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3"/>
  </p:notesMasterIdLst>
  <p:handoutMasterIdLst>
    <p:handoutMasterId r:id="rId14"/>
  </p:handoutMasterIdLst>
  <p:sldIdLst>
    <p:sldId id="256" r:id="rId5"/>
    <p:sldId id="268" r:id="rId6"/>
    <p:sldId id="259" r:id="rId7"/>
    <p:sldId id="260" r:id="rId8"/>
    <p:sldId id="269"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014067"/>
    <a:srgbClr val="014E7D"/>
    <a:srgbClr val="013657"/>
    <a:srgbClr val="01456F"/>
    <a:srgbClr val="014B79"/>
    <a:srgbClr val="0937C9"/>
    <a:srgbClr val="002774"/>
    <a:srgbClr val="929A4A"/>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D1C0F3-267F-454C-9AF0-3E4D95ACEE53}" v="32" dt="2020-06-08T09:40:37.3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74" autoAdjust="0"/>
  </p:normalViewPr>
  <p:slideViewPr>
    <p:cSldViewPr snapToGrid="0" showGuides="1">
      <p:cViewPr varScale="1">
        <p:scale>
          <a:sx n="72" d="100"/>
          <a:sy n="72" d="100"/>
        </p:scale>
        <p:origin x="660" y="66"/>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BFC85-49E4-447A-A7E3-16153CB2FE2A}" type="datetimeFigureOut">
              <a:rPr lang="en-US" smtClean="0"/>
              <a:t>6/8/2020</a:t>
            </a:fld>
            <a:endParaRPr lang="en-US" dirty="0"/>
          </a:p>
        </p:txBody>
      </p:sp>
      <p:sp>
        <p:nvSpPr>
          <p:cNvPr id="4" name="Footer Placeholder 3">
            <a:extLst>
              <a:ext uri="{FF2B5EF4-FFF2-40B4-BE49-F238E27FC236}">
                <a16:creationId xmlns:a16="http://schemas.microsoft.com/office/drawing/2014/main"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072A3-100F-40A9-915F-8D2D9E6962D8}" type="slidenum">
              <a:rPr lang="en-US" smtClean="0"/>
              <a:t>‹#›</a:t>
            </a:fld>
            <a:endParaRPr lang="en-US"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1B50E-4C60-4F9E-B773-52059170945B}" type="datetimeFigureOut">
              <a:rPr lang="en-US" noProof="0" smtClean="0"/>
              <a:t>6/8/2020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30CFA-805A-4FD3-B3A0-DAAA5993DA17}" type="slidenum">
              <a:rPr lang="en-US" noProof="0" smtClean="0"/>
              <a:t>‹#›</a:t>
            </a:fld>
            <a:endParaRPr lang="en-US" noProof="0"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endParaRPr lang="en-US" noProof="0" dirty="0"/>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450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tx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920470"/>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289179159"/>
      </p:ext>
    </p:extLst>
  </p:cSld>
  <p:clrMapOvr>
    <a:masterClrMapping/>
  </p:clrMapOvr>
  <p:extLst>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518678" y="1671924"/>
            <a:ext cx="10835122" cy="450503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745963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529687"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6172200" y="1651044"/>
            <a:ext cx="51816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473770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bg1"/>
                </a:solidFill>
              </a:defRPr>
            </a:lvl1pPr>
          </a:lstStyle>
          <a:p>
            <a:pPr marL="228600" lvl="0" indent="-228600"/>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6172200" y="2505075"/>
            <a:ext cx="5183188"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518678" y="2505075"/>
            <a:ext cx="5391749"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860695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6161316" y="2290713"/>
            <a:ext cx="5803672" cy="4341862"/>
          </a:xfrm>
          <a:prstGeom prst="rect">
            <a:avLst/>
          </a:prstGeo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00659753"/>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3390840366"/>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7A5C384-78D0-4088-9411-AB6790574770}"/>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extBox 17">
            <a:extLst>
              <a:ext uri="{FF2B5EF4-FFF2-40B4-BE49-F238E27FC236}">
                <a16:creationId xmlns:a16="http://schemas.microsoft.com/office/drawing/2014/main" id="{CC52C5C1-EC33-44C1-9D54-A1058BBF1812}"/>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19906843"/>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65841909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TextBox 20">
            <a:extLst>
              <a:ext uri="{FF2B5EF4-FFF2-40B4-BE49-F238E27FC236}">
                <a16:creationId xmlns:a16="http://schemas.microsoft.com/office/drawing/2014/main"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518678" y="209029"/>
            <a:ext cx="8330184" cy="1147968"/>
          </a:xfrm>
        </p:spPr>
        <p:txBody>
          <a:bodyPr/>
          <a:lstStyle>
            <a:lvl1pPr>
              <a:defRPr>
                <a:solidFill>
                  <a:schemeClr val="bg1"/>
                </a:solidFill>
              </a:defRPr>
            </a:lvl1pPr>
          </a:lstStyle>
          <a:p>
            <a:r>
              <a:rPr lang="en-US" noProof="0"/>
              <a:t>Click to edit Master title style</a:t>
            </a:r>
          </a:p>
        </p:txBody>
      </p:sp>
      <p:sp>
        <p:nvSpPr>
          <p:cNvPr id="6" name="Text Placeholder 5">
            <a:extLst>
              <a:ext uri="{FF2B5EF4-FFF2-40B4-BE49-F238E27FC236}">
                <a16:creationId xmlns:a16="http://schemas.microsoft.com/office/drawing/2014/main" id="{C0A2D954-332B-47D0-BE9F-0F2BDE7795D8}"/>
              </a:ext>
            </a:extLst>
          </p:cNvPr>
          <p:cNvSpPr>
            <a:spLocks noGrp="1"/>
          </p:cNvSpPr>
          <p:nvPr>
            <p:ph type="body" sz="quarter" idx="12"/>
          </p:nvPr>
        </p:nvSpPr>
        <p:spPr>
          <a:xfrm>
            <a:off x="1526131" y="1979613"/>
            <a:ext cx="9139738" cy="2898775"/>
          </a:xfrm>
          <a:prstGeom prst="rect">
            <a:avLst/>
          </a:prstGeom>
        </p:spPr>
        <p:txBody>
          <a:bodyPr anchor="ctr"/>
          <a:lstStyle>
            <a:lvl1pPr marL="0" indent="0" algn="ctr">
              <a:buNone/>
              <a:defRPr sz="6000">
                <a:solidFill>
                  <a:schemeClr val="bg1"/>
                </a:solidFill>
              </a:defRPr>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66534080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7754112" y="0"/>
            <a:ext cx="2258568"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endParaRPr lang="en-US" noProof="0" dirty="0"/>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39035" y="3407045"/>
            <a:ext cx="14383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23998309"/>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B3FE-9015-40FD-A870-D81B5A86A5D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891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6375400" y="5047077"/>
            <a:ext cx="1524574" cy="1803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3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bg1"/>
                </a:solidFill>
              </a:defRPr>
            </a:lvl1pPr>
          </a:lstStyle>
          <a:p>
            <a:r>
              <a:rPr lang="en-US" noProof="0"/>
              <a:t>Click icon to add picture</a:t>
            </a:r>
            <a:endParaRPr lang="en-US" noProof="0" dirty="0"/>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42230584"/>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839686" y="-6"/>
            <a:ext cx="10352314" cy="563880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457200" anchor="ctr">
            <a:noAutofit/>
          </a:bodyPr>
          <a:lstStyle>
            <a:lvl1pPr marL="0" indent="0" algn="r">
              <a:buNone/>
              <a:defRPr>
                <a:solidFill>
                  <a:schemeClr val="tx1"/>
                </a:solidFill>
              </a:defRPr>
            </a:lvl1pPr>
          </a:lstStyle>
          <a:p>
            <a:r>
              <a:rPr lang="en-US" noProof="0"/>
              <a:t>Click icon to add picture</a:t>
            </a:r>
            <a:endParaRPr lang="en-US" noProof="0" dirty="0"/>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531378" y="3129540"/>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978150" y="-5"/>
            <a:ext cx="4121150" cy="1308105"/>
          </a:xfrm>
          <a:prstGeom prst="parallelogram">
            <a:avLst>
              <a:gd name="adj" fmla="val 1863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10352314" y="1185452"/>
            <a:ext cx="1839685" cy="16339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531379" y="2496102"/>
            <a:ext cx="7342621" cy="608895"/>
          </a:xfrm>
          <a:prstGeom prst="rect">
            <a:avLst/>
          </a:prstGeom>
        </p:spPr>
        <p:txBody>
          <a:bodyPr/>
          <a:lstStyle>
            <a:lvl1pPr marL="0" indent="0">
              <a:buNone/>
              <a:defRPr sz="2000" spc="300">
                <a:solidFill>
                  <a:schemeClr val="bg2">
                    <a:lumMod val="50000"/>
                  </a:schemeClr>
                </a:solidFill>
              </a:defRPr>
            </a:lvl1pPr>
            <a:lvl2pPr marL="457200" indent="0">
              <a:buNone/>
              <a:defRPr/>
            </a:lvl2pPr>
          </a:lstStyle>
          <a:p>
            <a:pPr lvl="0"/>
            <a:r>
              <a:rPr lang="en-US" noProof="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531378" y="1241109"/>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dirty="0"/>
          </a:p>
        </p:txBody>
      </p:sp>
      <p:sp>
        <p:nvSpPr>
          <p:cNvPr id="15" name="TextBox 14">
            <a:extLst>
              <a:ext uri="{FF2B5EF4-FFF2-40B4-BE49-F238E27FC236}">
                <a16:creationId xmlns:a16="http://schemas.microsoft.com/office/drawing/2014/main" id="{5E24A5A7-66A2-7F43-9A7A-5E13F74F8C0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Tree>
    <p:extLst>
      <p:ext uri="{BB962C8B-B14F-4D97-AF65-F5344CB8AC3E}">
        <p14:creationId xmlns:p14="http://schemas.microsoft.com/office/powerpoint/2010/main" val="428311092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5" name="TextBox 24">
            <a:extLst>
              <a:ext uri="{FF2B5EF4-FFF2-40B4-BE49-F238E27FC236}">
                <a16:creationId xmlns:a16="http://schemas.microsoft.com/office/drawing/2014/main"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Tree>
    <p:extLst>
      <p:ext uri="{BB962C8B-B14F-4D97-AF65-F5344CB8AC3E}">
        <p14:creationId xmlns:p14="http://schemas.microsoft.com/office/powerpoint/2010/main" val="3256540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FB39FF5-7AF5-4963-9346-2640496A3302}"/>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TextBox 15">
            <a:extLst>
              <a:ext uri="{FF2B5EF4-FFF2-40B4-BE49-F238E27FC236}">
                <a16:creationId xmlns:a16="http://schemas.microsoft.com/office/drawing/2014/main" id="{A4F49194-9068-41AA-B460-962319BF96A4}"/>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bg1"/>
                </a:solidFill>
                <a:latin typeface="+mn-lt"/>
                <a:cs typeface="CiscoSans ExtraLight"/>
              </a:defRPr>
            </a:lvl1pPr>
          </a:lstStyle>
          <a:p>
            <a:pPr lvl="0"/>
            <a:r>
              <a:rPr lang="en-US" noProof="0"/>
              <a:t>Click icon to add chart</a:t>
            </a:r>
            <a:endParaRPr lang="en-US" noProof="0" dirty="0"/>
          </a:p>
        </p:txBody>
      </p:sp>
    </p:spTree>
    <p:extLst>
      <p:ext uri="{BB962C8B-B14F-4D97-AF65-F5344CB8AC3E}">
        <p14:creationId xmlns:p14="http://schemas.microsoft.com/office/powerpoint/2010/main" val="2200477079"/>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9EF72CE-34D2-4581-98D2-89218BC1B4E4}"/>
              </a:ext>
            </a:extLst>
          </p:cNvPr>
          <p:cNvSpPr/>
          <p:nvPr userDrawn="1"/>
        </p:nvSpPr>
        <p:spPr>
          <a:xfrm>
            <a:off x="0" y="1"/>
            <a:ext cx="12192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TextBox 15">
            <a:extLst>
              <a:ext uri="{FF2B5EF4-FFF2-40B4-BE49-F238E27FC236}">
                <a16:creationId xmlns:a16="http://schemas.microsoft.com/office/drawing/2014/main" id="{B84020D1-D35E-497E-97F1-84A6EA9D048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bg1"/>
                </a:solidFill>
                <a:latin typeface="Arial Black" panose="020B0A04020102020204" pitchFamily="34" charset="0"/>
              </a:rPr>
              <a:t>FR</a:t>
            </a:r>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6679908" y="1"/>
            <a:ext cx="144780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bg1"/>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bg1"/>
                </a:solidFill>
              </a:defRPr>
            </a:lvl1pPr>
          </a:lstStyle>
          <a:p>
            <a:r>
              <a:rPr lang="en-US" noProof="0"/>
              <a:t>Click to Edit Master Title Style </a:t>
            </a:r>
          </a:p>
        </p:txBody>
      </p:sp>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bg1"/>
                </a:solidFill>
                <a:latin typeface="+mn-lt"/>
              </a:defRPr>
            </a:lvl1pPr>
          </a:lstStyle>
          <a:p>
            <a:pPr lvl="0"/>
            <a:r>
              <a:rPr lang="en-US" noProof="0"/>
              <a:t>Click icon to add table</a:t>
            </a:r>
            <a:endParaRPr lang="en-US" noProof="0" dirty="0"/>
          </a:p>
        </p:txBody>
      </p:sp>
    </p:spTree>
    <p:extLst>
      <p:ext uri="{BB962C8B-B14F-4D97-AF65-F5344CB8AC3E}">
        <p14:creationId xmlns:p14="http://schemas.microsoft.com/office/powerpoint/2010/main" val="3415060917"/>
      </p:ext>
    </p:extLst>
  </p:cSld>
  <p:clrMapOvr>
    <a:masterClrMapping/>
  </p:clrMapOvr>
  <p:extLst>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AFD81C-E6E5-4292-828B-BD147E6DEAB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ight Triangle 3">
            <a:extLst>
              <a:ext uri="{FF2B5EF4-FFF2-40B4-BE49-F238E27FC236}">
                <a16:creationId xmlns:a16="http://schemas.microsoft.com/office/drawing/2014/main"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42375767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0A6720D-B182-4290-BD91-1D1E4D930603}"/>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5" name="Shape 4186">
            <a:extLst>
              <a:ext uri="{FF2B5EF4-FFF2-40B4-BE49-F238E27FC236}">
                <a16:creationId xmlns:a16="http://schemas.microsoft.com/office/drawing/2014/main"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9" name="Shape 4379">
            <a:extLst>
              <a:ext uri="{FF2B5EF4-FFF2-40B4-BE49-F238E27FC236}">
                <a16:creationId xmlns:a16="http://schemas.microsoft.com/office/drawing/2014/main"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0" name="Shape 4487">
            <a:extLst>
              <a:ext uri="{FF2B5EF4-FFF2-40B4-BE49-F238E27FC236}">
                <a16:creationId xmlns:a16="http://schemas.microsoft.com/office/drawing/2014/main"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10625328"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oAutofit/>
          </a:bodyPr>
          <a:lstStyle>
            <a:lvl1pPr marL="0" indent="0">
              <a:buNone/>
              <a:defRPr>
                <a:solidFill>
                  <a:schemeClr val="bg1"/>
                </a:solidFill>
              </a:defRPr>
            </a:lvl1pPr>
          </a:lstStyle>
          <a:p>
            <a:r>
              <a:rPr lang="en-US" noProof="0"/>
              <a:t>Click icon to add picture</a:t>
            </a:r>
            <a:endParaRPr lang="en-US" noProof="0" dirty="0"/>
          </a:p>
        </p:txBody>
      </p: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6375721" y="1821022"/>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Tree>
    <p:extLst>
      <p:ext uri="{BB962C8B-B14F-4D97-AF65-F5344CB8AC3E}">
        <p14:creationId xmlns:p14="http://schemas.microsoft.com/office/powerpoint/2010/main" val="3839051282"/>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dirty="0"/>
          </a:p>
        </p:txBody>
      </p:sp>
      <p:sp>
        <p:nvSpPr>
          <p:cNvPr id="9" name="Title Placeholder 8">
            <a:extLst>
              <a:ext uri="{FF2B5EF4-FFF2-40B4-BE49-F238E27FC236}">
                <a16:creationId xmlns:a16="http://schemas.microsoft.com/office/drawing/2014/main"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a:t>Click to edit Master title style</a:t>
            </a:r>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668" r:id="rId8"/>
    <p:sldLayoutId id="2147483707" r:id="rId9"/>
    <p:sldLayoutId id="2147483710" r:id="rId10"/>
    <p:sldLayoutId id="2147483709" r:id="rId11"/>
    <p:sldLayoutId id="2147483711" r:id="rId12"/>
    <p:sldLayoutId id="2147483712" r:id="rId13"/>
    <p:sldLayoutId id="2147483713" r:id="rId14"/>
    <p:sldLayoutId id="2147483714" r:id="rId15"/>
    <p:sldLayoutId id="2147483715" r:id="rId16"/>
    <p:sldLayoutId id="2147483692" r:id="rId17"/>
    <p:sldLayoutId id="2147483697" r:id="rId18"/>
    <p:sldLayoutId id="2147483716" r:id="rId19"/>
    <p:sldLayoutId id="2147483674" r:id="rId20"/>
  </p:sldLayoutIdLs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descr="Company name and logo group of information&#10;">
            <a:extLst>
              <a:ext uri="{FF2B5EF4-FFF2-40B4-BE49-F238E27FC236}">
                <a16:creationId xmlns:a16="http://schemas.microsoft.com/office/drawing/2014/main" id="{5B07AEC6-55AE-4E18-BEEA-A226E87C7897}"/>
              </a:ext>
            </a:extLst>
          </p:cNvPr>
          <p:cNvGrpSpPr/>
          <p:nvPr/>
        </p:nvGrpSpPr>
        <p:grpSpPr>
          <a:xfrm>
            <a:off x="2955850" y="2855631"/>
            <a:ext cx="1860702" cy="1118752"/>
            <a:chOff x="2955850" y="2902286"/>
            <a:chExt cx="1860702" cy="1118752"/>
          </a:xfrm>
        </p:grpSpPr>
        <p:sp>
          <p:nvSpPr>
            <p:cNvPr id="20" name="TextBox 19">
              <a:extLst>
                <a:ext uri="{FF2B5EF4-FFF2-40B4-BE49-F238E27FC236}">
                  <a16:creationId xmlns:a16="http://schemas.microsoft.com/office/drawing/2014/main" id="{94DF2E04-7632-4FED-B0BF-8FB243D982A3}"/>
                </a:ext>
              </a:extLst>
            </p:cNvPr>
            <p:cNvSpPr txBox="1"/>
            <p:nvPr/>
          </p:nvSpPr>
          <p:spPr>
            <a:xfrm>
              <a:off x="3238428" y="2902286"/>
              <a:ext cx="697627" cy="1015663"/>
            </a:xfrm>
            <a:prstGeom prst="rect">
              <a:avLst/>
            </a:prstGeom>
            <a:noFill/>
          </p:spPr>
          <p:txBody>
            <a:bodyPr wrap="none" rtlCol="0">
              <a:spAutoFit/>
            </a:bodyPr>
            <a:lstStyle/>
            <a:p>
              <a:r>
                <a:rPr lang="en-US" sz="6000" b="1" dirty="0">
                  <a:solidFill>
                    <a:schemeClr val="bg1"/>
                  </a:solidFill>
                  <a:latin typeface="Arial Black" panose="020B0A04020102020204" pitchFamily="34" charset="0"/>
                </a:rPr>
                <a:t>F</a:t>
              </a:r>
            </a:p>
          </p:txBody>
        </p:sp>
        <p:sp>
          <p:nvSpPr>
            <p:cNvPr id="21" name="TextBox 20">
              <a:extLst>
                <a:ext uri="{FF2B5EF4-FFF2-40B4-BE49-F238E27FC236}">
                  <a16:creationId xmlns:a16="http://schemas.microsoft.com/office/drawing/2014/main" id="{FC9A1C71-347B-44A9-88B4-692D9731582D}"/>
                </a:ext>
              </a:extLst>
            </p:cNvPr>
            <p:cNvSpPr txBox="1"/>
            <p:nvPr/>
          </p:nvSpPr>
          <p:spPr>
            <a:xfrm>
              <a:off x="2955850" y="3713261"/>
              <a:ext cx="1860702" cy="307777"/>
            </a:xfrm>
            <a:prstGeom prst="rect">
              <a:avLst/>
            </a:prstGeom>
            <a:noFill/>
          </p:spPr>
          <p:txBody>
            <a:bodyPr wrap="none" rtlCol="0">
              <a:spAutoFit/>
            </a:bodyPr>
            <a:lstStyle/>
            <a:p>
              <a:r>
                <a:rPr lang="en-US" sz="1400" dirty="0">
                  <a:solidFill>
                    <a:schemeClr val="bg1"/>
                  </a:solidFill>
                  <a:latin typeface="Calibri Light" panose="020F0302020204030204" pitchFamily="34" charset="0"/>
                  <a:cs typeface="Calibri Light" panose="020F0302020204030204" pitchFamily="34" charset="0"/>
                </a:rPr>
                <a:t>FABRIKAM RESIDENCES</a:t>
              </a:r>
            </a:p>
          </p:txBody>
        </p:sp>
      </p:grpSp>
      <p:sp>
        <p:nvSpPr>
          <p:cNvPr id="2" name="Title 1">
            <a:extLst>
              <a:ext uri="{FF2B5EF4-FFF2-40B4-BE49-F238E27FC236}">
                <a16:creationId xmlns:a16="http://schemas.microsoft.com/office/drawing/2014/main" id="{3D638ACE-163E-40EB-A458-E794C67EA2A6}"/>
              </a:ext>
            </a:extLst>
          </p:cNvPr>
          <p:cNvSpPr>
            <a:spLocks noGrp="1"/>
          </p:cNvSpPr>
          <p:nvPr>
            <p:ph type="ctrTitle"/>
          </p:nvPr>
        </p:nvSpPr>
        <p:spPr>
          <a:xfrm>
            <a:off x="6375596" y="2222500"/>
            <a:ext cx="4853573" cy="892388"/>
          </a:xfrm>
        </p:spPr>
        <p:txBody>
          <a:bodyPr>
            <a:normAutofit/>
          </a:bodyPr>
          <a:lstStyle/>
          <a:p>
            <a:r>
              <a:rPr lang="en-US" sz="4400" dirty="0"/>
              <a:t>THOMAS SANDERS</a:t>
            </a:r>
          </a:p>
        </p:txBody>
      </p:sp>
      <p:sp>
        <p:nvSpPr>
          <p:cNvPr id="3" name="Subtitle 2">
            <a:extLst>
              <a:ext uri="{FF2B5EF4-FFF2-40B4-BE49-F238E27FC236}">
                <a16:creationId xmlns:a16="http://schemas.microsoft.com/office/drawing/2014/main" id="{5C9205DF-8F5E-49F7-B00E-6F58293F5130}"/>
              </a:ext>
            </a:extLst>
          </p:cNvPr>
          <p:cNvSpPr>
            <a:spLocks noGrp="1"/>
          </p:cNvSpPr>
          <p:nvPr>
            <p:ph type="subTitle" idx="1"/>
          </p:nvPr>
        </p:nvSpPr>
        <p:spPr/>
        <p:txBody>
          <a:bodyPr/>
          <a:lstStyle/>
          <a:p>
            <a:r>
              <a:rPr lang="en-US" dirty="0"/>
              <a:t>-Aastha Bansal</a:t>
            </a:r>
          </a:p>
        </p:txBody>
      </p:sp>
      <p:pic>
        <p:nvPicPr>
          <p:cNvPr id="7" name="Picture Placeholder 6" descr="A person smiling for the camera&#10;&#10;Description automatically generated">
            <a:extLst>
              <a:ext uri="{FF2B5EF4-FFF2-40B4-BE49-F238E27FC236}">
                <a16:creationId xmlns:a16="http://schemas.microsoft.com/office/drawing/2014/main" id="{95018DAF-68B1-4BEB-870B-8AE33E76B1F1}"/>
              </a:ext>
            </a:extLst>
          </p:cNvPr>
          <p:cNvPicPr>
            <a:picLocks noGrp="1" noChangeAspect="1"/>
          </p:cNvPicPr>
          <p:nvPr>
            <p:ph type="pic" sz="quarter" idx="13"/>
          </p:nvPr>
        </p:nvPicPr>
        <p:blipFill>
          <a:blip r:embed="rId2"/>
          <a:srcRect l="21238" r="21238"/>
          <a:stretch>
            <a:fillRect/>
          </a:stretch>
        </p:blipFill>
        <p:spPr/>
      </p:pic>
    </p:spTree>
    <p:extLst>
      <p:ext uri="{BB962C8B-B14F-4D97-AF65-F5344CB8AC3E}">
        <p14:creationId xmlns:p14="http://schemas.microsoft.com/office/powerpoint/2010/main" val="39806997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1CA16A-993E-43BA-BDDC-9E427CF951B2}"/>
              </a:ext>
            </a:extLst>
          </p:cNvPr>
          <p:cNvSpPr>
            <a:spLocks noGrp="1"/>
          </p:cNvSpPr>
          <p:nvPr>
            <p:ph type="title"/>
          </p:nvPr>
        </p:nvSpPr>
        <p:spPr>
          <a:xfrm>
            <a:off x="6283842" y="1712401"/>
            <a:ext cx="5786238" cy="935601"/>
          </a:xfrm>
          <a:prstGeom prst="rect">
            <a:avLst/>
          </a:prstGeom>
        </p:spPr>
        <p:txBody>
          <a:bodyPr anchor="b">
            <a:normAutofit/>
          </a:bodyPr>
          <a:lstStyle/>
          <a:p>
            <a:r>
              <a:rPr lang="en-US" sz="4400" b="0" dirty="0"/>
              <a:t>About Thomas Sanders</a:t>
            </a:r>
          </a:p>
        </p:txBody>
      </p:sp>
      <p:sp>
        <p:nvSpPr>
          <p:cNvPr id="5" name="Text Placeholder 4">
            <a:extLst>
              <a:ext uri="{FF2B5EF4-FFF2-40B4-BE49-F238E27FC236}">
                <a16:creationId xmlns:a16="http://schemas.microsoft.com/office/drawing/2014/main" id="{F063A021-7C19-4C85-B48B-EFEA732C1906}"/>
              </a:ext>
            </a:extLst>
          </p:cNvPr>
          <p:cNvSpPr>
            <a:spLocks noGrp="1"/>
          </p:cNvSpPr>
          <p:nvPr>
            <p:ph type="body" idx="1"/>
          </p:nvPr>
        </p:nvSpPr>
        <p:spPr>
          <a:xfrm>
            <a:off x="6283842" y="3154017"/>
            <a:ext cx="5908158" cy="3485933"/>
          </a:xfrm>
          <a:prstGeom prst="rect">
            <a:avLst/>
          </a:prstGeom>
        </p:spPr>
        <p:txBody>
          <a:bodyPr>
            <a:normAutofit lnSpcReduction="10000"/>
          </a:bodyPr>
          <a:lstStyle/>
          <a:p>
            <a:r>
              <a:rPr lang="en-US" sz="2400" dirty="0"/>
              <a:t>Thomas sanders is an American singer, actor, scriptwriter and internet personality made famous by vine and YouTube. He was born April 24, 1989. he creates videos on YouTube, while posting short Vine-</a:t>
            </a:r>
            <a:r>
              <a:rPr lang="en-US" sz="2400" dirty="0" err="1"/>
              <a:t>esque</a:t>
            </a:r>
            <a:r>
              <a:rPr lang="en-US" sz="2400" dirty="0"/>
              <a:t> sketches to Instagram and Twitter. His work consists of comedy sketches, pranks, stories, singing and civil rights activism. </a:t>
            </a:r>
          </a:p>
          <a:p>
            <a:endParaRPr lang="en-US" dirty="0"/>
          </a:p>
        </p:txBody>
      </p:sp>
      <p:pic>
        <p:nvPicPr>
          <p:cNvPr id="7" name="Picture Placeholder 6" descr="A person wearing a white shirt&#10;&#10;Description automatically generated">
            <a:extLst>
              <a:ext uri="{FF2B5EF4-FFF2-40B4-BE49-F238E27FC236}">
                <a16:creationId xmlns:a16="http://schemas.microsoft.com/office/drawing/2014/main" id="{40B2E2E4-BB7B-46F6-B061-E28E2EE05C43}"/>
              </a:ext>
            </a:extLst>
          </p:cNvPr>
          <p:cNvPicPr>
            <a:picLocks noGrp="1" noChangeAspect="1"/>
          </p:cNvPicPr>
          <p:nvPr>
            <p:ph type="pic" sz="quarter" idx="13"/>
          </p:nvPr>
        </p:nvPicPr>
        <p:blipFill>
          <a:blip r:embed="rId2"/>
          <a:srcRect l="13435" r="13435"/>
          <a:stretch>
            <a:fillRect/>
          </a:stretch>
        </p:blipFill>
        <p:spPr/>
      </p:pic>
    </p:spTree>
    <p:extLst>
      <p:ext uri="{BB962C8B-B14F-4D97-AF65-F5344CB8AC3E}">
        <p14:creationId xmlns:p14="http://schemas.microsoft.com/office/powerpoint/2010/main" val="42926613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BE11BF-33A5-4653-A144-CCCBACF58C30}"/>
              </a:ext>
            </a:extLst>
          </p:cNvPr>
          <p:cNvSpPr>
            <a:spLocks noGrp="1"/>
          </p:cNvSpPr>
          <p:nvPr>
            <p:ph type="title"/>
          </p:nvPr>
        </p:nvSpPr>
        <p:spPr/>
        <p:txBody>
          <a:bodyPr>
            <a:noAutofit/>
          </a:bodyPr>
          <a:lstStyle/>
          <a:p>
            <a:r>
              <a:rPr lang="en-US" b="0" dirty="0"/>
              <a:t>Thomas Sanders </a:t>
            </a:r>
            <a:br>
              <a:rPr lang="en-US" b="0" dirty="0"/>
            </a:br>
            <a:r>
              <a:rPr lang="en-US" b="0" dirty="0"/>
              <a:t>Digital Footprint </a:t>
            </a:r>
          </a:p>
        </p:txBody>
      </p:sp>
      <p:sp>
        <p:nvSpPr>
          <p:cNvPr id="11" name="Footer Placeholder 10">
            <a:extLst>
              <a:ext uri="{FF2B5EF4-FFF2-40B4-BE49-F238E27FC236}">
                <a16:creationId xmlns:a16="http://schemas.microsoft.com/office/drawing/2014/main" id="{47F4D2C2-B71A-4089-A3FE-603C32706CA6}"/>
              </a:ext>
            </a:extLst>
          </p:cNvPr>
          <p:cNvSpPr>
            <a:spLocks noGrp="1"/>
          </p:cNvSpPr>
          <p:nvPr>
            <p:ph type="ftr" sz="quarter" idx="14"/>
          </p:nvPr>
        </p:nvSpPr>
        <p:spPr/>
        <p:txBody>
          <a:bodyPr/>
          <a:lstStyle/>
          <a:p>
            <a:r>
              <a:rPr lang="en-US"/>
              <a:t>Add a footer</a:t>
            </a:r>
            <a:endParaRPr lang="en-US" dirty="0"/>
          </a:p>
        </p:txBody>
      </p:sp>
      <p:sp>
        <p:nvSpPr>
          <p:cNvPr id="12" name="Slide Number Placeholder 11">
            <a:extLst>
              <a:ext uri="{FF2B5EF4-FFF2-40B4-BE49-F238E27FC236}">
                <a16:creationId xmlns:a16="http://schemas.microsoft.com/office/drawing/2014/main" id="{FBA1BB58-7555-4382-B178-7ED04E137E77}"/>
              </a:ext>
            </a:extLst>
          </p:cNvPr>
          <p:cNvSpPr>
            <a:spLocks noGrp="1"/>
          </p:cNvSpPr>
          <p:nvPr>
            <p:ph type="sldNum" sz="quarter" idx="15"/>
          </p:nvPr>
        </p:nvSpPr>
        <p:spPr/>
        <p:txBody>
          <a:bodyPr/>
          <a:lstStyle/>
          <a:p>
            <a:fld id="{8699F50C-BE38-4BD0-BA84-9B090E1F2B9B}" type="slidenum">
              <a:rPr lang="en-US" smtClean="0"/>
              <a:pPr/>
              <a:t>3</a:t>
            </a:fld>
            <a:endParaRPr lang="en-US" dirty="0"/>
          </a:p>
        </p:txBody>
      </p:sp>
      <p:sp>
        <p:nvSpPr>
          <p:cNvPr id="6" name="Content Placeholder 5">
            <a:extLst>
              <a:ext uri="{FF2B5EF4-FFF2-40B4-BE49-F238E27FC236}">
                <a16:creationId xmlns:a16="http://schemas.microsoft.com/office/drawing/2014/main" id="{9B97D923-E13D-4C2F-9311-6E7663AF1075}"/>
              </a:ext>
            </a:extLst>
          </p:cNvPr>
          <p:cNvSpPr>
            <a:spLocks noGrp="1"/>
          </p:cNvSpPr>
          <p:nvPr>
            <p:ph idx="1"/>
          </p:nvPr>
        </p:nvSpPr>
        <p:spPr/>
        <p:txBody>
          <a:bodyPr/>
          <a:lstStyle/>
          <a:p>
            <a:pPr marL="0" indent="0">
              <a:buNone/>
            </a:pPr>
            <a:r>
              <a:rPr lang="en-US" dirty="0"/>
              <a:t>Thomas Sanders posts on Instagram, snapchat, Facebook, twitter and YouTube. He started doing vlogs in 2009 and became famous for his Disney impressions. He posts quite frequently on Instagram, Facebook, twitter, </a:t>
            </a:r>
            <a:r>
              <a:rPr lang="en-US" dirty="0" err="1"/>
              <a:t>TikTok</a:t>
            </a:r>
            <a:r>
              <a:rPr lang="en-US" dirty="0"/>
              <a:t> and monthly on YouTube.</a:t>
            </a:r>
          </a:p>
        </p:txBody>
      </p:sp>
      <p:pic>
        <p:nvPicPr>
          <p:cNvPr id="7" name="Picture Placeholder 6" descr="A picture containing drawing&#10;&#10;Description automatically generated">
            <a:extLst>
              <a:ext uri="{FF2B5EF4-FFF2-40B4-BE49-F238E27FC236}">
                <a16:creationId xmlns:a16="http://schemas.microsoft.com/office/drawing/2014/main" id="{5D67DCF1-D99F-4043-ADB2-F34B2F986D8D}"/>
              </a:ext>
            </a:extLst>
          </p:cNvPr>
          <p:cNvPicPr>
            <a:picLocks noGrp="1" noChangeAspect="1"/>
          </p:cNvPicPr>
          <p:nvPr>
            <p:ph type="pic" sz="quarter" idx="10"/>
          </p:nvPr>
        </p:nvPicPr>
        <p:blipFill>
          <a:blip r:embed="rId2"/>
          <a:srcRect l="9344" r="9344"/>
          <a:stretch>
            <a:fillRect/>
          </a:stretch>
        </p:blipFill>
        <p:spPr/>
      </p:pic>
    </p:spTree>
    <p:extLst>
      <p:ext uri="{BB962C8B-B14F-4D97-AF65-F5344CB8AC3E}">
        <p14:creationId xmlns:p14="http://schemas.microsoft.com/office/powerpoint/2010/main" val="97200554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3">
            <a:extLst>
              <a:ext uri="{FF2B5EF4-FFF2-40B4-BE49-F238E27FC236}">
                <a16:creationId xmlns:a16="http://schemas.microsoft.com/office/drawing/2014/main" id="{1ABD613F-111C-41D6-9F8E-8B2C42A5E047}"/>
              </a:ext>
            </a:extLst>
          </p:cNvPr>
          <p:cNvSpPr>
            <a:spLocks noGrp="1"/>
          </p:cNvSpPr>
          <p:nvPr>
            <p:ph type="title"/>
          </p:nvPr>
        </p:nvSpPr>
        <p:spPr/>
        <p:txBody>
          <a:bodyPr>
            <a:noAutofit/>
          </a:bodyPr>
          <a:lstStyle/>
          <a:p>
            <a:r>
              <a:rPr lang="en-US" b="0" dirty="0"/>
              <a:t>Thomas Sanders </a:t>
            </a:r>
            <a:br>
              <a:rPr lang="en-US" b="0" dirty="0"/>
            </a:br>
            <a:r>
              <a:rPr lang="en-US" b="0" dirty="0"/>
              <a:t>Protection </a:t>
            </a:r>
          </a:p>
        </p:txBody>
      </p:sp>
      <p:sp>
        <p:nvSpPr>
          <p:cNvPr id="42" name="Content Placeholder 6">
            <a:extLst>
              <a:ext uri="{FF2B5EF4-FFF2-40B4-BE49-F238E27FC236}">
                <a16:creationId xmlns:a16="http://schemas.microsoft.com/office/drawing/2014/main" id="{55EACD59-7C51-4810-94C6-BCB4D12346DC}"/>
              </a:ext>
            </a:extLst>
          </p:cNvPr>
          <p:cNvSpPr>
            <a:spLocks noGrp="1"/>
          </p:cNvSpPr>
          <p:nvPr>
            <p:ph idx="1"/>
          </p:nvPr>
        </p:nvSpPr>
        <p:spPr/>
        <p:txBody>
          <a:bodyPr>
            <a:normAutofit/>
          </a:bodyPr>
          <a:lstStyle/>
          <a:p>
            <a:pPr marL="0" indent="0">
              <a:buNone/>
            </a:pPr>
            <a:r>
              <a:rPr lang="en-US" dirty="0"/>
              <a:t>Thomas Sanders Instagram, twitter, </a:t>
            </a:r>
            <a:r>
              <a:rPr lang="en-US" dirty="0" err="1"/>
              <a:t>TikTok</a:t>
            </a:r>
            <a:r>
              <a:rPr lang="en-US" dirty="0"/>
              <a:t> and Facebook account is public with millions followers and thousands of  posts. Most of the posts consist some part of him in them, like his face.</a:t>
            </a:r>
          </a:p>
          <a:p>
            <a:pPr marL="0" lvl="0" indent="0">
              <a:buNone/>
            </a:pPr>
            <a:endParaRPr lang="en-US" dirty="0"/>
          </a:p>
        </p:txBody>
      </p:sp>
      <p:sp>
        <p:nvSpPr>
          <p:cNvPr id="35" name="Footer Placeholder 34">
            <a:extLst>
              <a:ext uri="{FF2B5EF4-FFF2-40B4-BE49-F238E27FC236}">
                <a16:creationId xmlns:a16="http://schemas.microsoft.com/office/drawing/2014/main" id="{6390A22B-EC07-E942-A46F-F36FDD7FDB9D}"/>
              </a:ext>
            </a:extLst>
          </p:cNvPr>
          <p:cNvSpPr>
            <a:spLocks noGrp="1"/>
          </p:cNvSpPr>
          <p:nvPr>
            <p:ph type="ftr" sz="quarter" idx="15"/>
          </p:nvPr>
        </p:nvSpPr>
        <p:spPr/>
        <p:txBody>
          <a:bodyPr/>
          <a:lstStyle/>
          <a:p>
            <a:r>
              <a:rPr lang="en-US" dirty="0"/>
              <a:t>Add a footer</a:t>
            </a:r>
          </a:p>
        </p:txBody>
      </p:sp>
      <p:sp>
        <p:nvSpPr>
          <p:cNvPr id="10" name="Slide Number Placeholder 9">
            <a:extLst>
              <a:ext uri="{FF2B5EF4-FFF2-40B4-BE49-F238E27FC236}">
                <a16:creationId xmlns:a16="http://schemas.microsoft.com/office/drawing/2014/main" id="{A267D224-5586-43DC-82CA-8605E158298B}"/>
              </a:ext>
            </a:extLst>
          </p:cNvPr>
          <p:cNvSpPr>
            <a:spLocks noGrp="1"/>
          </p:cNvSpPr>
          <p:nvPr>
            <p:ph type="sldNum" sz="quarter" idx="16"/>
          </p:nvPr>
        </p:nvSpPr>
        <p:spPr/>
        <p:txBody>
          <a:bodyPr/>
          <a:lstStyle/>
          <a:p>
            <a:fld id="{8699F50C-BE38-4BD0-BA84-9B090E1F2B9B}" type="slidenum">
              <a:rPr lang="en-US" smtClean="0"/>
              <a:pPr/>
              <a:t>4</a:t>
            </a:fld>
            <a:endParaRPr lang="en-US" dirty="0"/>
          </a:p>
        </p:txBody>
      </p:sp>
      <p:pic>
        <p:nvPicPr>
          <p:cNvPr id="5" name="Picture Placeholder 4" descr="A circuit board&#10;&#10;Description automatically generated">
            <a:extLst>
              <a:ext uri="{FF2B5EF4-FFF2-40B4-BE49-F238E27FC236}">
                <a16:creationId xmlns:a16="http://schemas.microsoft.com/office/drawing/2014/main" id="{B4FE9F29-BCB6-4F0B-A72D-7A1353C08CD1}"/>
              </a:ext>
            </a:extLst>
          </p:cNvPr>
          <p:cNvPicPr>
            <a:picLocks noGrp="1" noChangeAspect="1"/>
          </p:cNvPicPr>
          <p:nvPr>
            <p:ph type="pic" sz="quarter" idx="14"/>
          </p:nvPr>
        </p:nvPicPr>
        <p:blipFill>
          <a:blip r:embed="rId2"/>
          <a:srcRect l="14098" r="14098"/>
          <a:stretch>
            <a:fillRect/>
          </a:stretch>
        </p:blipFill>
        <p:spPr/>
      </p:pic>
    </p:spTree>
    <p:extLst>
      <p:ext uri="{BB962C8B-B14F-4D97-AF65-F5344CB8AC3E}">
        <p14:creationId xmlns:p14="http://schemas.microsoft.com/office/powerpoint/2010/main" val="32054666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3E5EE03-FBF6-46F5-8085-716AC6CE1C8C}"/>
              </a:ext>
            </a:extLst>
          </p:cNvPr>
          <p:cNvSpPr>
            <a:spLocks noGrp="1"/>
          </p:cNvSpPr>
          <p:nvPr>
            <p:ph type="title"/>
          </p:nvPr>
        </p:nvSpPr>
        <p:spPr>
          <a:xfrm>
            <a:off x="518678" y="209028"/>
            <a:ext cx="8333222" cy="1895860"/>
          </a:xfrm>
        </p:spPr>
        <p:txBody>
          <a:bodyPr>
            <a:normAutofit/>
          </a:bodyPr>
          <a:lstStyle/>
          <a:p>
            <a:r>
              <a:rPr lang="en-US" b="0" dirty="0"/>
              <a:t>Thomas Sanders</a:t>
            </a:r>
            <a:br>
              <a:rPr lang="en-US" b="0" dirty="0"/>
            </a:br>
            <a:r>
              <a:rPr lang="en-US" b="0" dirty="0"/>
              <a:t>Public vs Private Information </a:t>
            </a:r>
          </a:p>
        </p:txBody>
      </p:sp>
      <p:sp>
        <p:nvSpPr>
          <p:cNvPr id="15" name="Text Placeholder 14">
            <a:extLst>
              <a:ext uri="{FF2B5EF4-FFF2-40B4-BE49-F238E27FC236}">
                <a16:creationId xmlns:a16="http://schemas.microsoft.com/office/drawing/2014/main" id="{24E18385-8BEA-4522-ABAA-5AB38F0D4FC2}"/>
              </a:ext>
            </a:extLst>
          </p:cNvPr>
          <p:cNvSpPr>
            <a:spLocks noGrp="1"/>
          </p:cNvSpPr>
          <p:nvPr>
            <p:ph type="body" idx="1"/>
          </p:nvPr>
        </p:nvSpPr>
        <p:spPr/>
        <p:txBody>
          <a:bodyPr/>
          <a:lstStyle/>
          <a:p>
            <a:r>
              <a:rPr lang="en-US" dirty="0"/>
              <a:t>PUBLIC</a:t>
            </a:r>
          </a:p>
        </p:txBody>
      </p:sp>
      <p:sp>
        <p:nvSpPr>
          <p:cNvPr id="16" name="Content Placeholder 15">
            <a:extLst>
              <a:ext uri="{FF2B5EF4-FFF2-40B4-BE49-F238E27FC236}">
                <a16:creationId xmlns:a16="http://schemas.microsoft.com/office/drawing/2014/main" id="{1DCFA8A2-3FB8-48CA-933D-0800A9D2A2A2}"/>
              </a:ext>
            </a:extLst>
          </p:cNvPr>
          <p:cNvSpPr>
            <a:spLocks noGrp="1"/>
          </p:cNvSpPr>
          <p:nvPr>
            <p:ph sz="half" idx="13"/>
          </p:nvPr>
        </p:nvSpPr>
        <p:spPr/>
        <p:txBody>
          <a:bodyPr/>
          <a:lstStyle/>
          <a:p>
            <a:pPr marL="0" indent="0">
              <a:buClr>
                <a:schemeClr val="accent2"/>
              </a:buClr>
              <a:buNone/>
            </a:pPr>
            <a:r>
              <a:rPr lang="en-US" dirty="0"/>
              <a:t>If you search Thomas Sanders on google many things about him will pop up like his education, how and when his career started, where he was born, age, height, nationality, awards and etc. It will also show you personal information about his family members and his childhood.</a:t>
            </a:r>
          </a:p>
        </p:txBody>
      </p:sp>
      <p:sp>
        <p:nvSpPr>
          <p:cNvPr id="17" name="Text Placeholder 16">
            <a:extLst>
              <a:ext uri="{FF2B5EF4-FFF2-40B4-BE49-F238E27FC236}">
                <a16:creationId xmlns:a16="http://schemas.microsoft.com/office/drawing/2014/main" id="{640A3223-3DA3-4CF2-82B6-1447667547BD}"/>
              </a:ext>
            </a:extLst>
          </p:cNvPr>
          <p:cNvSpPr>
            <a:spLocks noGrp="1"/>
          </p:cNvSpPr>
          <p:nvPr>
            <p:ph type="body" sz="quarter" idx="14"/>
          </p:nvPr>
        </p:nvSpPr>
        <p:spPr/>
        <p:txBody>
          <a:bodyPr/>
          <a:lstStyle/>
          <a:p>
            <a:r>
              <a:rPr lang="en-US" dirty="0"/>
              <a:t>PRIVATE</a:t>
            </a:r>
          </a:p>
        </p:txBody>
      </p:sp>
      <p:sp>
        <p:nvSpPr>
          <p:cNvPr id="18" name="Content Placeholder 17">
            <a:extLst>
              <a:ext uri="{FF2B5EF4-FFF2-40B4-BE49-F238E27FC236}">
                <a16:creationId xmlns:a16="http://schemas.microsoft.com/office/drawing/2014/main" id="{C955AFB3-173C-4848-B3E9-1375591B297E}"/>
              </a:ext>
            </a:extLst>
          </p:cNvPr>
          <p:cNvSpPr>
            <a:spLocks noGrp="1"/>
          </p:cNvSpPr>
          <p:nvPr>
            <p:ph sz="quarter" idx="15"/>
          </p:nvPr>
        </p:nvSpPr>
        <p:spPr/>
        <p:txBody>
          <a:bodyPr/>
          <a:lstStyle/>
          <a:p>
            <a:pPr marL="0" indent="0">
              <a:buClr>
                <a:schemeClr val="accent2"/>
              </a:buClr>
              <a:buNone/>
            </a:pPr>
            <a:r>
              <a:rPr lang="en-US" dirty="0"/>
              <a:t>On social media Thomas Sanders tends to keep his location unknown. As most of his posts are closely zoomed into his face allowing for not much else to show. Although occasionally other people tend to pop up. Many of his posts consist tags and </a:t>
            </a:r>
            <a:r>
              <a:rPr lang="en-US" dirty="0" err="1"/>
              <a:t>hastags</a:t>
            </a:r>
            <a:r>
              <a:rPr lang="en-US" dirty="0"/>
              <a:t>.</a:t>
            </a:r>
          </a:p>
        </p:txBody>
      </p:sp>
    </p:spTree>
    <p:extLst>
      <p:ext uri="{BB962C8B-B14F-4D97-AF65-F5344CB8AC3E}">
        <p14:creationId xmlns:p14="http://schemas.microsoft.com/office/powerpoint/2010/main" val="389151616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a:extLst>
              <a:ext uri="{FF2B5EF4-FFF2-40B4-BE49-F238E27FC236}">
                <a16:creationId xmlns:a16="http://schemas.microsoft.com/office/drawing/2014/main" id="{BABF4F12-C7AA-4B81-8830-78815757E459}"/>
              </a:ext>
            </a:extLst>
          </p:cNvPr>
          <p:cNvSpPr>
            <a:spLocks noGrp="1"/>
          </p:cNvSpPr>
          <p:nvPr>
            <p:ph type="ftr" sz="quarter" idx="17"/>
          </p:nvPr>
        </p:nvSpPr>
        <p:spPr>
          <a:xfrm>
            <a:off x="338530" y="6356350"/>
            <a:ext cx="4114800" cy="365125"/>
          </a:xfrm>
        </p:spPr>
        <p:txBody>
          <a:bodyPr/>
          <a:lstStyle/>
          <a:p>
            <a:pPr>
              <a:spcAft>
                <a:spcPts val="600"/>
              </a:spcAft>
            </a:pPr>
            <a:r>
              <a:rPr lang="en-US" noProof="0"/>
              <a:t>Add a footer</a:t>
            </a:r>
          </a:p>
        </p:txBody>
      </p:sp>
      <p:sp>
        <p:nvSpPr>
          <p:cNvPr id="13" name="Slide Number Placeholder 2">
            <a:extLst>
              <a:ext uri="{FF2B5EF4-FFF2-40B4-BE49-F238E27FC236}">
                <a16:creationId xmlns:a16="http://schemas.microsoft.com/office/drawing/2014/main" id="{5CF89BC1-0DA5-4F5F-896A-399FB9CA5676}"/>
              </a:ext>
            </a:extLst>
          </p:cNvPr>
          <p:cNvSpPr>
            <a:spLocks noGrp="1"/>
          </p:cNvSpPr>
          <p:nvPr>
            <p:ph type="sldNum" sz="quarter" idx="18"/>
          </p:nvPr>
        </p:nvSpPr>
        <p:spPr>
          <a:xfrm>
            <a:off x="11146971" y="6356350"/>
            <a:ext cx="740227" cy="365125"/>
          </a:xfrm>
        </p:spPr>
        <p:txBody>
          <a:bodyPr/>
          <a:lstStyle/>
          <a:p>
            <a:pPr>
              <a:spcAft>
                <a:spcPts val="600"/>
              </a:spcAft>
            </a:pPr>
            <a:fld id="{8699F50C-BE38-4BD0-BA84-9B090E1F2B9B}" type="slidenum">
              <a:rPr lang="en-US" noProof="0" smtClean="0"/>
              <a:pPr>
                <a:spcAft>
                  <a:spcPts val="600"/>
                </a:spcAft>
              </a:pPr>
              <a:t>6</a:t>
            </a:fld>
            <a:endParaRPr lang="en-US" noProof="0"/>
          </a:p>
        </p:txBody>
      </p:sp>
      <p:sp>
        <p:nvSpPr>
          <p:cNvPr id="2" name="Title 1">
            <a:extLst>
              <a:ext uri="{FF2B5EF4-FFF2-40B4-BE49-F238E27FC236}">
                <a16:creationId xmlns:a16="http://schemas.microsoft.com/office/drawing/2014/main" id="{3227DF55-A00E-433B-B2AB-5FAFDDBD7D30}"/>
              </a:ext>
            </a:extLst>
          </p:cNvPr>
          <p:cNvSpPr>
            <a:spLocks noGrp="1"/>
          </p:cNvSpPr>
          <p:nvPr>
            <p:ph type="title"/>
          </p:nvPr>
        </p:nvSpPr>
        <p:spPr>
          <a:xfrm>
            <a:off x="518678" y="209028"/>
            <a:ext cx="8333222" cy="1450960"/>
          </a:xfrm>
        </p:spPr>
        <p:txBody>
          <a:bodyPr anchor="b">
            <a:noAutofit/>
          </a:bodyPr>
          <a:lstStyle/>
          <a:p>
            <a:r>
              <a:rPr lang="en-US" b="0" dirty="0"/>
              <a:t>Thomas Sanders</a:t>
            </a:r>
            <a:br>
              <a:rPr lang="en-US" b="0" dirty="0"/>
            </a:br>
            <a:r>
              <a:rPr lang="en-US" b="0" dirty="0"/>
              <a:t>Overshare?</a:t>
            </a:r>
            <a:endParaRPr lang="en-CA" dirty="0"/>
          </a:p>
        </p:txBody>
      </p:sp>
      <p:pic>
        <p:nvPicPr>
          <p:cNvPr id="6" name="Picture Placeholder 5" descr="A hand holding a black sign with white text&#10;&#10;Description automatically generated">
            <a:extLst>
              <a:ext uri="{FF2B5EF4-FFF2-40B4-BE49-F238E27FC236}">
                <a16:creationId xmlns:a16="http://schemas.microsoft.com/office/drawing/2014/main" id="{C5FC369D-8ACF-4BF9-8954-48A05FF57203}"/>
              </a:ext>
            </a:extLst>
          </p:cNvPr>
          <p:cNvPicPr>
            <a:picLocks noGrp="1" noChangeAspect="1"/>
          </p:cNvPicPr>
          <p:nvPr>
            <p:ph sz="quarter" idx="4"/>
          </p:nvPr>
        </p:nvPicPr>
        <p:blipFill>
          <a:blip r:embed="rId2"/>
          <a:stretch>
            <a:fillRect/>
          </a:stretch>
        </p:blipFill>
        <p:spPr>
          <a:xfrm>
            <a:off x="6096000" y="1659988"/>
            <a:ext cx="5183188" cy="3189654"/>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a:noFill/>
        </p:spPr>
      </p:pic>
      <p:sp>
        <p:nvSpPr>
          <p:cNvPr id="3" name="Text Placeholder 2">
            <a:extLst>
              <a:ext uri="{FF2B5EF4-FFF2-40B4-BE49-F238E27FC236}">
                <a16:creationId xmlns:a16="http://schemas.microsoft.com/office/drawing/2014/main" id="{DC8925EF-D7C4-480B-98A1-30D406918007}"/>
              </a:ext>
            </a:extLst>
          </p:cNvPr>
          <p:cNvSpPr>
            <a:spLocks noGrp="1"/>
          </p:cNvSpPr>
          <p:nvPr>
            <p:ph sz="half" idx="2"/>
          </p:nvPr>
        </p:nvSpPr>
        <p:spPr>
          <a:xfrm>
            <a:off x="518678" y="2505075"/>
            <a:ext cx="5391749" cy="3684588"/>
          </a:xfrm>
        </p:spPr>
        <p:txBody>
          <a:bodyPr>
            <a:normAutofit/>
          </a:bodyPr>
          <a:lstStyle/>
          <a:p>
            <a:pPr marL="0" indent="0">
              <a:buNone/>
            </a:pPr>
            <a:r>
              <a:rPr lang="en-US" dirty="0"/>
              <a:t>I don’t think Thomas Sanders overshares on his social media accounts. Like previously mentioned most of his posts only consist of him with no trace of location. He also shares his opinions on many things and his followers seem to be amused with that. However the amount of information about his childhood and family might be a little too much.</a:t>
            </a:r>
          </a:p>
          <a:p>
            <a:endParaRPr lang="en-CA" dirty="0"/>
          </a:p>
        </p:txBody>
      </p:sp>
    </p:spTree>
    <p:extLst>
      <p:ext uri="{BB962C8B-B14F-4D97-AF65-F5344CB8AC3E}">
        <p14:creationId xmlns:p14="http://schemas.microsoft.com/office/powerpoint/2010/main" val="37349115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A5698B6D-B2AF-43B2-8A84-5DE6CD7417BE}"/>
              </a:ext>
            </a:extLst>
          </p:cNvPr>
          <p:cNvSpPr>
            <a:spLocks noGrp="1"/>
          </p:cNvSpPr>
          <p:nvPr>
            <p:ph type="ctrTitle"/>
          </p:nvPr>
        </p:nvSpPr>
        <p:spPr>
          <a:xfrm>
            <a:off x="-1096377" y="2101969"/>
            <a:ext cx="5311516" cy="1327031"/>
          </a:xfrm>
        </p:spPr>
        <p:txBody>
          <a:bodyPr>
            <a:normAutofit/>
          </a:bodyPr>
          <a:lstStyle/>
          <a:p>
            <a:r>
              <a:rPr lang="en-US" sz="4400" b="0" dirty="0">
                <a:solidFill>
                  <a:schemeClr val="bg1"/>
                </a:solidFill>
              </a:rPr>
              <a:t>Advice for </a:t>
            </a:r>
            <a:br>
              <a:rPr lang="en-US" sz="4400" b="0" dirty="0">
                <a:solidFill>
                  <a:schemeClr val="bg1"/>
                </a:solidFill>
              </a:rPr>
            </a:br>
            <a:r>
              <a:rPr lang="en-US" sz="4400" b="0" dirty="0">
                <a:solidFill>
                  <a:schemeClr val="bg1"/>
                </a:solidFill>
              </a:rPr>
              <a:t>Thomas Sanders</a:t>
            </a:r>
          </a:p>
        </p:txBody>
      </p:sp>
      <p:sp>
        <p:nvSpPr>
          <p:cNvPr id="16" name="Text Placeholder 2">
            <a:extLst>
              <a:ext uri="{FF2B5EF4-FFF2-40B4-BE49-F238E27FC236}">
                <a16:creationId xmlns:a16="http://schemas.microsoft.com/office/drawing/2014/main" id="{43865E1F-90EE-46EB-8005-0592DE348EE0}"/>
              </a:ext>
            </a:extLst>
          </p:cNvPr>
          <p:cNvSpPr>
            <a:spLocks noGrp="1"/>
          </p:cNvSpPr>
          <p:nvPr>
            <p:ph type="body" sz="half" idx="2"/>
          </p:nvPr>
        </p:nvSpPr>
        <p:spPr>
          <a:xfrm>
            <a:off x="719170" y="4545495"/>
            <a:ext cx="5311516" cy="2087079"/>
          </a:xfrm>
        </p:spPr>
        <p:txBody>
          <a:bodyPr/>
          <a:lstStyle/>
          <a:p>
            <a:pPr algn="l"/>
            <a:r>
              <a:rPr lang="en-US" sz="2400" dirty="0">
                <a:solidFill>
                  <a:schemeClr val="tx1">
                    <a:lumMod val="50000"/>
                  </a:schemeClr>
                </a:solidFill>
              </a:rPr>
              <a:t>My advice for Thomas Sanders is to keep information about his family to a minimal and keep up the good job on not sharing his location and pictures of his house.</a:t>
            </a:r>
          </a:p>
        </p:txBody>
      </p:sp>
      <p:pic>
        <p:nvPicPr>
          <p:cNvPr id="9" name="Picture Placeholder 8" descr="A close up of a sign&#10;&#10;Description automatically generated">
            <a:extLst>
              <a:ext uri="{FF2B5EF4-FFF2-40B4-BE49-F238E27FC236}">
                <a16:creationId xmlns:a16="http://schemas.microsoft.com/office/drawing/2014/main" id="{66472FDA-A3CC-40FA-9060-9692105B3A43}"/>
              </a:ext>
            </a:extLst>
          </p:cNvPr>
          <p:cNvPicPr>
            <a:picLocks noGrp="1" noChangeAspect="1"/>
          </p:cNvPicPr>
          <p:nvPr>
            <p:ph idx="1"/>
          </p:nvPr>
        </p:nvPicPr>
        <p:blipFill>
          <a:blip r:embed="rId2"/>
          <a:stretch>
            <a:fillRect/>
          </a:stretch>
        </p:blipFill>
        <p:spPr>
          <a:xfrm>
            <a:off x="7269610" y="2003710"/>
            <a:ext cx="4135623" cy="4341862"/>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a:noFill/>
        </p:spPr>
      </p:pic>
    </p:spTree>
    <p:extLst>
      <p:ext uri="{BB962C8B-B14F-4D97-AF65-F5344CB8AC3E}">
        <p14:creationId xmlns:p14="http://schemas.microsoft.com/office/powerpoint/2010/main" val="26576735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9D4BCF2-C773-495F-A4D5-860FB6A2FA91}"/>
              </a:ext>
            </a:extLst>
          </p:cNvPr>
          <p:cNvSpPr>
            <a:spLocks noGrp="1"/>
          </p:cNvSpPr>
          <p:nvPr>
            <p:ph type="title"/>
          </p:nvPr>
        </p:nvSpPr>
        <p:spPr/>
        <p:txBody>
          <a:bodyPr/>
          <a:lstStyle/>
          <a:p>
            <a:r>
              <a:rPr lang="en-US" dirty="0">
                <a:solidFill>
                  <a:schemeClr val="tx1"/>
                </a:solidFill>
              </a:rPr>
              <a:t>Title </a:t>
            </a:r>
            <a:r>
              <a:rPr lang="en-US" b="0" dirty="0">
                <a:solidFill>
                  <a:schemeClr val="tx1"/>
                </a:solidFill>
                <a:latin typeface="Calibri Light" panose="020F0302020204030204" pitchFamily="34" charset="0"/>
                <a:cs typeface="Calibri Light" panose="020F0302020204030204" pitchFamily="34" charset="0"/>
              </a:rPr>
              <a:t>Goes Here</a:t>
            </a:r>
          </a:p>
        </p:txBody>
      </p:sp>
      <p:pic>
        <p:nvPicPr>
          <p:cNvPr id="5" name="Picture Placeholder 4">
            <a:extLst>
              <a:ext uri="{FF2B5EF4-FFF2-40B4-BE49-F238E27FC236}">
                <a16:creationId xmlns:a16="http://schemas.microsoft.com/office/drawing/2014/main" id="{CFB7BE93-D9AE-4EEB-90E8-1799A4766573}"/>
              </a:ext>
            </a:extLst>
          </p:cNvPr>
          <p:cNvPicPr>
            <a:picLocks noGrp="1" noChangeAspect="1"/>
          </p:cNvPicPr>
          <p:nvPr>
            <p:ph type="pic" sz="quarter" idx="13"/>
          </p:nvPr>
        </p:nvPicPr>
        <p:blipFill>
          <a:blip r:embed="rId2"/>
          <a:srcRect l="1450" r="1450"/>
          <a:stretch>
            <a:fillRect/>
          </a:stretch>
        </p:blipFill>
        <p:spPr>
          <a:xfrm>
            <a:off x="0" y="0"/>
            <a:ext cx="12192000" cy="6858000"/>
          </a:xfrm>
        </p:spPr>
      </p:pic>
      <p:sp>
        <p:nvSpPr>
          <p:cNvPr id="6" name="TextBox 5">
            <a:extLst>
              <a:ext uri="{FF2B5EF4-FFF2-40B4-BE49-F238E27FC236}">
                <a16:creationId xmlns:a16="http://schemas.microsoft.com/office/drawing/2014/main" id="{D8961097-C242-4B7E-89F8-678C6B379E19}"/>
              </a:ext>
            </a:extLst>
          </p:cNvPr>
          <p:cNvSpPr txBox="1"/>
          <p:nvPr/>
        </p:nvSpPr>
        <p:spPr>
          <a:xfrm>
            <a:off x="3856382" y="2305878"/>
            <a:ext cx="3816626" cy="1015663"/>
          </a:xfrm>
          <a:prstGeom prst="rect">
            <a:avLst/>
          </a:prstGeom>
          <a:noFill/>
        </p:spPr>
        <p:txBody>
          <a:bodyPr wrap="square" rtlCol="0">
            <a:spAutoFit/>
          </a:bodyPr>
          <a:lstStyle/>
          <a:p>
            <a:r>
              <a:rPr lang="en-CA" sz="6000" b="1" dirty="0">
                <a:solidFill>
                  <a:schemeClr val="bg1"/>
                </a:solidFill>
                <a:latin typeface="Cavolini" panose="03000502040302020204" pitchFamily="66" charset="0"/>
                <a:cs typeface="Cavolini" panose="03000502040302020204" pitchFamily="66" charset="0"/>
              </a:rPr>
              <a:t>THE END</a:t>
            </a:r>
          </a:p>
        </p:txBody>
      </p:sp>
    </p:spTree>
    <p:extLst>
      <p:ext uri="{BB962C8B-B14F-4D97-AF65-F5344CB8AC3E}">
        <p14:creationId xmlns:p14="http://schemas.microsoft.com/office/powerpoint/2010/main" val="200922405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theme/theme1.xml><?xml version="1.0" encoding="utf-8"?>
<a:theme xmlns:a="http://schemas.openxmlformats.org/drawingml/2006/main" name="Office Theme">
  <a:themeElements>
    <a:clrScheme name="Custom 13">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89027928_Hexagon presentation dark_AAS_v4" id="{00715B48-F6B0-4FD0-BA2D-34714F23D55A}" vid="{445656DE-313E-4A78-B834-A775A8573B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3F6C7D7E4BBB4FBFA7995297803466" ma:contentTypeVersion="7" ma:contentTypeDescription="Create a new document." ma:contentTypeScope="" ma:versionID="ef1665c4a6788fac1dd09620c3ca8ae4">
  <xsd:schema xmlns:xsd="http://www.w3.org/2001/XMLSchema" xmlns:xs="http://www.w3.org/2001/XMLSchema" xmlns:p="http://schemas.microsoft.com/office/2006/metadata/properties" xmlns:ns3="41f36856-d1f9-409e-9f72-333689485f32" xmlns:ns4="979ae619-1e79-4b51-827d-25fc3a8199d8" targetNamespace="http://schemas.microsoft.com/office/2006/metadata/properties" ma:root="true" ma:fieldsID="2fd23d87804817f93b572703e9f89fb8" ns3:_="" ns4:_="">
    <xsd:import namespace="41f36856-d1f9-409e-9f72-333689485f32"/>
    <xsd:import namespace="979ae619-1e79-4b51-827d-25fc3a8199d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36856-d1f9-409e-9f72-333689485f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9ae619-1e79-4b51-827d-25fc3a8199d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40343A-75DB-4E03-95EA-4A75BA0D7FF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909E851-8ECB-4FC5-A329-9F93F9A494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36856-d1f9-409e-9f72-333689485f32"/>
    <ds:schemaRef ds:uri="979ae619-1e79-4b51-827d-25fc3a8199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759597-1FA4-4F46-9BA8-01240C5602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398</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Calibri</vt:lpstr>
      <vt:lpstr>Calibri Light</vt:lpstr>
      <vt:lpstr>Cavolini</vt:lpstr>
      <vt:lpstr>Gill Sans SemiBold</vt:lpstr>
      <vt:lpstr>Times New Roman</vt:lpstr>
      <vt:lpstr>Office Theme</vt:lpstr>
      <vt:lpstr>THOMAS SANDERS</vt:lpstr>
      <vt:lpstr>About Thomas Sanders</vt:lpstr>
      <vt:lpstr>Thomas Sanders  Digital Footprint </vt:lpstr>
      <vt:lpstr>Thomas Sanders  Protection </vt:lpstr>
      <vt:lpstr>Thomas Sanders Public vs Private Information </vt:lpstr>
      <vt:lpstr>Thomas Sanders Overshare?</vt:lpstr>
      <vt:lpstr>Advice for  Thomas Sanders</vt:lpstr>
      <vt:lpstr>Title Goes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2020-06-08T09:28:44Z</dcterms:created>
  <dcterms:modified xsi:type="dcterms:W3CDTF">2020-06-08T09:41:08Z</dcterms:modified>
</cp:coreProperties>
</file>