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50" r:id="rId4"/>
  </p:sldMasterIdLst>
  <p:notesMasterIdLst>
    <p:notesMasterId r:id="rId11"/>
  </p:notesMasterIdLst>
  <p:handoutMasterIdLst>
    <p:handoutMasterId r:id="rId12"/>
  </p:handoutMasterIdLst>
  <p:sldIdLst>
    <p:sldId id="256" r:id="rId5"/>
    <p:sldId id="2439" r:id="rId6"/>
    <p:sldId id="2442" r:id="rId7"/>
    <p:sldId id="260" r:id="rId8"/>
    <p:sldId id="2440" r:id="rId9"/>
    <p:sldId id="244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F400"/>
    <a:srgbClr val="05EE55"/>
    <a:srgbClr val="038B30"/>
    <a:srgbClr val="2F3342"/>
    <a:srgbClr val="05D74D"/>
    <a:srgbClr val="663300"/>
    <a:srgbClr val="04C0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C025E-981C-4ED4-B404-5ABE13771D28}" v="19" dt="2019-12-17T18:15:06.081"/>
    <p1510:client id="{26A2D179-1267-ABC1-3C15-3F5BAB8D717F}" v="443" dt="2019-12-17T18:41:40.570"/>
    <p1510:client id="{8542EEAC-DDDC-1CFA-89C1-4C47B716FB11}" v="645" dt="2019-12-17T18:11:55.106"/>
    <p1510:client id="{9A0CF123-DBA3-8748-91AD-1026F2A09B97}" v="45" dt="2019-12-19T05:28:17.564"/>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4265FD-4E3F-4008-BF0D-92438DDF38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11FABC-D2A4-4DDD-AE15-415703DDD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CB9CF0-A540-4793-A5F3-F4917CFDDCB6}" type="datetimeFigureOut">
              <a:rPr lang="en-US" smtClean="0"/>
              <a:t>12/18/2019</a:t>
            </a:fld>
            <a:endParaRPr lang="en-US"/>
          </a:p>
        </p:txBody>
      </p:sp>
      <p:sp>
        <p:nvSpPr>
          <p:cNvPr id="4" name="Footer Placeholder 3">
            <a:extLst>
              <a:ext uri="{FF2B5EF4-FFF2-40B4-BE49-F238E27FC236}">
                <a16:creationId xmlns:a16="http://schemas.microsoft.com/office/drawing/2014/main" id="{27EBBAB0-AE2E-4EA6-BE3D-A8C4DA4007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31D462F-4914-49FC-A851-7FFFE9D6E8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422B72-BD1C-4F41-B10E-CA0BEB17901E}" type="slidenum">
              <a:rPr lang="en-US" smtClean="0"/>
              <a:t>‹#›</a:t>
            </a:fld>
            <a:endParaRPr lang="en-US"/>
          </a:p>
        </p:txBody>
      </p:sp>
    </p:spTree>
    <p:extLst>
      <p:ext uri="{BB962C8B-B14F-4D97-AF65-F5344CB8AC3E}">
        <p14:creationId xmlns:p14="http://schemas.microsoft.com/office/powerpoint/2010/main" val="3531907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03753-A5BE-4D79-AEA9-C0A65A6F8851}" type="datetimeFigureOut">
              <a:rPr lang="en-US" smtClean="0"/>
              <a:t>12/18/2019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BE989-76B8-4F13-9267-01FDA45C437A}" type="slidenum">
              <a:rPr lang="en-US" smtClean="0"/>
              <a:t>‹#›</a:t>
            </a:fld>
            <a:endParaRPr lang="en-US"/>
          </a:p>
        </p:txBody>
      </p:sp>
    </p:spTree>
    <p:extLst>
      <p:ext uri="{BB962C8B-B14F-4D97-AF65-F5344CB8AC3E}">
        <p14:creationId xmlns:p14="http://schemas.microsoft.com/office/powerpoint/2010/main" val="316973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3BE989-76B8-4F13-9267-01FDA45C437A}" type="slidenum">
              <a:rPr lang="en-US" smtClean="0"/>
              <a:t>4</a:t>
            </a:fld>
            <a:endParaRPr lang="en-US"/>
          </a:p>
        </p:txBody>
      </p:sp>
    </p:spTree>
    <p:extLst>
      <p:ext uri="{BB962C8B-B14F-4D97-AF65-F5344CB8AC3E}">
        <p14:creationId xmlns:p14="http://schemas.microsoft.com/office/powerpoint/2010/main" val="1744464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72577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73463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53215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80865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42E9CCD-6BB8-4209-A6BA-851867956084}"/>
              </a:ext>
            </a:extLst>
          </p:cNvPr>
          <p:cNvSpPr>
            <a:spLocks noGrp="1"/>
          </p:cNvSpPr>
          <p:nvPr>
            <p:ph sz="quarter" idx="16"/>
          </p:nvPr>
        </p:nvSpPr>
        <p:spPr>
          <a:xfrm>
            <a:off x="6400191" y="470641"/>
            <a:ext cx="5220309" cy="59167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1E8CB484-5390-4B2F-9BFB-D0733BEE88A5}"/>
              </a:ext>
            </a:extLst>
          </p:cNvPr>
          <p:cNvGrpSpPr/>
          <p:nvPr userDrawn="1"/>
        </p:nvGrpSpPr>
        <p:grpSpPr>
          <a:xfrm>
            <a:off x="657060" y="435124"/>
            <a:ext cx="5134751" cy="6215741"/>
            <a:chOff x="252031" y="391887"/>
            <a:chExt cx="7433283" cy="6215741"/>
          </a:xfrm>
        </p:grpSpPr>
        <p:sp>
          <p:nvSpPr>
            <p:cNvPr id="24" name="Rectangle 23">
              <a:extLst>
                <a:ext uri="{FF2B5EF4-FFF2-40B4-BE49-F238E27FC236}">
                  <a16:creationId xmlns:a16="http://schemas.microsoft.com/office/drawing/2014/main" id="{A8354BDC-9788-4AB5-A841-99D95C68804F}"/>
                </a:ext>
              </a:extLst>
            </p:cNvPr>
            <p:cNvSpPr/>
            <p:nvPr userDrawn="1"/>
          </p:nvSpPr>
          <p:spPr>
            <a:xfrm>
              <a:off x="979713" y="1181214"/>
              <a:ext cx="6117771" cy="5426414"/>
            </a:xfrm>
            <a:prstGeom prst="rect">
              <a:avLst/>
            </a:prstGeom>
            <a:gradFill>
              <a:gsLst>
                <a:gs pos="0">
                  <a:schemeClr val="accent5">
                    <a:lumMod val="50000"/>
                    <a:alpha val="70000"/>
                  </a:schemeClr>
                </a:gs>
                <a:gs pos="100000">
                  <a:srgbClr val="C0F400">
                    <a:alpha val="70000"/>
                  </a:srgbClr>
                </a:gs>
                <a:gs pos="50000">
                  <a:schemeClr val="accent1">
                    <a:alpha val="7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6778BD9-B865-4156-B319-6A8242F0D4D5}"/>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EB70006-7799-4F63-912B-45662CE14500}"/>
                </a:ext>
              </a:extLst>
            </p:cNvPr>
            <p:cNvSpPr/>
            <p:nvPr userDrawn="1"/>
          </p:nvSpPr>
          <p:spPr>
            <a:xfrm>
              <a:off x="252031" y="655467"/>
              <a:ext cx="6475341" cy="570179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599167" y="1099002"/>
            <a:ext cx="4226024" cy="573989"/>
          </a:xfrm>
        </p:spPr>
        <p:txBody>
          <a:bodyPr lIns="0" rIns="0">
            <a:noAutofit/>
          </a:bodyPr>
          <a:lstStyle>
            <a:lvl1pPr>
              <a:defRPr sz="3200" b="1" spc="0">
                <a:solidFill>
                  <a:schemeClr val="bg1"/>
                </a:solidFill>
                <a:latin typeface="+mj-lt"/>
              </a:defRPr>
            </a:lvl1pPr>
          </a:lstStyle>
          <a:p>
            <a:r>
              <a:rPr lang="en-US"/>
              <a:t>CLICK TO EDIT MASTER</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599167" y="2145234"/>
            <a:ext cx="4226024" cy="3857329"/>
          </a:xfrm>
        </p:spPr>
        <p:txBody>
          <a:bodyPr lIns="0" rIns="0">
            <a:normAutofit/>
          </a:bodyPr>
          <a:lstStyle>
            <a:lvl1pPr>
              <a:lnSpc>
                <a:spcPct val="150000"/>
              </a:lnSpc>
              <a:defRPr sz="1600">
                <a:solidFill>
                  <a:schemeClr val="bg1"/>
                </a:solidFill>
              </a:defRPr>
            </a:lvl1pPr>
            <a:lvl2pPr>
              <a:lnSpc>
                <a:spcPct val="150000"/>
              </a:lnSpc>
              <a:defRPr sz="1600">
                <a:solidFill>
                  <a:schemeClr val="bg1"/>
                </a:solidFill>
              </a:defRPr>
            </a:lvl2pPr>
            <a:lvl3pPr>
              <a:lnSpc>
                <a:spcPct val="150000"/>
              </a:lnSpc>
              <a:defRPr sz="1400">
                <a:solidFill>
                  <a:schemeClr val="bg1"/>
                </a:solidFill>
              </a:defRPr>
            </a:lvl3pPr>
            <a:lvl4pPr>
              <a:lnSpc>
                <a:spcPct val="150000"/>
              </a:lnSpc>
              <a:defRPr sz="1200">
                <a:solidFill>
                  <a:schemeClr val="bg1"/>
                </a:solidFill>
              </a:defRPr>
            </a:lvl4pPr>
            <a:lvl5pPr>
              <a:lnSpc>
                <a:spcPct val="150000"/>
              </a:lnSpc>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611804" y="1737564"/>
            <a:ext cx="4197802" cy="407670"/>
          </a:xfrm>
        </p:spPr>
        <p:txBody>
          <a:bodyPr lIns="0" rIns="0">
            <a:noAutofit/>
          </a:bodyPr>
          <a:lstStyle>
            <a:lvl1pPr marL="0" indent="0">
              <a:buNone/>
              <a:defRPr sz="2000" spc="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STYLES</a:t>
            </a:r>
          </a:p>
        </p:txBody>
      </p:sp>
      <p:sp>
        <p:nvSpPr>
          <p:cNvPr id="4" name="Footer Placeholder 3">
            <a:extLst>
              <a:ext uri="{FF2B5EF4-FFF2-40B4-BE49-F238E27FC236}">
                <a16:creationId xmlns:a16="http://schemas.microsoft.com/office/drawing/2014/main" id="{15311BA1-4F61-4FA7-9C20-685B3689CAEF}"/>
              </a:ext>
            </a:extLst>
          </p:cNvPr>
          <p:cNvSpPr>
            <a:spLocks noGrp="1"/>
          </p:cNvSpPr>
          <p:nvPr>
            <p:ph type="ftr" sz="quarter" idx="17"/>
          </p:nvPr>
        </p:nvSpPr>
        <p:spPr/>
        <p:txBody>
          <a:bodyPr/>
          <a:lstStyle/>
          <a:p>
            <a:r>
              <a:rPr lang="en-US"/>
              <a:t>Add a Footer</a:t>
            </a:r>
          </a:p>
        </p:txBody>
      </p:sp>
      <p:sp>
        <p:nvSpPr>
          <p:cNvPr id="8" name="Slide Number Placeholder 7">
            <a:extLst>
              <a:ext uri="{FF2B5EF4-FFF2-40B4-BE49-F238E27FC236}">
                <a16:creationId xmlns:a16="http://schemas.microsoft.com/office/drawing/2014/main" id="{8EF357A5-40C6-41A4-B1BE-0AF78D459AC3}"/>
              </a:ext>
            </a:extLst>
          </p:cNvPr>
          <p:cNvSpPr>
            <a:spLocks noGrp="1"/>
          </p:cNvSpPr>
          <p:nvPr>
            <p:ph type="sldNum" sz="quarter" idx="18"/>
          </p:nvPr>
        </p:nvSpPr>
        <p:spPr/>
        <p:txBody>
          <a:bodyPr/>
          <a:lstStyle/>
          <a:p>
            <a:fld id="{8C2E478F-E849-4A8C-AF1F-CBCC78A7CBFA}" type="slidenum">
              <a:rPr lang="en-US" smtClean="0"/>
              <a:pPr/>
              <a:t>‹#›</a:t>
            </a:fld>
            <a:endParaRPr lang="en-US"/>
          </a:p>
        </p:txBody>
      </p:sp>
    </p:spTree>
    <p:extLst>
      <p:ext uri="{BB962C8B-B14F-4D97-AF65-F5344CB8AC3E}">
        <p14:creationId xmlns:p14="http://schemas.microsoft.com/office/powerpoint/2010/main" val="21729553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9" name="Picture Placeholder 13">
            <a:extLst>
              <a:ext uri="{FF2B5EF4-FFF2-40B4-BE49-F238E27FC236}">
                <a16:creationId xmlns:a16="http://schemas.microsoft.com/office/drawing/2014/main" id="{0CBD5E02-927B-4DF7-8968-617C1C8F0F0E}"/>
              </a:ext>
            </a:extLst>
          </p:cNvPr>
          <p:cNvSpPr>
            <a:spLocks noGrp="1"/>
          </p:cNvSpPr>
          <p:nvPr>
            <p:ph type="pic" sz="quarter" idx="15"/>
          </p:nvPr>
        </p:nvSpPr>
        <p:spPr>
          <a:xfrm>
            <a:off x="1" y="0"/>
            <a:ext cx="7249885" cy="6858000"/>
          </a:xfrm>
          <a:solidFill>
            <a:schemeClr val="bg1">
              <a:lumMod val="50000"/>
            </a:schemeClr>
          </a:solidFill>
        </p:spPr>
        <p:txBody>
          <a:bodyPr/>
          <a:lstStyle/>
          <a:p>
            <a:r>
              <a:rPr lang="en-US"/>
              <a:t>Click icon to add picture</a:t>
            </a:r>
          </a:p>
        </p:txBody>
      </p:sp>
      <p:grpSp>
        <p:nvGrpSpPr>
          <p:cNvPr id="5" name="Group 4">
            <a:extLst>
              <a:ext uri="{FF2B5EF4-FFF2-40B4-BE49-F238E27FC236}">
                <a16:creationId xmlns:a16="http://schemas.microsoft.com/office/drawing/2014/main" id="{1E8CB484-5390-4B2F-9BFB-D0733BEE88A5}"/>
              </a:ext>
            </a:extLst>
          </p:cNvPr>
          <p:cNvGrpSpPr/>
          <p:nvPr userDrawn="1"/>
        </p:nvGrpSpPr>
        <p:grpSpPr>
          <a:xfrm flipH="1">
            <a:off x="4115984" y="252563"/>
            <a:ext cx="7433283" cy="5995838"/>
            <a:chOff x="252031" y="391887"/>
            <a:chExt cx="7433283" cy="6215741"/>
          </a:xfrm>
        </p:grpSpPr>
        <p:sp>
          <p:nvSpPr>
            <p:cNvPr id="24" name="Rectangle 23">
              <a:extLst>
                <a:ext uri="{FF2B5EF4-FFF2-40B4-BE49-F238E27FC236}">
                  <a16:creationId xmlns:a16="http://schemas.microsoft.com/office/drawing/2014/main" id="{A8354BDC-9788-4AB5-A841-99D95C68804F}"/>
                </a:ext>
              </a:extLst>
            </p:cNvPr>
            <p:cNvSpPr/>
            <p:nvPr userDrawn="1"/>
          </p:nvSpPr>
          <p:spPr>
            <a:xfrm>
              <a:off x="979713" y="1181214"/>
              <a:ext cx="6117771" cy="5426414"/>
            </a:xfrm>
            <a:prstGeom prst="rect">
              <a:avLst/>
            </a:prstGeom>
            <a:gradFill>
              <a:gsLst>
                <a:gs pos="0">
                  <a:schemeClr val="accent5">
                    <a:lumMod val="50000"/>
                    <a:alpha val="70000"/>
                  </a:schemeClr>
                </a:gs>
                <a:gs pos="100000">
                  <a:schemeClr val="accent1">
                    <a:alpha val="70000"/>
                  </a:schemeClr>
                </a:gs>
                <a:gs pos="51000">
                  <a:schemeClr val="accent5">
                    <a:lumMod val="75000"/>
                    <a:alpha val="7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6778BD9-B865-4156-B319-6A8242F0D4D5}"/>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EB70006-7799-4F63-912B-45662CE14500}"/>
                </a:ext>
              </a:extLst>
            </p:cNvPr>
            <p:cNvSpPr/>
            <p:nvPr userDrawn="1"/>
          </p:nvSpPr>
          <p:spPr>
            <a:xfrm>
              <a:off x="252031" y="655467"/>
              <a:ext cx="6475341" cy="570179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5510539" y="916440"/>
            <a:ext cx="6117771" cy="573989"/>
          </a:xfrm>
        </p:spPr>
        <p:txBody>
          <a:bodyPr lIns="0" rIns="0">
            <a:noAutofit/>
          </a:bodyPr>
          <a:lstStyle>
            <a:lvl1pPr>
              <a:defRPr sz="3200" b="1" spc="0">
                <a:solidFill>
                  <a:schemeClr val="bg1"/>
                </a:solidFill>
                <a:latin typeface="+mj-lt"/>
              </a:defRPr>
            </a:lvl1pPr>
          </a:lstStyle>
          <a:p>
            <a:r>
              <a:rPr lang="en-US"/>
              <a:t>CLICK TO EDIT MASTER</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5510539" y="1962673"/>
            <a:ext cx="6117771" cy="3676128"/>
          </a:xfrm>
        </p:spPr>
        <p:txBody>
          <a:bodyPr lIns="0" rIns="0">
            <a:normAutofit/>
          </a:bodyPr>
          <a:lstStyle>
            <a:lvl1pPr>
              <a:lnSpc>
                <a:spcPct val="150000"/>
              </a:lnSpc>
              <a:defRPr sz="1600">
                <a:solidFill>
                  <a:schemeClr val="bg1"/>
                </a:solidFill>
              </a:defRPr>
            </a:lvl1pPr>
            <a:lvl2pPr>
              <a:lnSpc>
                <a:spcPct val="150000"/>
              </a:lnSpc>
              <a:defRPr sz="1600">
                <a:solidFill>
                  <a:schemeClr val="bg1"/>
                </a:solidFill>
              </a:defRPr>
            </a:lvl2pPr>
            <a:lvl3pPr>
              <a:lnSpc>
                <a:spcPct val="150000"/>
              </a:lnSpc>
              <a:defRPr sz="1400">
                <a:solidFill>
                  <a:schemeClr val="bg1"/>
                </a:solidFill>
              </a:defRPr>
            </a:lvl3pPr>
            <a:lvl4pPr>
              <a:lnSpc>
                <a:spcPct val="150000"/>
              </a:lnSpc>
              <a:defRPr sz="1200">
                <a:solidFill>
                  <a:schemeClr val="bg1"/>
                </a:solidFill>
              </a:defRPr>
            </a:lvl4pPr>
            <a:lvl5pPr>
              <a:lnSpc>
                <a:spcPct val="150000"/>
              </a:lnSpc>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5535810" y="1555002"/>
            <a:ext cx="6076915" cy="407670"/>
          </a:xfrm>
        </p:spPr>
        <p:txBody>
          <a:bodyPr lIns="0" rIns="0">
            <a:noAutofit/>
          </a:bodyPr>
          <a:lstStyle>
            <a:lvl1pPr marL="0" indent="0">
              <a:buNone/>
              <a:defRPr sz="2000" spc="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3">
            <a:extLst>
              <a:ext uri="{FF2B5EF4-FFF2-40B4-BE49-F238E27FC236}">
                <a16:creationId xmlns:a16="http://schemas.microsoft.com/office/drawing/2014/main" id="{7BFE929D-DC77-46CA-82A0-DBC67BEA93A1}"/>
              </a:ext>
            </a:extLst>
          </p:cNvPr>
          <p:cNvSpPr>
            <a:spLocks noGrp="1"/>
          </p:cNvSpPr>
          <p:nvPr>
            <p:ph type="ftr" sz="quarter" idx="16"/>
          </p:nvPr>
        </p:nvSpPr>
        <p:spPr/>
        <p:txBody>
          <a:bodyPr/>
          <a:lstStyle/>
          <a:p>
            <a:r>
              <a:rPr lang="en-US"/>
              <a:t>Add a Footer</a:t>
            </a:r>
          </a:p>
        </p:txBody>
      </p:sp>
      <p:sp>
        <p:nvSpPr>
          <p:cNvPr id="6" name="Slide Number Placeholder 5">
            <a:extLst>
              <a:ext uri="{FF2B5EF4-FFF2-40B4-BE49-F238E27FC236}">
                <a16:creationId xmlns:a16="http://schemas.microsoft.com/office/drawing/2014/main" id="{04A17937-35A7-4492-BF9B-0912A22FF3FD}"/>
              </a:ext>
            </a:extLst>
          </p:cNvPr>
          <p:cNvSpPr>
            <a:spLocks noGrp="1"/>
          </p:cNvSpPr>
          <p:nvPr>
            <p:ph type="sldNum" sz="quarter" idx="17"/>
          </p:nvPr>
        </p:nvSpPr>
        <p:spPr/>
        <p:txBody>
          <a:bodyPr/>
          <a:lstStyle/>
          <a:p>
            <a:fld id="{8C2E478F-E849-4A8C-AF1F-CBCC78A7CBFA}" type="slidenum">
              <a:rPr lang="en-US" smtClean="0"/>
              <a:pPr/>
              <a:t>‹#›</a:t>
            </a:fld>
            <a:endParaRPr lang="en-US"/>
          </a:p>
        </p:txBody>
      </p:sp>
    </p:spTree>
    <p:extLst>
      <p:ext uri="{BB962C8B-B14F-4D97-AF65-F5344CB8AC3E}">
        <p14:creationId xmlns:p14="http://schemas.microsoft.com/office/powerpoint/2010/main" val="1075053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with Imag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chemeClr val="accent5">
                  <a:lumMod val="50000"/>
                  <a:alpha val="70000"/>
                </a:schemeClr>
              </a:gs>
              <a:gs pos="100000">
                <a:schemeClr val="accent1">
                  <a:alpha val="70000"/>
                </a:schemeClr>
              </a:gs>
              <a:gs pos="50000">
                <a:schemeClr val="accent5">
                  <a:lumMod val="75000"/>
                  <a:alpha val="7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noFill/>
          </a:ln>
        </p:spPr>
        <p:txBody>
          <a:bodyPr anchor="ctr"/>
          <a:lstStyle>
            <a:lvl1pPr marL="0" indent="0" algn="ctr">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CCBEC1-2F48-4E90-ADF0-BEE2B9E477B0}"/>
              </a:ext>
            </a:extLst>
          </p:cNvPr>
          <p:cNvSpPr>
            <a:spLocks noGrp="1"/>
          </p:cNvSpPr>
          <p:nvPr>
            <p:ph sz="half" idx="2"/>
          </p:nvPr>
        </p:nvSpPr>
        <p:spPr>
          <a:xfrm>
            <a:off x="573882" y="2108201"/>
            <a:ext cx="3464717" cy="3684588"/>
          </a:xfrm>
        </p:spPr>
        <p:txBody>
          <a:bodyPr>
            <a:normAutofit/>
          </a:bodyPr>
          <a:lstStyle>
            <a:lvl1pPr>
              <a:lnSpc>
                <a:spcPct val="150000"/>
              </a:lnSpc>
              <a:defRPr sz="1600">
                <a:solidFill>
                  <a:schemeClr val="bg1"/>
                </a:solidFill>
              </a:defRPr>
            </a:lvl1pPr>
            <a:lvl2pPr>
              <a:lnSpc>
                <a:spcPct val="150000"/>
              </a:lnSpc>
              <a:defRPr sz="1400">
                <a:solidFill>
                  <a:schemeClr val="bg1"/>
                </a:solidFill>
              </a:defRPr>
            </a:lvl2pPr>
            <a:lvl3pPr>
              <a:lnSpc>
                <a:spcPct val="150000"/>
              </a:lnSpc>
              <a:defRPr sz="1200">
                <a:solidFill>
                  <a:schemeClr val="bg1"/>
                </a:solidFill>
              </a:defRPr>
            </a:lvl3pPr>
            <a:lvl4pPr>
              <a:lnSpc>
                <a:spcPct val="150000"/>
              </a:lnSpc>
              <a:defRPr sz="1100">
                <a:solidFill>
                  <a:schemeClr val="bg1"/>
                </a:solidFill>
              </a:defRPr>
            </a:lvl4pPr>
            <a:lvl5pPr>
              <a:lnSpc>
                <a:spcPct val="150000"/>
              </a:lnSpc>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367F380C-58A9-4490-AC57-579A90290F36}"/>
              </a:ext>
            </a:extLst>
          </p:cNvPr>
          <p:cNvSpPr>
            <a:spLocks noGrp="1"/>
          </p:cNvSpPr>
          <p:nvPr>
            <p:ph type="body" idx="13"/>
          </p:nvPr>
        </p:nvSpPr>
        <p:spPr>
          <a:xfrm>
            <a:off x="8153400" y="1061132"/>
            <a:ext cx="3464717" cy="823912"/>
          </a:xfrm>
          <a:ln>
            <a:noFill/>
          </a:ln>
        </p:spPr>
        <p:txBody>
          <a:bodyPr anchor="ctr"/>
          <a:lstStyle>
            <a:lvl1pPr marL="0" indent="0" algn="ctr">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DA285A94-0E4E-47DC-8E61-41F684F37003}"/>
              </a:ext>
            </a:extLst>
          </p:cNvPr>
          <p:cNvSpPr>
            <a:spLocks noGrp="1"/>
          </p:cNvSpPr>
          <p:nvPr>
            <p:ph sz="half" idx="14"/>
          </p:nvPr>
        </p:nvSpPr>
        <p:spPr>
          <a:xfrm>
            <a:off x="8153400" y="2108201"/>
            <a:ext cx="3464717" cy="3684588"/>
          </a:xfrm>
        </p:spPr>
        <p:txBody>
          <a:bodyPr>
            <a:normAutofit/>
          </a:bodyPr>
          <a:lstStyle>
            <a:lvl1pPr>
              <a:lnSpc>
                <a:spcPct val="150000"/>
              </a:lnSpc>
              <a:defRPr sz="1600">
                <a:solidFill>
                  <a:schemeClr val="bg1"/>
                </a:solidFill>
              </a:defRPr>
            </a:lvl1pPr>
            <a:lvl2pPr>
              <a:lnSpc>
                <a:spcPct val="150000"/>
              </a:lnSpc>
              <a:defRPr sz="1400">
                <a:solidFill>
                  <a:schemeClr val="bg1"/>
                </a:solidFill>
              </a:defRPr>
            </a:lvl2pPr>
            <a:lvl3pPr>
              <a:lnSpc>
                <a:spcPct val="150000"/>
              </a:lnSpc>
              <a:defRPr sz="1200">
                <a:solidFill>
                  <a:schemeClr val="bg1"/>
                </a:solidFill>
              </a:defRPr>
            </a:lvl3pPr>
            <a:lvl4pPr>
              <a:lnSpc>
                <a:spcPct val="150000"/>
              </a:lnSpc>
              <a:defRPr sz="1100">
                <a:solidFill>
                  <a:schemeClr val="bg1"/>
                </a:solidFill>
              </a:defRPr>
            </a:lvl4pPr>
            <a:lvl5pPr>
              <a:lnSpc>
                <a:spcPct val="150000"/>
              </a:lnSpc>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3">
            <a:extLst>
              <a:ext uri="{FF2B5EF4-FFF2-40B4-BE49-F238E27FC236}">
                <a16:creationId xmlns:a16="http://schemas.microsoft.com/office/drawing/2014/main" id="{354FBDC8-CD65-4972-A821-C25297B1A8AB}"/>
              </a:ext>
            </a:extLst>
          </p:cNvPr>
          <p:cNvSpPr>
            <a:spLocks noGrp="1"/>
          </p:cNvSpPr>
          <p:nvPr>
            <p:ph type="pic" sz="quarter" idx="15"/>
          </p:nvPr>
        </p:nvSpPr>
        <p:spPr>
          <a:xfrm>
            <a:off x="4659082" y="489291"/>
            <a:ext cx="2873833" cy="5920920"/>
          </a:xfrm>
          <a:solidFill>
            <a:schemeClr val="bg1"/>
          </a:solidFill>
        </p:spPr>
        <p:txBody>
          <a:bodyPr/>
          <a:lstStyle/>
          <a:p>
            <a:r>
              <a:rPr lang="en-US"/>
              <a:t>Click icon to add picture</a:t>
            </a:r>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a:t>Add a Footer</a:t>
            </a:r>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a:p>
        </p:txBody>
      </p:sp>
    </p:spTree>
    <p:extLst>
      <p:ext uri="{BB962C8B-B14F-4D97-AF65-F5344CB8AC3E}">
        <p14:creationId xmlns:p14="http://schemas.microsoft.com/office/powerpoint/2010/main" val="104417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Larg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a:solidFill>
            <a:schemeClr val="bg1">
              <a:lumMod val="50000"/>
            </a:schemeClr>
          </a:solidFill>
        </p:spPr>
        <p:txBody>
          <a:bodyPr/>
          <a:lstStyle/>
          <a:p>
            <a:r>
              <a:rPr lang="en-US"/>
              <a:t>Click icon to add picture</a:t>
            </a:r>
          </a:p>
        </p:txBody>
      </p:sp>
      <p:sp>
        <p:nvSpPr>
          <p:cNvPr id="5" name="Title 4">
            <a:extLst>
              <a:ext uri="{FF2B5EF4-FFF2-40B4-BE49-F238E27FC236}">
                <a16:creationId xmlns:a16="http://schemas.microsoft.com/office/drawing/2014/main" id="{AF50108F-20E3-412D-860B-14CB11988FE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7087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52A32AF-62A0-4A11-B830-1542614A95F7}"/>
              </a:ext>
            </a:extLst>
          </p:cNvPr>
          <p:cNvSpPr>
            <a:spLocks noGrp="1"/>
          </p:cNvSpPr>
          <p:nvPr>
            <p:ph type="pic" sz="quarter" idx="10"/>
          </p:nvPr>
        </p:nvSpPr>
        <p:spPr>
          <a:xfrm>
            <a:off x="0" y="0"/>
            <a:ext cx="12192000" cy="6858000"/>
          </a:xfrm>
        </p:spPr>
        <p:txBody>
          <a:bodyPr/>
          <a:lstStyle>
            <a:lvl1pPr marL="0" indent="0">
              <a:buNone/>
              <a:defRPr/>
            </a:lvl1pPr>
          </a:lstStyle>
          <a:p>
            <a:endParaRPr lang="en-US"/>
          </a:p>
        </p:txBody>
      </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400" b="1">
                <a:solidFill>
                  <a:schemeClr val="bg1"/>
                </a:solidFill>
                <a:latin typeface="+mj-lt"/>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94530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54387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1492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3814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29083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45460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926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1315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9313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54006689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close up of a person wearing glasses and looking at the camera&#10;&#10;Description generated with very high confidence">
            <a:extLst>
              <a:ext uri="{FF2B5EF4-FFF2-40B4-BE49-F238E27FC236}">
                <a16:creationId xmlns:a16="http://schemas.microsoft.com/office/drawing/2014/main" id="{8A7354A8-C2BB-4BC3-92E4-294A2D4A365B}"/>
              </a:ext>
            </a:extLst>
          </p:cNvPr>
          <p:cNvPicPr>
            <a:picLocks noChangeAspect="1"/>
          </p:cNvPicPr>
          <p:nvPr/>
        </p:nvPicPr>
        <p:blipFill rotWithShape="1">
          <a:blip r:embed="rId2"/>
          <a:srcRect/>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 name="Title 5">
            <a:extLst>
              <a:ext uri="{FF2B5EF4-FFF2-40B4-BE49-F238E27FC236}">
                <a16:creationId xmlns:a16="http://schemas.microsoft.com/office/drawing/2014/main" id="{7E0E8055-17FA-43CE-9F03-E712F496B7CF}"/>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latin typeface="Baskerville Old Face"/>
              </a:rPr>
              <a:t>The Digital Footprint of Markiplier </a:t>
            </a:r>
          </a:p>
        </p:txBody>
      </p:sp>
      <p:cxnSp>
        <p:nvCxnSpPr>
          <p:cNvPr id="11" name="Straight Connector 13">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210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425D4AB-CD98-4DD6-9398-3C8961DE0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69" y="0"/>
            <a:ext cx="755293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a:extLst>
              <a:ext uri="{FF2B5EF4-FFF2-40B4-BE49-F238E27FC236}">
                <a16:creationId xmlns:a16="http://schemas.microsoft.com/office/drawing/2014/main" id="{97818316-E7CB-4E73-AF79-E9CAB873E7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Title 25">
            <a:extLst>
              <a:ext uri="{FF2B5EF4-FFF2-40B4-BE49-F238E27FC236}">
                <a16:creationId xmlns:a16="http://schemas.microsoft.com/office/drawing/2014/main" id="{DB4530C3-10EF-4FDE-A1B1-9DF09C2DF096}"/>
              </a:ext>
            </a:extLst>
          </p:cNvPr>
          <p:cNvSpPr>
            <a:spLocks noGrp="1"/>
          </p:cNvSpPr>
          <p:nvPr>
            <p:ph type="title"/>
          </p:nvPr>
        </p:nvSpPr>
        <p:spPr>
          <a:xfrm>
            <a:off x="238021" y="68834"/>
            <a:ext cx="5862128" cy="2048782"/>
          </a:xfrm>
        </p:spPr>
        <p:txBody>
          <a:bodyPr vert="horz" lIns="91440" tIns="45720" rIns="91440" bIns="45720" rtlCol="0" anchor="ctr">
            <a:normAutofit/>
          </a:bodyPr>
          <a:lstStyle/>
          <a:p>
            <a:r>
              <a:rPr lang="en-US" sz="5400">
                <a:solidFill>
                  <a:srgbClr val="000000"/>
                </a:solidFill>
                <a:latin typeface="Baskerville Old Face"/>
              </a:rPr>
              <a:t>Digital Footprint</a:t>
            </a:r>
          </a:p>
        </p:txBody>
      </p:sp>
      <p:sp>
        <p:nvSpPr>
          <p:cNvPr id="53" name="Oval 52">
            <a:extLst>
              <a:ext uri="{FF2B5EF4-FFF2-40B4-BE49-F238E27FC236}">
                <a16:creationId xmlns:a16="http://schemas.microsoft.com/office/drawing/2014/main" id="{D8B47C9F-A960-4902-8507-38F18DD3D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695" y="511733"/>
            <a:ext cx="1857636" cy="1857636"/>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drawing of a cartoon character&#10;&#10;Description generated with high confidence">
            <a:extLst>
              <a:ext uri="{FF2B5EF4-FFF2-40B4-BE49-F238E27FC236}">
                <a16:creationId xmlns:a16="http://schemas.microsoft.com/office/drawing/2014/main" id="{28AFC06F-D14E-441A-BA8B-C25C8F5F93EA}"/>
              </a:ext>
            </a:extLst>
          </p:cNvPr>
          <p:cNvPicPr>
            <a:picLocks noGrp="1" noChangeAspect="1"/>
          </p:cNvPicPr>
          <p:nvPr>
            <p:ph idx="1"/>
          </p:nvPr>
        </p:nvPicPr>
        <p:blipFill rotWithShape="1">
          <a:blip r:embed="rId3"/>
          <a:srcRect l="3484" r="976" b="2"/>
          <a:stretch/>
        </p:blipFill>
        <p:spPr>
          <a:xfrm>
            <a:off x="6051528" y="871183"/>
            <a:ext cx="1087970" cy="1138736"/>
          </a:xfrm>
          <a:prstGeom prst="rect">
            <a:avLst/>
          </a:prstGeom>
        </p:spPr>
      </p:pic>
      <p:sp>
        <p:nvSpPr>
          <p:cNvPr id="3" name="Text Placeholder 2">
            <a:extLst>
              <a:ext uri="{FF2B5EF4-FFF2-40B4-BE49-F238E27FC236}">
                <a16:creationId xmlns:a16="http://schemas.microsoft.com/office/drawing/2014/main" id="{FB669CEA-5D75-4DAF-8247-CF83561E4EBF}"/>
              </a:ext>
            </a:extLst>
          </p:cNvPr>
          <p:cNvSpPr>
            <a:spLocks noGrp="1"/>
          </p:cNvSpPr>
          <p:nvPr>
            <p:ph type="body" sz="half" idx="2"/>
          </p:nvPr>
        </p:nvSpPr>
        <p:spPr>
          <a:xfrm>
            <a:off x="466739" y="2198658"/>
            <a:ext cx="5062493" cy="4010996"/>
          </a:xfrm>
        </p:spPr>
        <p:txBody>
          <a:bodyPr vert="horz" lIns="91440" tIns="45720" rIns="91440" bIns="45720" rtlCol="0" anchor="ctr">
            <a:noAutofit/>
          </a:bodyPr>
          <a:lstStyle/>
          <a:p>
            <a:r>
              <a:rPr lang="en-US" sz="1800">
                <a:solidFill>
                  <a:srgbClr val="000000"/>
                </a:solidFill>
                <a:latin typeface="Baskerville Old Face"/>
              </a:rPr>
              <a:t>Mark Edward Fischbach, is a YouTuber that primarily does video game lets plays on his channel Markiplier. He currently 24.6 million subscribers and he is on his way to 25. He does improv with his friends in videos and touring with them around the U.S.  </a:t>
            </a:r>
            <a:endParaRPr lang="en-US" sz="1800">
              <a:solidFill>
                <a:srgbClr val="000000"/>
              </a:solidFill>
              <a:latin typeface="Baskerville Old Face"/>
              <a:cs typeface="Calibri" panose="020F0502020204030204"/>
            </a:endParaRPr>
          </a:p>
          <a:p>
            <a:r>
              <a:rPr lang="en-US" sz="1800" dirty="0">
                <a:solidFill>
                  <a:srgbClr val="000000"/>
                </a:solidFill>
                <a:latin typeface="Baskerville Old Face"/>
              </a:rPr>
              <a:t>Mark's digital footprint is vast. He has numerous social media accounts and his YouTube helps people get updated with any major things going on in his life. </a:t>
            </a:r>
            <a:r>
              <a:rPr lang="en-US" sz="1800">
                <a:solidFill>
                  <a:srgbClr val="000000"/>
                </a:solidFill>
                <a:latin typeface="Baskerville Old Face"/>
              </a:rPr>
              <a:t>He posts videos relatively often and same goes with his social media. He and another </a:t>
            </a:r>
            <a:r>
              <a:rPr lang="en-US" sz="1800" dirty="0">
                <a:solidFill>
                  <a:srgbClr val="000000"/>
                </a:solidFill>
                <a:latin typeface="Baskerville Old Face"/>
              </a:rPr>
              <a:t>YouTuber Jacksepticeye have also created a clothing brand called Cloak, which they mention during their videos.</a:t>
            </a:r>
            <a:endParaRPr lang="en-US" sz="1800" dirty="0">
              <a:solidFill>
                <a:srgbClr val="000000"/>
              </a:solidFill>
              <a:latin typeface="Baskerville Old Face"/>
              <a:cs typeface="Calibri" panose="020F0502020204030204"/>
            </a:endParaRPr>
          </a:p>
          <a:p>
            <a:r>
              <a:rPr lang="en-US" sz="1800">
                <a:solidFill>
                  <a:srgbClr val="000000"/>
                </a:solidFill>
                <a:latin typeface="Baskerville Old Face"/>
              </a:rPr>
              <a:t>While his videos don't exactly have "clean language" , he constantly does charity livestreams for multiple different causes, including cancer, children's health, </a:t>
            </a:r>
            <a:r>
              <a:rPr lang="en-US" sz="1800" err="1">
                <a:solidFill>
                  <a:srgbClr val="000000"/>
                </a:solidFill>
                <a:latin typeface="Baskerville Old Face"/>
              </a:rPr>
              <a:t>etc</a:t>
            </a:r>
            <a:r>
              <a:rPr lang="en-US" sz="1800">
                <a:solidFill>
                  <a:srgbClr val="000000"/>
                </a:solidFill>
                <a:latin typeface="Baskerville Old Face"/>
              </a:rPr>
              <a:t>, raising thousands of dollars.</a:t>
            </a:r>
            <a:endParaRPr lang="en-US" sz="1800">
              <a:solidFill>
                <a:srgbClr val="000000"/>
              </a:solidFill>
              <a:latin typeface="Baskerville Old Face"/>
              <a:cs typeface="Calibri" panose="020F0502020204030204"/>
            </a:endParaRPr>
          </a:p>
          <a:p>
            <a:pPr indent="-228600">
              <a:buFont typeface="Arial" panose="020B0604020202020204" pitchFamily="34" charset="0"/>
              <a:buChar char="•"/>
            </a:pPr>
            <a:endParaRPr lang="en-US" sz="1300">
              <a:solidFill>
                <a:srgbClr val="000000"/>
              </a:solidFill>
            </a:endParaRPr>
          </a:p>
        </p:txBody>
      </p:sp>
      <p:sp>
        <p:nvSpPr>
          <p:cNvPr id="55" name="Oval 54">
            <a:extLst>
              <a:ext uri="{FF2B5EF4-FFF2-40B4-BE49-F238E27FC236}">
                <a16:creationId xmlns:a16="http://schemas.microsoft.com/office/drawing/2014/main" id="{D4E15E95-445D-4A45-BC1E-8468CE170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677" y="2933578"/>
            <a:ext cx="2737876" cy="2737876"/>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75">
            <a:extLst>
              <a:ext uri="{FF2B5EF4-FFF2-40B4-BE49-F238E27FC236}">
                <a16:creationId xmlns:a16="http://schemas.microsoft.com/office/drawing/2014/main" id="{133B9781-B73C-44F8-97CB-D1807A63B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996" y="-26552"/>
            <a:ext cx="4082004" cy="3428999"/>
          </a:xfrm>
          <a:custGeom>
            <a:avLst/>
            <a:gdLst>
              <a:gd name="connsiteX0" fmla="*/ 350681 w 4082004"/>
              <a:gd name="connsiteY0" fmla="*/ 0 h 3428999"/>
              <a:gd name="connsiteX1" fmla="*/ 4082004 w 4082004"/>
              <a:gd name="connsiteY1" fmla="*/ 0 h 3428999"/>
              <a:gd name="connsiteX2" fmla="*/ 4082004 w 4082004"/>
              <a:gd name="connsiteY2" fmla="*/ 2444823 h 3428999"/>
              <a:gd name="connsiteX3" fmla="*/ 4081788 w 4082004"/>
              <a:gd name="connsiteY3" fmla="*/ 2445178 h 3428999"/>
              <a:gd name="connsiteX4" fmla="*/ 2231442 w 4082004"/>
              <a:gd name="connsiteY4" fmla="*/ 3428999 h 3428999"/>
              <a:gd name="connsiteX5" fmla="*/ 0 w 4082004"/>
              <a:gd name="connsiteY5" fmla="*/ 1197557 h 3428999"/>
              <a:gd name="connsiteX6" fmla="*/ 269323 w 4082004"/>
              <a:gd name="connsiteY6" fmla="*/ 133920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2004" h="3428999">
                <a:moveTo>
                  <a:pt x="350681" y="0"/>
                </a:moveTo>
                <a:lnTo>
                  <a:pt x="4082004" y="0"/>
                </a:lnTo>
                <a:lnTo>
                  <a:pt x="4082004" y="2444823"/>
                </a:lnTo>
                <a:lnTo>
                  <a:pt x="4081788" y="2445178"/>
                </a:lnTo>
                <a:cubicBezTo>
                  <a:pt x="3680782" y="3038745"/>
                  <a:pt x="3001686" y="3428999"/>
                  <a:pt x="2231442" y="3428999"/>
                </a:cubicBezTo>
                <a:cubicBezTo>
                  <a:pt x="999051" y="3428999"/>
                  <a:pt x="0" y="2429948"/>
                  <a:pt x="0" y="1197557"/>
                </a:cubicBezTo>
                <a:cubicBezTo>
                  <a:pt x="0" y="812435"/>
                  <a:pt x="97564" y="450100"/>
                  <a:pt x="269323" y="13392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3" descr="A close up of a sign&#10;&#10;Description generated with very high confidence">
            <a:extLst>
              <a:ext uri="{FF2B5EF4-FFF2-40B4-BE49-F238E27FC236}">
                <a16:creationId xmlns:a16="http://schemas.microsoft.com/office/drawing/2014/main" id="{47F2BBA1-DC0F-4D7C-9F35-33014D891121}"/>
              </a:ext>
            </a:extLst>
          </p:cNvPr>
          <p:cNvPicPr>
            <a:picLocks noChangeAspect="1"/>
          </p:cNvPicPr>
          <p:nvPr/>
        </p:nvPicPr>
        <p:blipFill>
          <a:blip r:embed="rId4"/>
          <a:stretch>
            <a:fillRect/>
          </a:stretch>
        </p:blipFill>
        <p:spPr>
          <a:xfrm>
            <a:off x="8727946" y="211666"/>
            <a:ext cx="3053070" cy="2319387"/>
          </a:xfrm>
          <a:prstGeom prst="rect">
            <a:avLst/>
          </a:prstGeom>
        </p:spPr>
      </p:pic>
      <p:pic>
        <p:nvPicPr>
          <p:cNvPr id="8" name="Picture 8" descr="A picture containing bird&#10;&#10;Description generated with very high confidence">
            <a:extLst>
              <a:ext uri="{FF2B5EF4-FFF2-40B4-BE49-F238E27FC236}">
                <a16:creationId xmlns:a16="http://schemas.microsoft.com/office/drawing/2014/main" id="{08B052F7-AE3B-49C0-AC8D-86FC78973B24}"/>
              </a:ext>
            </a:extLst>
          </p:cNvPr>
          <p:cNvPicPr>
            <a:picLocks noChangeAspect="1"/>
          </p:cNvPicPr>
          <p:nvPr/>
        </p:nvPicPr>
        <p:blipFill>
          <a:blip r:embed="rId5"/>
          <a:stretch>
            <a:fillRect/>
          </a:stretch>
        </p:blipFill>
        <p:spPr>
          <a:xfrm>
            <a:off x="6521079" y="3434981"/>
            <a:ext cx="1735071" cy="1735071"/>
          </a:xfrm>
          <a:prstGeom prst="rect">
            <a:avLst/>
          </a:prstGeom>
        </p:spPr>
      </p:pic>
      <p:sp>
        <p:nvSpPr>
          <p:cNvPr id="59" name="Freeform 79">
            <a:extLst>
              <a:ext uri="{FF2B5EF4-FFF2-40B4-BE49-F238E27FC236}">
                <a16:creationId xmlns:a16="http://schemas.microsoft.com/office/drawing/2014/main" id="{1FCEDCAD-7B1A-4AE2-818E-D93A4875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3618" y="4326947"/>
            <a:ext cx="3068382" cy="2540529"/>
          </a:xfrm>
          <a:custGeom>
            <a:avLst/>
            <a:gdLst>
              <a:gd name="connsiteX0" fmla="*/ 1612418 w 3068382"/>
              <a:gd name="connsiteY0" fmla="*/ 0 h 2540529"/>
              <a:gd name="connsiteX1" fmla="*/ 3030226 w 3068382"/>
              <a:gd name="connsiteY1" fmla="*/ 843844 h 2540529"/>
              <a:gd name="connsiteX2" fmla="*/ 3068382 w 3068382"/>
              <a:gd name="connsiteY2" fmla="*/ 923051 h 2540529"/>
              <a:gd name="connsiteX3" fmla="*/ 3068382 w 3068382"/>
              <a:gd name="connsiteY3" fmla="*/ 2301785 h 2540529"/>
              <a:gd name="connsiteX4" fmla="*/ 3030226 w 3068382"/>
              <a:gd name="connsiteY4" fmla="*/ 2380992 h 2540529"/>
              <a:gd name="connsiteX5" fmla="*/ 2949460 w 3068382"/>
              <a:gd name="connsiteY5" fmla="*/ 2513937 h 2540529"/>
              <a:gd name="connsiteX6" fmla="*/ 2929575 w 3068382"/>
              <a:gd name="connsiteY6" fmla="*/ 2540529 h 2540529"/>
              <a:gd name="connsiteX7" fmla="*/ 295261 w 3068382"/>
              <a:gd name="connsiteY7" fmla="*/ 2540529 h 2540529"/>
              <a:gd name="connsiteX8" fmla="*/ 275376 w 3068382"/>
              <a:gd name="connsiteY8" fmla="*/ 2513937 h 2540529"/>
              <a:gd name="connsiteX9" fmla="*/ 0 w 3068382"/>
              <a:gd name="connsiteY9" fmla="*/ 1612418 h 2540529"/>
              <a:gd name="connsiteX10" fmla="*/ 1612418 w 3068382"/>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8382" h="2540529">
                <a:moveTo>
                  <a:pt x="1612418" y="0"/>
                </a:moveTo>
                <a:cubicBezTo>
                  <a:pt x="2224646" y="0"/>
                  <a:pt x="2757180" y="341213"/>
                  <a:pt x="3030226" y="843844"/>
                </a:cubicBezTo>
                <a:lnTo>
                  <a:pt x="3068382" y="923051"/>
                </a:lnTo>
                <a:lnTo>
                  <a:pt x="3068382" y="2301785"/>
                </a:lnTo>
                <a:lnTo>
                  <a:pt x="3030226" y="2380992"/>
                </a:lnTo>
                <a:cubicBezTo>
                  <a:pt x="3005403"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6" descr="A drawing of a face&#10;&#10;Description generated with high confidence">
            <a:extLst>
              <a:ext uri="{FF2B5EF4-FFF2-40B4-BE49-F238E27FC236}">
                <a16:creationId xmlns:a16="http://schemas.microsoft.com/office/drawing/2014/main" id="{1E2509B7-EE6F-4899-8665-62E4A666804E}"/>
              </a:ext>
            </a:extLst>
          </p:cNvPr>
          <p:cNvPicPr>
            <a:picLocks noChangeAspect="1"/>
          </p:cNvPicPr>
          <p:nvPr/>
        </p:nvPicPr>
        <p:blipFill>
          <a:blip r:embed="rId6"/>
          <a:stretch>
            <a:fillRect/>
          </a:stretch>
        </p:blipFill>
        <p:spPr>
          <a:xfrm>
            <a:off x="9540046" y="5224413"/>
            <a:ext cx="2345355" cy="1221696"/>
          </a:xfrm>
          <a:prstGeom prst="rect">
            <a:avLst/>
          </a:prstGeom>
        </p:spPr>
      </p:pic>
    </p:spTree>
    <p:extLst>
      <p:ext uri="{BB962C8B-B14F-4D97-AF65-F5344CB8AC3E}">
        <p14:creationId xmlns:p14="http://schemas.microsoft.com/office/powerpoint/2010/main" val="2948305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EFEFEF"/>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748273-4995-4612-A22E-CAE1A9C3709F}"/>
              </a:ext>
            </a:extLst>
          </p:cNvPr>
          <p:cNvSpPr>
            <a:spLocks noGrp="1"/>
          </p:cNvSpPr>
          <p:nvPr>
            <p:ph type="title"/>
          </p:nvPr>
        </p:nvSpPr>
        <p:spPr>
          <a:xfrm>
            <a:off x="1046746" y="586822"/>
            <a:ext cx="3560252" cy="1645920"/>
          </a:xfrm>
          <a:prstGeom prst="ellipse">
            <a:avLst/>
          </a:prstGeom>
        </p:spPr>
        <p:txBody>
          <a:bodyPr vert="horz" lIns="91440" tIns="45720" rIns="91440" bIns="45720" rtlCol="0" anchor="ctr">
            <a:normAutofit/>
          </a:bodyPr>
          <a:lstStyle/>
          <a:p>
            <a:r>
              <a:rPr lang="en-US" sz="3600" kern="1200">
                <a:latin typeface="Baskerville Old Face"/>
              </a:rPr>
              <a:t>Any protection?</a:t>
            </a:r>
          </a:p>
        </p:txBody>
      </p:sp>
      <p:sp>
        <p:nvSpPr>
          <p:cNvPr id="25" name="Rectangle 24">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1405210"/>
            <a:ext cx="1463040"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300F79EF-A338-4312-A184-84089C61D3D7}"/>
              </a:ext>
            </a:extLst>
          </p:cNvPr>
          <p:cNvSpPr>
            <a:spLocks noGrp="1"/>
          </p:cNvSpPr>
          <p:nvPr>
            <p:ph type="body" sz="half" idx="2"/>
          </p:nvPr>
        </p:nvSpPr>
        <p:spPr>
          <a:xfrm>
            <a:off x="5351164" y="586822"/>
            <a:ext cx="6002636" cy="1645920"/>
          </a:xfrm>
        </p:spPr>
        <p:txBody>
          <a:bodyPr vert="horz" lIns="91440" tIns="45720" rIns="91440" bIns="45720" rtlCol="0" anchor="ctr">
            <a:noAutofit/>
          </a:bodyPr>
          <a:lstStyle/>
          <a:p>
            <a:r>
              <a:rPr lang="en-US" sz="1500">
                <a:latin typeface="Baskerville Old Face"/>
              </a:rPr>
              <a:t>Mark promotes his brand in multiple times, not afraid of having playful banter with Jack as well. In the description of his videos, he has his social media accounts, not hiding them. His videos do have public comments, but Mark has tried to block any spam comments with his icon that lead to scams promising discounts and giveaways.</a:t>
            </a:r>
            <a:endParaRPr lang="en-US" sz="1500">
              <a:latin typeface="Baskerville Old Face"/>
              <a:cs typeface="Calibri"/>
            </a:endParaRPr>
          </a:p>
          <a:p>
            <a:r>
              <a:rPr lang="en-US" sz="1500" dirty="0">
                <a:latin typeface="Baskerville Old Face"/>
              </a:rPr>
              <a:t> It has been reported that a group called </a:t>
            </a:r>
            <a:r>
              <a:rPr lang="en-US" sz="1500" err="1">
                <a:latin typeface="Baskerville Old Face"/>
              </a:rPr>
              <a:t>OurMine</a:t>
            </a:r>
            <a:r>
              <a:rPr lang="en-US" sz="1500">
                <a:latin typeface="Baskerville Old Face"/>
              </a:rPr>
              <a:t> has hacked Mark before o</a:t>
            </a:r>
            <a:r>
              <a:rPr lang="en-US" sz="1500" dirty="0">
                <a:latin typeface="Baskerville Old Face"/>
              </a:rPr>
              <a:t>n January of 2016, but presently there has been no info on if he has been targeted again. Luckily, the hackers are said to only leaked his earnings, not doing any damage to his channel and Mark ended up getting his account back</a:t>
            </a:r>
            <a:endParaRPr lang="en-US" sz="1500" dirty="0">
              <a:latin typeface="Baskerville Old Face"/>
              <a:cs typeface="Calibri" panose="020F0502020204030204"/>
            </a:endParaRPr>
          </a:p>
        </p:txBody>
      </p:sp>
      <p:pic>
        <p:nvPicPr>
          <p:cNvPr id="5" name="Picture 5" descr="A picture containing bird, tree, flower&#10;&#10;Description generated with very high confidence">
            <a:extLst>
              <a:ext uri="{FF2B5EF4-FFF2-40B4-BE49-F238E27FC236}">
                <a16:creationId xmlns:a16="http://schemas.microsoft.com/office/drawing/2014/main" id="{DB7534DB-524E-456C-A972-4CF3E7863F78}"/>
              </a:ext>
            </a:extLst>
          </p:cNvPr>
          <p:cNvPicPr>
            <a:picLocks noGrp="1" noChangeAspect="1"/>
          </p:cNvPicPr>
          <p:nvPr>
            <p:ph type="pic" idx="1"/>
          </p:nvPr>
        </p:nvPicPr>
        <p:blipFill rotWithShape="1">
          <a:blip r:embed="rId2"/>
          <a:srcRect r="11879" b="1"/>
          <a:stretch/>
        </p:blipFill>
        <p:spPr>
          <a:xfrm>
            <a:off x="558290" y="2734056"/>
            <a:ext cx="11163811" cy="3483864"/>
          </a:xfrm>
          <a:prstGeom prst="rect">
            <a:avLst/>
          </a:prstGeom>
        </p:spPr>
      </p:pic>
    </p:spTree>
    <p:extLst>
      <p:ext uri="{BB962C8B-B14F-4D97-AF65-F5344CB8AC3E}">
        <p14:creationId xmlns:p14="http://schemas.microsoft.com/office/powerpoint/2010/main" val="851059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CD09AD-869C-4C09-9D6F-A5F2A4D8AF6F}"/>
              </a:ext>
            </a:extLst>
          </p:cNvPr>
          <p:cNvSpPr>
            <a:spLocks noGrp="1"/>
          </p:cNvSpPr>
          <p:nvPr>
            <p:ph type="title"/>
          </p:nvPr>
        </p:nvSpPr>
        <p:spPr>
          <a:xfrm>
            <a:off x="5200650" y="402391"/>
            <a:ext cx="4043638" cy="1422026"/>
          </a:xfrm>
        </p:spPr>
        <p:txBody>
          <a:bodyPr vert="horz" lIns="91440" tIns="45720" rIns="91440" bIns="45720" rtlCol="0" anchor="b">
            <a:normAutofit fontScale="90000"/>
          </a:bodyPr>
          <a:lstStyle/>
          <a:p>
            <a:r>
              <a:rPr lang="en-US" sz="5400" kern="1200">
                <a:latin typeface="Baskerville Old Face"/>
              </a:rPr>
              <a:t>How much does he share?</a:t>
            </a:r>
          </a:p>
        </p:txBody>
      </p:sp>
      <p:pic>
        <p:nvPicPr>
          <p:cNvPr id="4" name="Picture 5" descr="A group of people posing for the camera&#10;&#10;Description generated with very high confidence">
            <a:extLst>
              <a:ext uri="{FF2B5EF4-FFF2-40B4-BE49-F238E27FC236}">
                <a16:creationId xmlns:a16="http://schemas.microsoft.com/office/drawing/2014/main" id="{5E008537-A9EB-40A3-9FF3-1798184B7980}"/>
              </a:ext>
            </a:extLst>
          </p:cNvPr>
          <p:cNvPicPr>
            <a:picLocks noChangeAspect="1"/>
          </p:cNvPicPr>
          <p:nvPr/>
        </p:nvPicPr>
        <p:blipFill rotWithShape="1">
          <a:blip r:embed="rId3"/>
          <a:srcRect l="660" t="12618" r="-943" b="12934"/>
          <a:stretch/>
        </p:blipFill>
        <p:spPr>
          <a:xfrm>
            <a:off x="412481" y="253979"/>
            <a:ext cx="4269246" cy="2373977"/>
          </a:xfrm>
          <a:prstGeom prst="rect">
            <a:avLst/>
          </a:prstGeom>
        </p:spPr>
      </p:pic>
      <p:pic>
        <p:nvPicPr>
          <p:cNvPr id="2" name="Picture 5" descr="A person looking at the camera&#10;&#10;Description generated with very high confidence">
            <a:extLst>
              <a:ext uri="{FF2B5EF4-FFF2-40B4-BE49-F238E27FC236}">
                <a16:creationId xmlns:a16="http://schemas.microsoft.com/office/drawing/2014/main" id="{89A526EC-EAC0-4FE0-B423-0E7776639568}"/>
              </a:ext>
            </a:extLst>
          </p:cNvPr>
          <p:cNvPicPr>
            <a:picLocks noGrp="1" noChangeAspect="1"/>
          </p:cNvPicPr>
          <p:nvPr>
            <p:ph type="pic" idx="1"/>
          </p:nvPr>
        </p:nvPicPr>
        <p:blipFill rotWithShape="1">
          <a:blip r:embed="rId4"/>
          <a:srcRect t="3495" r="3" b="3499"/>
          <a:stretch/>
        </p:blipFill>
        <p:spPr>
          <a:xfrm>
            <a:off x="414486" y="2743061"/>
            <a:ext cx="4257155" cy="4114939"/>
          </a:xfrm>
          <a:prstGeom prst="rect">
            <a:avLst/>
          </a:prstGeom>
        </p:spPr>
      </p:pic>
      <p:sp>
        <p:nvSpPr>
          <p:cNvPr id="8" name="Text Placeholder 7">
            <a:extLst>
              <a:ext uri="{FF2B5EF4-FFF2-40B4-BE49-F238E27FC236}">
                <a16:creationId xmlns:a16="http://schemas.microsoft.com/office/drawing/2014/main" id="{E79DECD2-B85E-4CB3-BBFB-C64131454B65}"/>
              </a:ext>
            </a:extLst>
          </p:cNvPr>
          <p:cNvSpPr>
            <a:spLocks noGrp="1"/>
          </p:cNvSpPr>
          <p:nvPr>
            <p:ph type="body" sz="half" idx="2"/>
          </p:nvPr>
        </p:nvSpPr>
        <p:spPr>
          <a:xfrm>
            <a:off x="5200650" y="2151509"/>
            <a:ext cx="6348222" cy="3433902"/>
          </a:xfrm>
        </p:spPr>
        <p:txBody>
          <a:bodyPr vert="horz" lIns="91440" tIns="45720" rIns="91440" bIns="45720" rtlCol="0" anchor="t">
            <a:noAutofit/>
          </a:bodyPr>
          <a:lstStyle/>
          <a:p>
            <a:r>
              <a:rPr lang="en-US" sz="1800">
                <a:latin typeface="Baskerville Old Face"/>
              </a:rPr>
              <a:t>Mark has told some parts of his childhood, but he has been relatively private with the details. We do know that he's lived in Cincinnati, Ohio and it is also public knowledge that he has a brother and that he currently lives in Los Angeles. We learned a lot of this due to his "Draw My Life" video to celebrate his thousandth video.</a:t>
            </a:r>
            <a:endParaRPr lang="en-US" sz="1800">
              <a:latin typeface="Baskerville Old Face"/>
              <a:cs typeface="Calibri"/>
            </a:endParaRPr>
          </a:p>
          <a:p>
            <a:r>
              <a:rPr lang="en-US" sz="1800">
                <a:latin typeface="Baskerville Old Face"/>
              </a:rPr>
              <a:t>His mom has been a part of multiple of his videos and she does say things about Mark and his background. For instance, we know where he was born and some of his injuries. He's recorded some vlogs that include him in a hospital bed after he had surgery too.</a:t>
            </a:r>
            <a:endParaRPr lang="en-US" sz="1800">
              <a:latin typeface="Baskerville Old Face"/>
              <a:cs typeface="Calibri"/>
            </a:endParaRPr>
          </a:p>
          <a:p>
            <a:r>
              <a:rPr lang="en-US" sz="1800">
                <a:latin typeface="Baskerville Old Face"/>
              </a:rPr>
              <a:t>We have been shown around his house and know about his 2 dogs, Chica and Henry. He's taken a video where we are introduced to his Korean relatives as well, including his brother Thomas. Mark is not afraid of telling his community things that happen with YouTube, an example being where he made a video in response to a massive ban wave onto his subs.</a:t>
            </a:r>
            <a:endParaRPr lang="en-US" sz="1800">
              <a:latin typeface="Calibri" panose="020F0502020204030204"/>
              <a:cs typeface="Calibri"/>
            </a:endParaRPr>
          </a:p>
          <a:p>
            <a:pPr indent="-228600">
              <a:buFont typeface="Arial" panose="020B0604020202020204" pitchFamily="34" charset="0"/>
              <a:buChar char="•"/>
            </a:pPr>
            <a:endParaRPr lang="en-US" sz="1500"/>
          </a:p>
        </p:txBody>
      </p:sp>
      <p:sp>
        <p:nvSpPr>
          <p:cNvPr id="3" name="Slide Number Placeholder 2">
            <a:extLst>
              <a:ext uri="{FF2B5EF4-FFF2-40B4-BE49-F238E27FC236}">
                <a16:creationId xmlns:a16="http://schemas.microsoft.com/office/drawing/2014/main" id="{C25E833F-FD8B-46E5-BD16-A82D3EDA8554}"/>
              </a:ext>
            </a:extLst>
          </p:cNvPr>
          <p:cNvSpPr>
            <a:spLocks noGrp="1"/>
          </p:cNvSpPr>
          <p:nvPr>
            <p:ph type="sldNum" sz="quarter" idx="12"/>
          </p:nvPr>
        </p:nvSpPr>
        <p:spPr>
          <a:xfrm>
            <a:off x="10360152" y="6356350"/>
            <a:ext cx="1188720" cy="365125"/>
          </a:xfrm>
        </p:spPr>
        <p:txBody>
          <a:bodyPr vert="horz" lIns="91440" tIns="45720" rIns="91440" bIns="45720" rtlCol="0" anchor="ctr">
            <a:normAutofit/>
          </a:bodyPr>
          <a:lstStyle/>
          <a:p>
            <a:pPr>
              <a:spcAft>
                <a:spcPts val="600"/>
              </a:spcAft>
              <a:defRPr/>
            </a:pPr>
            <a:fld id="{8C2E478F-E849-4A8C-AF1F-CBCC78A7CBFA}" type="slidenum">
              <a:rPr lang="en-US" smtClean="0"/>
              <a:pPr>
                <a:spcAft>
                  <a:spcPts val="600"/>
                </a:spcAft>
                <a:defRPr/>
              </a:pPr>
              <a:t>4</a:t>
            </a:fld>
            <a:endParaRPr lang="en-US"/>
          </a:p>
        </p:txBody>
      </p:sp>
    </p:spTree>
    <p:extLst>
      <p:ext uri="{BB962C8B-B14F-4D97-AF65-F5344CB8AC3E}">
        <p14:creationId xmlns:p14="http://schemas.microsoft.com/office/powerpoint/2010/main" val="48532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70E578B1-B013-4D58-AE73-17A6C832DFD7}"/>
              </a:ext>
            </a:extLst>
          </p:cNvPr>
          <p:cNvSpPr>
            <a:spLocks noGrp="1"/>
          </p:cNvSpPr>
          <p:nvPr>
            <p:ph type="title"/>
          </p:nvPr>
        </p:nvSpPr>
        <p:spPr>
          <a:xfrm>
            <a:off x="864830" y="181324"/>
            <a:ext cx="4977976" cy="1454051"/>
          </a:xfrm>
        </p:spPr>
        <p:txBody>
          <a:bodyPr vert="horz" lIns="91440" tIns="45720" rIns="91440" bIns="45720" rtlCol="0" anchor="ctr">
            <a:normAutofit/>
          </a:bodyPr>
          <a:lstStyle/>
          <a:p>
            <a:r>
              <a:rPr lang="en-US" sz="4800" kern="1200">
                <a:solidFill>
                  <a:srgbClr val="000000"/>
                </a:solidFill>
                <a:latin typeface="Baskerville Old Face"/>
              </a:rPr>
              <a:t>Is Mark over sharing?</a:t>
            </a:r>
          </a:p>
        </p:txBody>
      </p:sp>
      <p:sp>
        <p:nvSpPr>
          <p:cNvPr id="34"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5" descr="A picture containing drawing, man, suit&#10;&#10;Description generated with very high confidence">
            <a:extLst>
              <a:ext uri="{FF2B5EF4-FFF2-40B4-BE49-F238E27FC236}">
                <a16:creationId xmlns:a16="http://schemas.microsoft.com/office/drawing/2014/main" id="{D566C3B6-FEB5-413D-9675-E2D998C8AF91}"/>
              </a:ext>
            </a:extLst>
          </p:cNvPr>
          <p:cNvPicPr>
            <a:picLocks noChangeAspect="1"/>
          </p:cNvPicPr>
          <p:nvPr/>
        </p:nvPicPr>
        <p:blipFill rotWithShape="1">
          <a:blip r:embed="rId3">
            <a:alphaModFix/>
          </a:blip>
          <a:srcRect l="2329" r="-2" b="-2"/>
          <a:stretch/>
        </p:blipFill>
        <p:spPr>
          <a:xfrm>
            <a:off x="6632714" y="1"/>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4" name="Text Placeholder 3">
            <a:extLst>
              <a:ext uri="{FF2B5EF4-FFF2-40B4-BE49-F238E27FC236}">
                <a16:creationId xmlns:a16="http://schemas.microsoft.com/office/drawing/2014/main" id="{E71CB1DE-9BC9-49C7-AA37-DDF736AF9D1C}"/>
              </a:ext>
            </a:extLst>
          </p:cNvPr>
          <p:cNvSpPr>
            <a:spLocks noGrp="1"/>
          </p:cNvSpPr>
          <p:nvPr>
            <p:ph type="body" sz="half" idx="2"/>
          </p:nvPr>
        </p:nvSpPr>
        <p:spPr>
          <a:xfrm>
            <a:off x="724461" y="2521945"/>
            <a:ext cx="6180735" cy="3639289"/>
          </a:xfrm>
        </p:spPr>
        <p:txBody>
          <a:bodyPr vert="horz" lIns="91440" tIns="45720" rIns="91440" bIns="45720" rtlCol="0" anchor="ctr">
            <a:noAutofit/>
          </a:bodyPr>
          <a:lstStyle/>
          <a:p>
            <a:r>
              <a:rPr lang="en-US" sz="1700">
                <a:solidFill>
                  <a:srgbClr val="000000"/>
                </a:solidFill>
                <a:latin typeface="Baskerville Old Face"/>
              </a:rPr>
              <a:t>Since most Mark's videos are video game related, he doesn't talk about his childhood and personal life a lot. When he does though, Mark's comments are vague. When talking about his childhood, Mark doesn't mention any names. We know a couple of his childhood friends because they were on his videos, but not much else.</a:t>
            </a:r>
            <a:endParaRPr lang="en-US" sz="1700">
              <a:solidFill>
                <a:srgbClr val="000000"/>
              </a:solidFill>
              <a:latin typeface="Baskerville Old Face"/>
              <a:cs typeface="Calibri"/>
            </a:endParaRPr>
          </a:p>
          <a:p>
            <a:r>
              <a:rPr lang="en-US" sz="1700">
                <a:solidFill>
                  <a:srgbClr val="000000"/>
                </a:solidFill>
                <a:latin typeface="Baskerville Old Face"/>
              </a:rPr>
              <a:t>Recently, Mark and his friend Ethan, creator of the channel </a:t>
            </a:r>
            <a:r>
              <a:rPr lang="en-US" sz="1700" err="1">
                <a:solidFill>
                  <a:srgbClr val="000000"/>
                </a:solidFill>
                <a:latin typeface="Baskerville Old Face"/>
              </a:rPr>
              <a:t>CrankGameplays</a:t>
            </a:r>
            <a:r>
              <a:rPr lang="en-US" sz="1700">
                <a:solidFill>
                  <a:srgbClr val="000000"/>
                </a:solidFill>
                <a:latin typeface="Baskerville Old Face"/>
              </a:rPr>
              <a:t>, have made a new channel called </a:t>
            </a:r>
            <a:r>
              <a:rPr lang="en-US" sz="1700" err="1">
                <a:solidFill>
                  <a:srgbClr val="000000"/>
                </a:solidFill>
                <a:latin typeface="Baskerville Old Face"/>
              </a:rPr>
              <a:t>Unus</a:t>
            </a:r>
            <a:r>
              <a:rPr lang="en-US" sz="1700">
                <a:solidFill>
                  <a:srgbClr val="000000"/>
                </a:solidFill>
                <a:latin typeface="Baskerville Old Face"/>
              </a:rPr>
              <a:t> </a:t>
            </a:r>
            <a:r>
              <a:rPr lang="en-US" sz="1700" err="1">
                <a:solidFill>
                  <a:srgbClr val="000000"/>
                </a:solidFill>
                <a:latin typeface="Baskerville Old Face"/>
              </a:rPr>
              <a:t>Annus</a:t>
            </a:r>
            <a:r>
              <a:rPr lang="en-US" sz="1700">
                <a:solidFill>
                  <a:srgbClr val="000000"/>
                </a:solidFill>
                <a:latin typeface="Baskerville Old Face"/>
              </a:rPr>
              <a:t>. In the videos they have made, Mark's backyard shows multiple times, but he doesn’t show the actual house itself. Still, people can find out where he lives. </a:t>
            </a:r>
            <a:endParaRPr lang="en-US" sz="1700">
              <a:solidFill>
                <a:srgbClr val="000000"/>
              </a:solidFill>
              <a:latin typeface="Baskerville Old Face"/>
              <a:cs typeface="Calibri"/>
            </a:endParaRPr>
          </a:p>
          <a:p>
            <a:r>
              <a:rPr lang="en-US" sz="1700">
                <a:solidFill>
                  <a:srgbClr val="000000"/>
                </a:solidFill>
                <a:latin typeface="Baskerville Old Face"/>
              </a:rPr>
              <a:t>During the "Draw My Life", we discover events that lead Mark to where he is now. We know that he was studying engineering in UC (University of Cincinnati), but he dropped out to pursue his YouTube. This video's purpose is to give some history on how Mark became who he is today, but it contains some personal things that happened in his life.</a:t>
            </a:r>
            <a:endParaRPr lang="en-US" sz="1700">
              <a:solidFill>
                <a:srgbClr val="000000"/>
              </a:solidFill>
              <a:latin typeface="Baskerville Old Face"/>
              <a:cs typeface="Calibri"/>
            </a:endParaRPr>
          </a:p>
          <a:p>
            <a:pPr indent="-228600">
              <a:buFont typeface="Arial" panose="020B0604020202020204" pitchFamily="34" charset="0"/>
              <a:buChar char="•"/>
            </a:pPr>
            <a:endParaRPr lang="en-US" sz="1400">
              <a:solidFill>
                <a:srgbClr val="000000"/>
              </a:solidFill>
            </a:endParaRPr>
          </a:p>
        </p:txBody>
      </p:sp>
      <p:sp>
        <p:nvSpPr>
          <p:cNvPr id="36"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A picture containing glass, mug&#10;&#10;Description generated with very high confidence">
            <a:extLst>
              <a:ext uri="{FF2B5EF4-FFF2-40B4-BE49-F238E27FC236}">
                <a16:creationId xmlns:a16="http://schemas.microsoft.com/office/drawing/2014/main" id="{9CB2F068-4346-4884-AA12-F246A4052C2C}"/>
              </a:ext>
            </a:extLst>
          </p:cNvPr>
          <p:cNvPicPr>
            <a:picLocks noGrp="1" noChangeAspect="1"/>
          </p:cNvPicPr>
          <p:nvPr>
            <p:ph type="pic" idx="1"/>
          </p:nvPr>
        </p:nvPicPr>
        <p:blipFill rotWithShape="1">
          <a:blip r:embed="rId4">
            <a:alphaModFix/>
          </a:blip>
          <a:srcRect l="7221" r="8436" b="2"/>
          <a:stretch/>
        </p:blipFill>
        <p:spPr>
          <a:xfrm>
            <a:off x="7399326" y="3086207"/>
            <a:ext cx="4792674" cy="3781268"/>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Tree>
    <p:extLst>
      <p:ext uri="{BB962C8B-B14F-4D97-AF65-F5344CB8AC3E}">
        <p14:creationId xmlns:p14="http://schemas.microsoft.com/office/powerpoint/2010/main" val="30511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5" descr="A dog sitting in front of a building&#10;&#10;Description generated with high confidence">
            <a:extLst>
              <a:ext uri="{FF2B5EF4-FFF2-40B4-BE49-F238E27FC236}">
                <a16:creationId xmlns:a16="http://schemas.microsoft.com/office/drawing/2014/main" id="{EADE1CA8-10DC-4413-BE14-D8B2DBD8A823}"/>
              </a:ext>
            </a:extLst>
          </p:cNvPr>
          <p:cNvPicPr>
            <a:picLocks noChangeAspect="1"/>
          </p:cNvPicPr>
          <p:nvPr/>
        </p:nvPicPr>
        <p:blipFill rotWithShape="1">
          <a:blip r:embed="rId2">
            <a:alphaModFix/>
          </a:blip>
          <a:srcRect l="1781" r="783" b="2"/>
          <a:stretch/>
        </p:blipFill>
        <p:spPr>
          <a:xfrm>
            <a:off x="6098635" y="1"/>
            <a:ext cx="4548867" cy="2614366"/>
          </a:xfrm>
          <a:custGeom>
            <a:avLst/>
            <a:gdLst>
              <a:gd name="connsiteX0" fmla="*/ 28132 w 4548867"/>
              <a:gd name="connsiteY0" fmla="*/ 0 h 2614366"/>
              <a:gd name="connsiteX1" fmla="*/ 4520736 w 4548867"/>
              <a:gd name="connsiteY1" fmla="*/ 0 h 2614366"/>
              <a:gd name="connsiteX2" fmla="*/ 4537124 w 4548867"/>
              <a:gd name="connsiteY2" fmla="*/ 107385 h 2614366"/>
              <a:gd name="connsiteX3" fmla="*/ 4548867 w 4548867"/>
              <a:gd name="connsiteY3" fmla="*/ 339933 h 2614366"/>
              <a:gd name="connsiteX4" fmla="*/ 2274434 w 4548867"/>
              <a:gd name="connsiteY4" fmla="*/ 2614366 h 2614366"/>
              <a:gd name="connsiteX5" fmla="*/ 0 w 4548867"/>
              <a:gd name="connsiteY5" fmla="*/ 339933 h 2614366"/>
              <a:gd name="connsiteX6" fmla="*/ 11743 w 4548867"/>
              <a:gd name="connsiteY6" fmla="*/ 107385 h 261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8867" h="2614366">
                <a:moveTo>
                  <a:pt x="28132" y="0"/>
                </a:moveTo>
                <a:lnTo>
                  <a:pt x="4520736" y="0"/>
                </a:lnTo>
                <a:lnTo>
                  <a:pt x="4537124" y="107385"/>
                </a:lnTo>
                <a:cubicBezTo>
                  <a:pt x="4544889" y="183845"/>
                  <a:pt x="4548867" y="261424"/>
                  <a:pt x="4548867" y="339933"/>
                </a:cubicBezTo>
                <a:cubicBezTo>
                  <a:pt x="4548867" y="1596068"/>
                  <a:pt x="3530568" y="2614366"/>
                  <a:pt x="2274434" y="2614366"/>
                </a:cubicBezTo>
                <a:cubicBezTo>
                  <a:pt x="1018299" y="2614366"/>
                  <a:pt x="0" y="1596068"/>
                  <a:pt x="0" y="339933"/>
                </a:cubicBezTo>
                <a:cubicBezTo>
                  <a:pt x="0" y="261424"/>
                  <a:pt x="3978" y="183845"/>
                  <a:pt x="11743" y="107385"/>
                </a:cubicBezTo>
                <a:close/>
              </a:path>
            </a:pathLst>
          </a:custGeom>
          <a:effectLst>
            <a:softEdge rad="0"/>
          </a:effectLst>
        </p:spPr>
      </p:pic>
      <p:pic>
        <p:nvPicPr>
          <p:cNvPr id="46" name="Picture 45">
            <a:extLst>
              <a:ext uri="{FF2B5EF4-FFF2-40B4-BE49-F238E27FC236}">
                <a16:creationId xmlns:a16="http://schemas.microsoft.com/office/drawing/2014/main" id="{3B37BAF8-EA97-496B-9DF6-3D53B6A199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Picture 5" descr="A person smiling for the camera&#10;&#10;Description generated with very high confidence">
            <a:extLst>
              <a:ext uri="{FF2B5EF4-FFF2-40B4-BE49-F238E27FC236}">
                <a16:creationId xmlns:a16="http://schemas.microsoft.com/office/drawing/2014/main" id="{2F367B66-CB71-4759-9E5E-4463686B366E}"/>
              </a:ext>
            </a:extLst>
          </p:cNvPr>
          <p:cNvPicPr>
            <a:picLocks noGrp="1" noChangeAspect="1"/>
          </p:cNvPicPr>
          <p:nvPr>
            <p:ph type="pic" idx="1"/>
          </p:nvPr>
        </p:nvPicPr>
        <p:blipFill rotWithShape="1">
          <a:blip r:embed="rId4">
            <a:alphaModFix/>
          </a:blip>
          <a:srcRect l="16686" r="16686" b="-1"/>
          <a:stretch/>
        </p:blipFill>
        <p:spPr>
          <a:xfrm>
            <a:off x="6706581" y="2247531"/>
            <a:ext cx="5485419" cy="4610469"/>
          </a:xfrm>
          <a:custGeom>
            <a:avLst/>
            <a:gdLst>
              <a:gd name="connsiteX0" fmla="*/ 3140343 w 5485419"/>
              <a:gd name="connsiteY0" fmla="*/ 0 h 4610469"/>
              <a:gd name="connsiteX1" fmla="*/ 5360901 w 5485419"/>
              <a:gd name="connsiteY1" fmla="*/ 919786 h 4610469"/>
              <a:gd name="connsiteX2" fmla="*/ 5485419 w 5485419"/>
              <a:gd name="connsiteY2" fmla="*/ 1056789 h 4610469"/>
              <a:gd name="connsiteX3" fmla="*/ 5485419 w 5485419"/>
              <a:gd name="connsiteY3" fmla="*/ 4610469 h 4610469"/>
              <a:gd name="connsiteX4" fmla="*/ 366137 w 5485419"/>
              <a:gd name="connsiteY4" fmla="*/ 4610469 h 4610469"/>
              <a:gd name="connsiteX5" fmla="*/ 246784 w 5485419"/>
              <a:gd name="connsiteY5" fmla="*/ 4362707 h 4610469"/>
              <a:gd name="connsiteX6" fmla="*/ 0 w 5485419"/>
              <a:gd name="connsiteY6" fmla="*/ 3140344 h 4610469"/>
              <a:gd name="connsiteX7" fmla="*/ 3140343 w 5485419"/>
              <a:gd name="connsiteY7" fmla="*/ 0 h 461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419" h="4610469">
                <a:moveTo>
                  <a:pt x="3140343" y="0"/>
                </a:moveTo>
                <a:cubicBezTo>
                  <a:pt x="4007525" y="0"/>
                  <a:pt x="4792611" y="351495"/>
                  <a:pt x="5360901" y="919786"/>
                </a:cubicBezTo>
                <a:lnTo>
                  <a:pt x="5485419" y="1056789"/>
                </a:lnTo>
                <a:lnTo>
                  <a:pt x="5485419" y="4610469"/>
                </a:lnTo>
                <a:lnTo>
                  <a:pt x="366137" y="4610469"/>
                </a:lnTo>
                <a:lnTo>
                  <a:pt x="246784" y="4362707"/>
                </a:lnTo>
                <a:cubicBezTo>
                  <a:pt x="87874" y="3987002"/>
                  <a:pt x="0" y="3573935"/>
                  <a:pt x="0" y="3140344"/>
                </a:cubicBezTo>
                <a:cubicBezTo>
                  <a:pt x="0" y="1405980"/>
                  <a:pt x="1405980" y="0"/>
                  <a:pt x="3140343" y="0"/>
                </a:cubicBezTo>
                <a:close/>
              </a:path>
            </a:pathLst>
          </a:custGeom>
          <a:effectLst>
            <a:softEdge rad="0"/>
          </a:effectLst>
        </p:spPr>
      </p:pic>
      <p:sp>
        <p:nvSpPr>
          <p:cNvPr id="4" name="Text Placeholder 3">
            <a:extLst>
              <a:ext uri="{FF2B5EF4-FFF2-40B4-BE49-F238E27FC236}">
                <a16:creationId xmlns:a16="http://schemas.microsoft.com/office/drawing/2014/main" id="{E71CB1DE-9BC9-49C7-AA37-DDF736AF9D1C}"/>
              </a:ext>
            </a:extLst>
          </p:cNvPr>
          <p:cNvSpPr>
            <a:spLocks noGrp="1"/>
          </p:cNvSpPr>
          <p:nvPr>
            <p:ph type="body" sz="half" idx="2"/>
          </p:nvPr>
        </p:nvSpPr>
        <p:spPr>
          <a:xfrm>
            <a:off x="739879" y="2106710"/>
            <a:ext cx="5527296" cy="3282010"/>
          </a:xfrm>
        </p:spPr>
        <p:txBody>
          <a:bodyPr vert="horz" lIns="91440" tIns="45720" rIns="91440" bIns="45720" rtlCol="0" anchor="ctr">
            <a:normAutofit/>
          </a:bodyPr>
          <a:lstStyle/>
          <a:p>
            <a:r>
              <a:rPr lang="en-US" sz="2000">
                <a:solidFill>
                  <a:srgbClr val="000000"/>
                </a:solidFill>
                <a:latin typeface="Baskerville Old Face"/>
              </a:rPr>
              <a:t>Mark has been private about his personal life and the details about it. He is conscious about the details on his childhood and trys to keep them vague. My advice to Mark is to be more conscious with how much of his house he shows, as that can be dangerous. Another thing is to remember to not explain too much about his scheduele and to refrain from talking too much about his life outside of YouTube and tours. He is one of the most popular YouTubers on the platform, so he is a prime target for thieves and scammers.</a:t>
            </a:r>
            <a:endParaRPr lang="en-US"/>
          </a:p>
        </p:txBody>
      </p:sp>
      <p:sp>
        <p:nvSpPr>
          <p:cNvPr id="2" name="Title 1">
            <a:extLst>
              <a:ext uri="{FF2B5EF4-FFF2-40B4-BE49-F238E27FC236}">
                <a16:creationId xmlns:a16="http://schemas.microsoft.com/office/drawing/2014/main" id="{70E578B1-B013-4D58-AE73-17A6C832DFD7}"/>
              </a:ext>
            </a:extLst>
          </p:cNvPr>
          <p:cNvSpPr>
            <a:spLocks noGrp="1"/>
          </p:cNvSpPr>
          <p:nvPr>
            <p:ph type="title"/>
          </p:nvPr>
        </p:nvSpPr>
        <p:spPr>
          <a:xfrm>
            <a:off x="805661" y="652560"/>
            <a:ext cx="5290594" cy="1454051"/>
          </a:xfrm>
        </p:spPr>
        <p:txBody>
          <a:bodyPr vert="horz" lIns="91440" tIns="45720" rIns="91440" bIns="45720" rtlCol="0" anchor="ctr">
            <a:normAutofit/>
          </a:bodyPr>
          <a:lstStyle/>
          <a:p>
            <a:r>
              <a:rPr lang="en-US" sz="4400" kern="1200">
                <a:solidFill>
                  <a:srgbClr val="000000"/>
                </a:solidFill>
                <a:latin typeface="Baskerville Old Face"/>
              </a:rPr>
              <a:t>Some advice</a:t>
            </a:r>
            <a:r>
              <a:rPr lang="en-US" sz="4400">
                <a:solidFill>
                  <a:srgbClr val="000000"/>
                </a:solidFill>
                <a:latin typeface="Baskerville Old Face"/>
              </a:rPr>
              <a:t> for</a:t>
            </a:r>
            <a:r>
              <a:rPr lang="en-US" sz="4400" kern="1200">
                <a:solidFill>
                  <a:srgbClr val="000000"/>
                </a:solidFill>
                <a:latin typeface="Baskerville Old Face"/>
              </a:rPr>
              <a:t> Mark</a:t>
            </a:r>
          </a:p>
        </p:txBody>
      </p:sp>
    </p:spTree>
    <p:extLst>
      <p:ext uri="{BB962C8B-B14F-4D97-AF65-F5344CB8AC3E}">
        <p14:creationId xmlns:p14="http://schemas.microsoft.com/office/powerpoint/2010/main" val="10422695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8AF589C6-B510-4568-925C-733336F5B5E9}">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895BAA-2AE3-4F9E-9907-1EFE44D732C8}">
  <ds:schemaRefs>
    <ds:schemaRef ds:uri="http://schemas.microsoft.com/sharepoint/v3/contenttype/forms"/>
  </ds:schemaRefs>
</ds:datastoreItem>
</file>

<file path=customXml/itemProps3.xml><?xml version="1.0" encoding="utf-8"?>
<ds:datastoreItem xmlns:ds="http://schemas.openxmlformats.org/officeDocument/2006/customXml" ds:itemID="{DA5004F1-9255-4C41-B478-85186060EE36}">
  <ds:schemaRefs>
    <ds:schemaRef ds:uri="71af3243-3dd4-4a8d-8c0d-dd76da1f02a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1</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The Digital Footprint of Markiplier </vt:lpstr>
      <vt:lpstr>Digital Footprint</vt:lpstr>
      <vt:lpstr>Any protection?</vt:lpstr>
      <vt:lpstr>How much does he share?</vt:lpstr>
      <vt:lpstr>Is Mark over sharing?</vt:lpstr>
      <vt:lpstr>Some advice for Mark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Digital Footprint of Markiplier </dc:title>
  <dc:creator/>
  <cp:revision>10</cp:revision>
  <dcterms:created xsi:type="dcterms:W3CDTF">2019-12-17T18:14:16Z</dcterms:created>
  <dcterms:modified xsi:type="dcterms:W3CDTF">2019-12-19T05:28:21Z</dcterms:modified>
</cp:coreProperties>
</file>