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103D9A-FD5C-4915-9CE2-0BA9348C166B}" v="16" dt="2020-01-08T03:34:27.017"/>
    <p1510:client id="{E1FA194E-D85D-4357-B26B-607538DA0B8C}" v="1" dt="2020-01-08T16:41:56.1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4" d="100"/>
          <a:sy n="44" d="100"/>
        </p:scale>
        <p:origin x="13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130S-Tsen, Aidan" userId="8000e66c-d8b6-4e72-a8a6-f97d43b1d068" providerId="ADAL" clId="{FCCF3BCB-C835-4ED9-81F4-C977E9F743FB}"/>
    <pc:docChg chg="custSel addSld modSld">
      <pc:chgData name="130S-Tsen, Aidan" userId="8000e66c-d8b6-4e72-a8a6-f97d43b1d068" providerId="ADAL" clId="{FCCF3BCB-C835-4ED9-81F4-C977E9F743FB}" dt="2019-12-04T19:00:14.771" v="212" actId="20577"/>
      <pc:docMkLst>
        <pc:docMk/>
      </pc:docMkLst>
      <pc:sldChg chg="modSp">
        <pc:chgData name="130S-Tsen, Aidan" userId="8000e66c-d8b6-4e72-a8a6-f97d43b1d068" providerId="ADAL" clId="{FCCF3BCB-C835-4ED9-81F4-C977E9F743FB}" dt="2019-12-04T18:59:05.648" v="94" actId="20577"/>
        <pc:sldMkLst>
          <pc:docMk/>
          <pc:sldMk cId="793996783" sldId="256"/>
        </pc:sldMkLst>
        <pc:spChg chg="mod">
          <ac:chgData name="130S-Tsen, Aidan" userId="8000e66c-d8b6-4e72-a8a6-f97d43b1d068" providerId="ADAL" clId="{FCCF3BCB-C835-4ED9-81F4-C977E9F743FB}" dt="2019-12-04T18:58:51.111" v="72" actId="20577"/>
          <ac:spMkLst>
            <pc:docMk/>
            <pc:sldMk cId="793996783" sldId="256"/>
            <ac:spMk id="2" creationId="{1F452E0D-BC8C-4653-BA63-B004707B61A6}"/>
          </ac:spMkLst>
        </pc:spChg>
        <pc:spChg chg="mod">
          <ac:chgData name="130S-Tsen, Aidan" userId="8000e66c-d8b6-4e72-a8a6-f97d43b1d068" providerId="ADAL" clId="{FCCF3BCB-C835-4ED9-81F4-C977E9F743FB}" dt="2019-12-04T18:59:05.648" v="94" actId="20577"/>
          <ac:spMkLst>
            <pc:docMk/>
            <pc:sldMk cId="793996783" sldId="256"/>
            <ac:spMk id="3" creationId="{7F2A4FBF-6C18-4F2C-93BA-F050D6D43322}"/>
          </ac:spMkLst>
        </pc:spChg>
      </pc:sldChg>
      <pc:sldChg chg="modSp add">
        <pc:chgData name="130S-Tsen, Aidan" userId="8000e66c-d8b6-4e72-a8a6-f97d43b1d068" providerId="ADAL" clId="{FCCF3BCB-C835-4ED9-81F4-C977E9F743FB}" dt="2019-12-04T18:59:27.907" v="109" actId="20577"/>
        <pc:sldMkLst>
          <pc:docMk/>
          <pc:sldMk cId="2552703458" sldId="257"/>
        </pc:sldMkLst>
        <pc:spChg chg="mod">
          <ac:chgData name="130S-Tsen, Aidan" userId="8000e66c-d8b6-4e72-a8a6-f97d43b1d068" providerId="ADAL" clId="{FCCF3BCB-C835-4ED9-81F4-C977E9F743FB}" dt="2019-12-04T18:59:27.907" v="109" actId="20577"/>
          <ac:spMkLst>
            <pc:docMk/>
            <pc:sldMk cId="2552703458" sldId="257"/>
            <ac:spMk id="2" creationId="{F7EB7E3C-9C5A-421F-AA8D-E6C5547C87B4}"/>
          </ac:spMkLst>
        </pc:spChg>
      </pc:sldChg>
      <pc:sldChg chg="modSp add">
        <pc:chgData name="130S-Tsen, Aidan" userId="8000e66c-d8b6-4e72-a8a6-f97d43b1d068" providerId="ADAL" clId="{FCCF3BCB-C835-4ED9-81F4-C977E9F743FB}" dt="2019-12-04T18:59:41.317" v="144" actId="20577"/>
        <pc:sldMkLst>
          <pc:docMk/>
          <pc:sldMk cId="39227614" sldId="258"/>
        </pc:sldMkLst>
        <pc:spChg chg="mod">
          <ac:chgData name="130S-Tsen, Aidan" userId="8000e66c-d8b6-4e72-a8a6-f97d43b1d068" providerId="ADAL" clId="{FCCF3BCB-C835-4ED9-81F4-C977E9F743FB}" dt="2019-12-04T18:59:41.317" v="144" actId="20577"/>
          <ac:spMkLst>
            <pc:docMk/>
            <pc:sldMk cId="39227614" sldId="258"/>
            <ac:spMk id="2" creationId="{534911C1-F0EE-466A-84C6-DE3614EE21D8}"/>
          </ac:spMkLst>
        </pc:spChg>
      </pc:sldChg>
      <pc:sldChg chg="modSp add">
        <pc:chgData name="130S-Tsen, Aidan" userId="8000e66c-d8b6-4e72-a8a6-f97d43b1d068" providerId="ADAL" clId="{FCCF3BCB-C835-4ED9-81F4-C977E9F743FB}" dt="2019-12-04T18:59:55.627" v="169" actId="20577"/>
        <pc:sldMkLst>
          <pc:docMk/>
          <pc:sldMk cId="2124009020" sldId="259"/>
        </pc:sldMkLst>
        <pc:spChg chg="mod">
          <ac:chgData name="130S-Tsen, Aidan" userId="8000e66c-d8b6-4e72-a8a6-f97d43b1d068" providerId="ADAL" clId="{FCCF3BCB-C835-4ED9-81F4-C977E9F743FB}" dt="2019-12-04T18:59:55.627" v="169" actId="20577"/>
          <ac:spMkLst>
            <pc:docMk/>
            <pc:sldMk cId="2124009020" sldId="259"/>
            <ac:spMk id="2" creationId="{482B0BA4-273F-4832-8E23-9149468DF8A5}"/>
          </ac:spMkLst>
        </pc:spChg>
      </pc:sldChg>
      <pc:sldChg chg="modSp add">
        <pc:chgData name="130S-Tsen, Aidan" userId="8000e66c-d8b6-4e72-a8a6-f97d43b1d068" providerId="ADAL" clId="{FCCF3BCB-C835-4ED9-81F4-C977E9F743FB}" dt="2019-12-04T19:00:14.771" v="212" actId="20577"/>
        <pc:sldMkLst>
          <pc:docMk/>
          <pc:sldMk cId="1462053519" sldId="260"/>
        </pc:sldMkLst>
        <pc:spChg chg="mod">
          <ac:chgData name="130S-Tsen, Aidan" userId="8000e66c-d8b6-4e72-a8a6-f97d43b1d068" providerId="ADAL" clId="{FCCF3BCB-C835-4ED9-81F4-C977E9F743FB}" dt="2019-12-04T19:00:14.771" v="212" actId="20577"/>
          <ac:spMkLst>
            <pc:docMk/>
            <pc:sldMk cId="1462053519" sldId="260"/>
            <ac:spMk id="2" creationId="{5DC3D9A4-AA1D-473E-B379-D37A93597D59}"/>
          </ac:spMkLst>
        </pc:spChg>
      </pc:sldChg>
    </pc:docChg>
  </pc:docChgLst>
  <pc:docChgLst>
    <pc:chgData name="130S-Tsen, Aidan" userId="8000e66c-d8b6-4e72-a8a6-f97d43b1d068" providerId="ADAL" clId="{E1FA194E-D85D-4357-B26B-607538DA0B8C}"/>
    <pc:docChg chg="undo custSel mod modSld">
      <pc:chgData name="130S-Tsen, Aidan" userId="8000e66c-d8b6-4e72-a8a6-f97d43b1d068" providerId="ADAL" clId="{E1FA194E-D85D-4357-B26B-607538DA0B8C}" dt="2020-01-08T16:42:12.015" v="3" actId="26606"/>
      <pc:docMkLst>
        <pc:docMk/>
      </pc:docMkLst>
      <pc:sldChg chg="addSp delSp modSp">
        <pc:chgData name="130S-Tsen, Aidan" userId="8000e66c-d8b6-4e72-a8a6-f97d43b1d068" providerId="ADAL" clId="{E1FA194E-D85D-4357-B26B-607538DA0B8C}" dt="2020-01-08T16:42:12.015" v="3" actId="26606"/>
        <pc:sldMkLst>
          <pc:docMk/>
          <pc:sldMk cId="2552703458" sldId="257"/>
        </pc:sldMkLst>
        <pc:spChg chg="mod">
          <ac:chgData name="130S-Tsen, Aidan" userId="8000e66c-d8b6-4e72-a8a6-f97d43b1d068" providerId="ADAL" clId="{E1FA194E-D85D-4357-B26B-607538DA0B8C}" dt="2020-01-08T16:42:12.015" v="3" actId="26606"/>
          <ac:spMkLst>
            <pc:docMk/>
            <pc:sldMk cId="2552703458" sldId="257"/>
            <ac:spMk id="2" creationId="{F7EB7E3C-9C5A-421F-AA8D-E6C5547C87B4}"/>
          </ac:spMkLst>
        </pc:spChg>
        <pc:spChg chg="mod ord">
          <ac:chgData name="130S-Tsen, Aidan" userId="8000e66c-d8b6-4e72-a8a6-f97d43b1d068" providerId="ADAL" clId="{E1FA194E-D85D-4357-B26B-607538DA0B8C}" dt="2020-01-08T16:42:12.015" v="3" actId="26606"/>
          <ac:spMkLst>
            <pc:docMk/>
            <pc:sldMk cId="2552703458" sldId="257"/>
            <ac:spMk id="3" creationId="{44A42722-BAEE-439F-A125-891261F2791C}"/>
          </ac:spMkLst>
        </pc:spChg>
        <pc:spChg chg="add del">
          <ac:chgData name="130S-Tsen, Aidan" userId="8000e66c-d8b6-4e72-a8a6-f97d43b1d068" providerId="ADAL" clId="{E1FA194E-D85D-4357-B26B-607538DA0B8C}" dt="2020-01-08T16:42:12.015" v="3" actId="26606"/>
          <ac:spMkLst>
            <pc:docMk/>
            <pc:sldMk cId="2552703458" sldId="257"/>
            <ac:spMk id="10" creationId="{AFA67CD3-AB4E-4A7A-BEB8-53C445D8C44E}"/>
          </ac:spMkLst>
        </pc:spChg>
        <pc:spChg chg="add del">
          <ac:chgData name="130S-Tsen, Aidan" userId="8000e66c-d8b6-4e72-a8a6-f97d43b1d068" providerId="ADAL" clId="{E1FA194E-D85D-4357-B26B-607538DA0B8C}" dt="2020-01-08T16:42:12.015" v="3" actId="26606"/>
          <ac:spMkLst>
            <pc:docMk/>
            <pc:sldMk cId="2552703458" sldId="257"/>
            <ac:spMk id="14" creationId="{339C8D78-A644-462F-B674-F440635E5353}"/>
          </ac:spMkLst>
        </pc:spChg>
        <pc:spChg chg="add del">
          <ac:chgData name="130S-Tsen, Aidan" userId="8000e66c-d8b6-4e72-a8a6-f97d43b1d068" providerId="ADAL" clId="{E1FA194E-D85D-4357-B26B-607538DA0B8C}" dt="2020-01-08T16:42:11.966" v="2" actId="26606"/>
          <ac:spMkLst>
            <pc:docMk/>
            <pc:sldMk cId="2552703458" sldId="257"/>
            <ac:spMk id="71" creationId="{F56F5174-31D9-4DBB-AAB7-A1FD7BDB1352}"/>
          </ac:spMkLst>
        </pc:spChg>
        <pc:spChg chg="add del">
          <ac:chgData name="130S-Tsen, Aidan" userId="8000e66c-d8b6-4e72-a8a6-f97d43b1d068" providerId="ADAL" clId="{E1FA194E-D85D-4357-B26B-607538DA0B8C}" dt="2020-01-08T16:42:11.966" v="2" actId="26606"/>
          <ac:spMkLst>
            <pc:docMk/>
            <pc:sldMk cId="2552703458" sldId="257"/>
            <ac:spMk id="75" creationId="{F9A95BEE-6BB1-4A28-A8E6-A34B2E42EF87}"/>
          </ac:spMkLst>
        </pc:spChg>
        <pc:picChg chg="add del">
          <ac:chgData name="130S-Tsen, Aidan" userId="8000e66c-d8b6-4e72-a8a6-f97d43b1d068" providerId="ADAL" clId="{E1FA194E-D85D-4357-B26B-607538DA0B8C}" dt="2020-01-08T16:42:12.015" v="3" actId="26606"/>
          <ac:picMkLst>
            <pc:docMk/>
            <pc:sldMk cId="2552703458" sldId="257"/>
            <ac:picMk id="12" creationId="{07CF545F-9C2E-4446-97CD-AD92990C2B68}"/>
          </ac:picMkLst>
        </pc:picChg>
        <pc:picChg chg="add del">
          <ac:chgData name="130S-Tsen, Aidan" userId="8000e66c-d8b6-4e72-a8a6-f97d43b1d068" providerId="ADAL" clId="{E1FA194E-D85D-4357-B26B-607538DA0B8C}" dt="2020-01-08T16:42:11.966" v="2" actId="26606"/>
          <ac:picMkLst>
            <pc:docMk/>
            <pc:sldMk cId="2552703458" sldId="257"/>
            <ac:picMk id="73" creationId="{AE113210-7872-481A-ADE6-3A05CCAF5EB2}"/>
          </ac:picMkLst>
        </pc:picChg>
        <pc:picChg chg="add mod ord">
          <ac:chgData name="130S-Tsen, Aidan" userId="8000e66c-d8b6-4e72-a8a6-f97d43b1d068" providerId="ADAL" clId="{E1FA194E-D85D-4357-B26B-607538DA0B8C}" dt="2020-01-08T16:42:12.015" v="3" actId="26606"/>
          <ac:picMkLst>
            <pc:docMk/>
            <pc:sldMk cId="2552703458" sldId="257"/>
            <ac:picMk id="1026" creationId="{FEC04FA8-A1A4-47FB-8A27-39651B1F1F40}"/>
          </ac:picMkLst>
        </pc:picChg>
        <pc:picChg chg="add">
          <ac:chgData name="130S-Tsen, Aidan" userId="8000e66c-d8b6-4e72-a8a6-f97d43b1d068" providerId="ADAL" clId="{E1FA194E-D85D-4357-B26B-607538DA0B8C}" dt="2020-01-08T16:42:12.015" v="3" actId="26606"/>
          <ac:picMkLst>
            <pc:docMk/>
            <pc:sldMk cId="2552703458" sldId="257"/>
            <ac:picMk id="1028" creationId="{54DDEBDD-D8BD-41A6-8A0D-B00E3768B0F9}"/>
          </ac:picMkLst>
        </pc:picChg>
      </pc:sldChg>
    </pc:docChg>
  </pc:docChgLst>
  <pc:docChgLst>
    <pc:chgData name="130S-Tsen, Aidan" userId="8000e66c-d8b6-4e72-a8a6-f97d43b1d068" providerId="ADAL" clId="{5420C2A7-259E-4432-9B9F-669DC8907898}"/>
    <pc:docChg chg="undo custSel mod addSld delSld modSld">
      <pc:chgData name="130S-Tsen, Aidan" userId="8000e66c-d8b6-4e72-a8a6-f97d43b1d068" providerId="ADAL" clId="{5420C2A7-259E-4432-9B9F-669DC8907898}" dt="2019-12-18T18:48:43.302" v="2820" actId="26606"/>
      <pc:docMkLst>
        <pc:docMk/>
      </pc:docMkLst>
      <pc:sldChg chg="addSp delSp modSp mod setBg">
        <pc:chgData name="130S-Tsen, Aidan" userId="8000e66c-d8b6-4e72-a8a6-f97d43b1d068" providerId="ADAL" clId="{5420C2A7-259E-4432-9B9F-669DC8907898}" dt="2019-12-18T18:48:43.302" v="2820" actId="26606"/>
        <pc:sldMkLst>
          <pc:docMk/>
          <pc:sldMk cId="793996783" sldId="256"/>
        </pc:sldMkLst>
        <pc:spChg chg="mod">
          <ac:chgData name="130S-Tsen, Aidan" userId="8000e66c-d8b6-4e72-a8a6-f97d43b1d068" providerId="ADAL" clId="{5420C2A7-259E-4432-9B9F-669DC8907898}" dt="2019-12-18T18:48:43.302" v="2820" actId="26606"/>
          <ac:spMkLst>
            <pc:docMk/>
            <pc:sldMk cId="793996783" sldId="256"/>
            <ac:spMk id="2" creationId="{1F452E0D-BC8C-4653-BA63-B004707B61A6}"/>
          </ac:spMkLst>
        </pc:spChg>
        <pc:spChg chg="mod">
          <ac:chgData name="130S-Tsen, Aidan" userId="8000e66c-d8b6-4e72-a8a6-f97d43b1d068" providerId="ADAL" clId="{5420C2A7-259E-4432-9B9F-669DC8907898}" dt="2019-12-18T18:48:43.302" v="2820" actId="26606"/>
          <ac:spMkLst>
            <pc:docMk/>
            <pc:sldMk cId="793996783" sldId="256"/>
            <ac:spMk id="3" creationId="{7F2A4FBF-6C18-4F2C-93BA-F050D6D43322}"/>
          </ac:spMkLst>
        </pc:spChg>
        <pc:spChg chg="add del">
          <ac:chgData name="130S-Tsen, Aidan" userId="8000e66c-d8b6-4e72-a8a6-f97d43b1d068" providerId="ADAL" clId="{5420C2A7-259E-4432-9B9F-669DC8907898}" dt="2019-12-18T18:43:22.796" v="2703" actId="26606"/>
          <ac:spMkLst>
            <pc:docMk/>
            <pc:sldMk cId="793996783" sldId="256"/>
            <ac:spMk id="8" creationId="{25168E7B-6D42-4B3A-B7A1-17D4C49EC903}"/>
          </ac:spMkLst>
        </pc:spChg>
        <pc:spChg chg="add del">
          <ac:chgData name="130S-Tsen, Aidan" userId="8000e66c-d8b6-4e72-a8a6-f97d43b1d068" providerId="ADAL" clId="{5420C2A7-259E-4432-9B9F-669DC8907898}" dt="2019-12-18T18:43:23.763" v="2705" actId="26606"/>
          <ac:spMkLst>
            <pc:docMk/>
            <pc:sldMk cId="793996783" sldId="256"/>
            <ac:spMk id="12" creationId="{B672F332-AF08-46C6-94F0-77684310D7B7}"/>
          </ac:spMkLst>
        </pc:spChg>
        <pc:spChg chg="add del">
          <ac:chgData name="130S-Tsen, Aidan" userId="8000e66c-d8b6-4e72-a8a6-f97d43b1d068" providerId="ADAL" clId="{5420C2A7-259E-4432-9B9F-669DC8907898}" dt="2019-12-18T18:43:23.763" v="2705" actId="26606"/>
          <ac:spMkLst>
            <pc:docMk/>
            <pc:sldMk cId="793996783" sldId="256"/>
            <ac:spMk id="13" creationId="{559AE206-7EBA-4D33-8BC9-9D8158553F0E}"/>
          </ac:spMkLst>
        </pc:spChg>
        <pc:spChg chg="add del">
          <ac:chgData name="130S-Tsen, Aidan" userId="8000e66c-d8b6-4e72-a8a6-f97d43b1d068" providerId="ADAL" clId="{5420C2A7-259E-4432-9B9F-669DC8907898}" dt="2019-12-18T18:43:23.763" v="2705" actId="26606"/>
          <ac:spMkLst>
            <pc:docMk/>
            <pc:sldMk cId="793996783" sldId="256"/>
            <ac:spMk id="14" creationId="{34244EF8-D73A-40E1-BE73-D46E6B4B04ED}"/>
          </ac:spMkLst>
        </pc:spChg>
        <pc:spChg chg="add del">
          <ac:chgData name="130S-Tsen, Aidan" userId="8000e66c-d8b6-4e72-a8a6-f97d43b1d068" providerId="ADAL" clId="{5420C2A7-259E-4432-9B9F-669DC8907898}" dt="2019-12-18T18:43:23.763" v="2705" actId="26606"/>
          <ac:spMkLst>
            <pc:docMk/>
            <pc:sldMk cId="793996783" sldId="256"/>
            <ac:spMk id="15" creationId="{6437D937-A7F1-4011-92B4-328E5BE1B166}"/>
          </ac:spMkLst>
        </pc:spChg>
        <pc:spChg chg="add del">
          <ac:chgData name="130S-Tsen, Aidan" userId="8000e66c-d8b6-4e72-a8a6-f97d43b1d068" providerId="ADAL" clId="{5420C2A7-259E-4432-9B9F-669DC8907898}" dt="2019-12-18T18:43:23.763" v="2705" actId="26606"/>
          <ac:spMkLst>
            <pc:docMk/>
            <pc:sldMk cId="793996783" sldId="256"/>
            <ac:spMk id="16" creationId="{AB84D7E8-4ECB-42D7-ADBF-01689B0F24AE}"/>
          </ac:spMkLst>
        </pc:spChg>
        <pc:spChg chg="add del">
          <ac:chgData name="130S-Tsen, Aidan" userId="8000e66c-d8b6-4e72-a8a6-f97d43b1d068" providerId="ADAL" clId="{5420C2A7-259E-4432-9B9F-669DC8907898}" dt="2019-12-18T18:48:43.302" v="2820" actId="26606"/>
          <ac:spMkLst>
            <pc:docMk/>
            <pc:sldMk cId="793996783" sldId="256"/>
            <ac:spMk id="20" creationId="{25168E7B-6D42-4B3A-B7A1-17D4C49EC903}"/>
          </ac:spMkLst>
        </pc:spChg>
        <pc:spChg chg="add">
          <ac:chgData name="130S-Tsen, Aidan" userId="8000e66c-d8b6-4e72-a8a6-f97d43b1d068" providerId="ADAL" clId="{5420C2A7-259E-4432-9B9F-669DC8907898}" dt="2019-12-18T18:48:43.302" v="2820" actId="26606"/>
          <ac:spMkLst>
            <pc:docMk/>
            <pc:sldMk cId="793996783" sldId="256"/>
            <ac:spMk id="26" creationId="{559AE206-7EBA-4D33-8BC9-9D8158553F0E}"/>
          </ac:spMkLst>
        </pc:spChg>
        <pc:spChg chg="add">
          <ac:chgData name="130S-Tsen, Aidan" userId="8000e66c-d8b6-4e72-a8a6-f97d43b1d068" providerId="ADAL" clId="{5420C2A7-259E-4432-9B9F-669DC8907898}" dt="2019-12-18T18:48:43.302" v="2820" actId="26606"/>
          <ac:spMkLst>
            <pc:docMk/>
            <pc:sldMk cId="793996783" sldId="256"/>
            <ac:spMk id="28" creationId="{6437D937-A7F1-4011-92B4-328E5BE1B166}"/>
          </ac:spMkLst>
        </pc:spChg>
        <pc:spChg chg="add">
          <ac:chgData name="130S-Tsen, Aidan" userId="8000e66c-d8b6-4e72-a8a6-f97d43b1d068" providerId="ADAL" clId="{5420C2A7-259E-4432-9B9F-669DC8907898}" dt="2019-12-18T18:48:43.302" v="2820" actId="26606"/>
          <ac:spMkLst>
            <pc:docMk/>
            <pc:sldMk cId="793996783" sldId="256"/>
            <ac:spMk id="30" creationId="{B672F332-AF08-46C6-94F0-77684310D7B7}"/>
          </ac:spMkLst>
        </pc:spChg>
        <pc:spChg chg="add">
          <ac:chgData name="130S-Tsen, Aidan" userId="8000e66c-d8b6-4e72-a8a6-f97d43b1d068" providerId="ADAL" clId="{5420C2A7-259E-4432-9B9F-669DC8907898}" dt="2019-12-18T18:48:43.302" v="2820" actId="26606"/>
          <ac:spMkLst>
            <pc:docMk/>
            <pc:sldMk cId="793996783" sldId="256"/>
            <ac:spMk id="32" creationId="{34244EF8-D73A-40E1-BE73-D46E6B4B04ED}"/>
          </ac:spMkLst>
        </pc:spChg>
        <pc:spChg chg="add">
          <ac:chgData name="130S-Tsen, Aidan" userId="8000e66c-d8b6-4e72-a8a6-f97d43b1d068" providerId="ADAL" clId="{5420C2A7-259E-4432-9B9F-669DC8907898}" dt="2019-12-18T18:48:43.302" v="2820" actId="26606"/>
          <ac:spMkLst>
            <pc:docMk/>
            <pc:sldMk cId="793996783" sldId="256"/>
            <ac:spMk id="34" creationId="{AB84D7E8-4ECB-42D7-ADBF-01689B0F24AE}"/>
          </ac:spMkLst>
        </pc:spChg>
        <pc:picChg chg="add del">
          <ac:chgData name="130S-Tsen, Aidan" userId="8000e66c-d8b6-4e72-a8a6-f97d43b1d068" providerId="ADAL" clId="{5420C2A7-259E-4432-9B9F-669DC8907898}" dt="2019-12-18T18:43:22.796" v="2703" actId="26606"/>
          <ac:picMkLst>
            <pc:docMk/>
            <pc:sldMk cId="793996783" sldId="256"/>
            <ac:picMk id="10" creationId="{98A030C2-9F23-4593-9F99-7B73C232A4C9}"/>
          </ac:picMkLst>
        </pc:picChg>
        <pc:picChg chg="add del">
          <ac:chgData name="130S-Tsen, Aidan" userId="8000e66c-d8b6-4e72-a8a6-f97d43b1d068" providerId="ADAL" clId="{5420C2A7-259E-4432-9B9F-669DC8907898}" dt="2019-12-18T18:48:43.302" v="2820" actId="26606"/>
          <ac:picMkLst>
            <pc:docMk/>
            <pc:sldMk cId="793996783" sldId="256"/>
            <ac:picMk id="21" creationId="{98A030C2-9F23-4593-9F99-7B73C232A4C9}"/>
          </ac:picMkLst>
        </pc:picChg>
        <pc:cxnChg chg="add del">
          <ac:chgData name="130S-Tsen, Aidan" userId="8000e66c-d8b6-4e72-a8a6-f97d43b1d068" providerId="ADAL" clId="{5420C2A7-259E-4432-9B9F-669DC8907898}" dt="2019-12-18T18:43:23.763" v="2705" actId="26606"/>
          <ac:cxnSpMkLst>
            <pc:docMk/>
            <pc:sldMk cId="793996783" sldId="256"/>
            <ac:cxnSpMk id="18" creationId="{9E8E38ED-369A-44C2-B635-0BED0E48A6E8}"/>
          </ac:cxnSpMkLst>
        </pc:cxnChg>
        <pc:cxnChg chg="add">
          <ac:chgData name="130S-Tsen, Aidan" userId="8000e66c-d8b6-4e72-a8a6-f97d43b1d068" providerId="ADAL" clId="{5420C2A7-259E-4432-9B9F-669DC8907898}" dt="2019-12-18T18:48:43.302" v="2820" actId="26606"/>
          <ac:cxnSpMkLst>
            <pc:docMk/>
            <pc:sldMk cId="793996783" sldId="256"/>
            <ac:cxnSpMk id="36" creationId="{9E8E38ED-369A-44C2-B635-0BED0E48A6E8}"/>
          </ac:cxnSpMkLst>
        </pc:cxnChg>
      </pc:sldChg>
      <pc:sldChg chg="addSp delSp modSp mod setBg">
        <pc:chgData name="130S-Tsen, Aidan" userId="8000e66c-d8b6-4e72-a8a6-f97d43b1d068" providerId="ADAL" clId="{5420C2A7-259E-4432-9B9F-669DC8907898}" dt="2019-12-18T18:45:02.786" v="2795" actId="20577"/>
        <pc:sldMkLst>
          <pc:docMk/>
          <pc:sldMk cId="2552703458" sldId="257"/>
        </pc:sldMkLst>
        <pc:spChg chg="mod">
          <ac:chgData name="130S-Tsen, Aidan" userId="8000e66c-d8b6-4e72-a8a6-f97d43b1d068" providerId="ADAL" clId="{5420C2A7-259E-4432-9B9F-669DC8907898}" dt="2019-12-18T18:44:22.224" v="2741" actId="20577"/>
          <ac:spMkLst>
            <pc:docMk/>
            <pc:sldMk cId="2552703458" sldId="257"/>
            <ac:spMk id="2" creationId="{F7EB7E3C-9C5A-421F-AA8D-E6C5547C87B4}"/>
          </ac:spMkLst>
        </pc:spChg>
        <pc:spChg chg="mod">
          <ac:chgData name="130S-Tsen, Aidan" userId="8000e66c-d8b6-4e72-a8a6-f97d43b1d068" providerId="ADAL" clId="{5420C2A7-259E-4432-9B9F-669DC8907898}" dt="2019-12-18T18:45:02.786" v="2795" actId="20577"/>
          <ac:spMkLst>
            <pc:docMk/>
            <pc:sldMk cId="2552703458" sldId="257"/>
            <ac:spMk id="3" creationId="{44A42722-BAEE-439F-A125-891261F2791C}"/>
          </ac:spMkLst>
        </pc:spChg>
        <pc:spChg chg="add del mod">
          <ac:chgData name="130S-Tsen, Aidan" userId="8000e66c-d8b6-4e72-a8a6-f97d43b1d068" providerId="ADAL" clId="{5420C2A7-259E-4432-9B9F-669DC8907898}" dt="2019-12-18T18:27:56.537" v="392"/>
          <ac:spMkLst>
            <pc:docMk/>
            <pc:sldMk cId="2552703458" sldId="257"/>
            <ac:spMk id="4" creationId="{644C608C-F5B5-49B5-997A-CDA8492A0B7F}"/>
          </ac:spMkLst>
        </pc:spChg>
        <pc:spChg chg="add del mod">
          <ac:chgData name="130S-Tsen, Aidan" userId="8000e66c-d8b6-4e72-a8a6-f97d43b1d068" providerId="ADAL" clId="{5420C2A7-259E-4432-9B9F-669DC8907898}" dt="2019-12-18T18:27:56.537" v="392"/>
          <ac:spMkLst>
            <pc:docMk/>
            <pc:sldMk cId="2552703458" sldId="257"/>
            <ac:spMk id="5" creationId="{C144DCE2-E984-4C16-AD1D-EC46C4C4AAAB}"/>
          </ac:spMkLst>
        </pc:spChg>
        <pc:spChg chg="add">
          <ac:chgData name="130S-Tsen, Aidan" userId="8000e66c-d8b6-4e72-a8a6-f97d43b1d068" providerId="ADAL" clId="{5420C2A7-259E-4432-9B9F-669DC8907898}" dt="2019-12-18T18:28:17.971" v="395" actId="26606"/>
          <ac:spMkLst>
            <pc:docMk/>
            <pc:sldMk cId="2552703458" sldId="257"/>
            <ac:spMk id="10" creationId="{AFA67CD3-AB4E-4A7A-BEB8-53C445D8C44E}"/>
          </ac:spMkLst>
        </pc:spChg>
        <pc:spChg chg="add">
          <ac:chgData name="130S-Tsen, Aidan" userId="8000e66c-d8b6-4e72-a8a6-f97d43b1d068" providerId="ADAL" clId="{5420C2A7-259E-4432-9B9F-669DC8907898}" dt="2019-12-18T18:28:17.971" v="395" actId="26606"/>
          <ac:spMkLst>
            <pc:docMk/>
            <pc:sldMk cId="2552703458" sldId="257"/>
            <ac:spMk id="14" creationId="{339C8D78-A644-462F-B674-F440635E5353}"/>
          </ac:spMkLst>
        </pc:spChg>
        <pc:picChg chg="add del">
          <ac:chgData name="130S-Tsen, Aidan" userId="8000e66c-d8b6-4e72-a8a6-f97d43b1d068" providerId="ADAL" clId="{5420C2A7-259E-4432-9B9F-669DC8907898}" dt="2019-12-18T18:28:17.906" v="394" actId="26606"/>
          <ac:picMkLst>
            <pc:docMk/>
            <pc:sldMk cId="2552703458" sldId="257"/>
            <ac:picMk id="6" creationId="{29449B9C-5049-4149-A2B8-944615966089}"/>
          </ac:picMkLst>
        </pc:picChg>
        <pc:picChg chg="add">
          <ac:chgData name="130S-Tsen, Aidan" userId="8000e66c-d8b6-4e72-a8a6-f97d43b1d068" providerId="ADAL" clId="{5420C2A7-259E-4432-9B9F-669DC8907898}" dt="2019-12-18T18:28:17.971" v="395" actId="26606"/>
          <ac:picMkLst>
            <pc:docMk/>
            <pc:sldMk cId="2552703458" sldId="257"/>
            <ac:picMk id="7" creationId="{377F7FEF-ECCB-435F-8CD4-CAE32A43CAB1}"/>
          </ac:picMkLst>
        </pc:picChg>
        <pc:picChg chg="add">
          <ac:chgData name="130S-Tsen, Aidan" userId="8000e66c-d8b6-4e72-a8a6-f97d43b1d068" providerId="ADAL" clId="{5420C2A7-259E-4432-9B9F-669DC8907898}" dt="2019-12-18T18:28:17.971" v="395" actId="26606"/>
          <ac:picMkLst>
            <pc:docMk/>
            <pc:sldMk cId="2552703458" sldId="257"/>
            <ac:picMk id="12" creationId="{07CF545F-9C2E-4446-97CD-AD92990C2B68}"/>
          </ac:picMkLst>
        </pc:picChg>
        <pc:cxnChg chg="add del">
          <ac:chgData name="130S-Tsen, Aidan" userId="8000e66c-d8b6-4e72-a8a6-f97d43b1d068" providerId="ADAL" clId="{5420C2A7-259E-4432-9B9F-669DC8907898}" dt="2019-12-18T18:28:17.906" v="394" actId="26606"/>
          <ac:cxnSpMkLst>
            <pc:docMk/>
            <pc:sldMk cId="2552703458" sldId="257"/>
            <ac:cxnSpMk id="9" creationId="{A7F400EE-A8A5-48AF-B4D6-291B52C6F0B0}"/>
          </ac:cxnSpMkLst>
        </pc:cxnChg>
      </pc:sldChg>
      <pc:sldChg chg="addSp modSp mod setBg">
        <pc:chgData name="130S-Tsen, Aidan" userId="8000e66c-d8b6-4e72-a8a6-f97d43b1d068" providerId="ADAL" clId="{5420C2A7-259E-4432-9B9F-669DC8907898}" dt="2019-12-18T18:45:21.078" v="2806" actId="20577"/>
        <pc:sldMkLst>
          <pc:docMk/>
          <pc:sldMk cId="39227614" sldId="258"/>
        </pc:sldMkLst>
        <pc:spChg chg="mod">
          <ac:chgData name="130S-Tsen, Aidan" userId="8000e66c-d8b6-4e72-a8a6-f97d43b1d068" providerId="ADAL" clId="{5420C2A7-259E-4432-9B9F-669DC8907898}" dt="2019-12-18T18:45:21.078" v="2806" actId="20577"/>
          <ac:spMkLst>
            <pc:docMk/>
            <pc:sldMk cId="39227614" sldId="258"/>
            <ac:spMk id="2" creationId="{534911C1-F0EE-466A-84C6-DE3614EE21D8}"/>
          </ac:spMkLst>
        </pc:spChg>
        <pc:spChg chg="mod">
          <ac:chgData name="130S-Tsen, Aidan" userId="8000e66c-d8b6-4e72-a8a6-f97d43b1d068" providerId="ADAL" clId="{5420C2A7-259E-4432-9B9F-669DC8907898}" dt="2019-12-18T18:37:21.534" v="1954" actId="26606"/>
          <ac:spMkLst>
            <pc:docMk/>
            <pc:sldMk cId="39227614" sldId="258"/>
            <ac:spMk id="3" creationId="{C424DA4D-62F8-41FB-9DD0-E4FB26D1DEDB}"/>
          </ac:spMkLst>
        </pc:spChg>
        <pc:spChg chg="add">
          <ac:chgData name="130S-Tsen, Aidan" userId="8000e66c-d8b6-4e72-a8a6-f97d43b1d068" providerId="ADAL" clId="{5420C2A7-259E-4432-9B9F-669DC8907898}" dt="2019-12-18T18:37:21.534" v="1954" actId="26606"/>
          <ac:spMkLst>
            <pc:docMk/>
            <pc:sldMk cId="39227614" sldId="258"/>
            <ac:spMk id="8" creationId="{3B854194-185D-494D-905C-7C7CB2E30F6E}"/>
          </ac:spMkLst>
        </pc:spChg>
        <pc:spChg chg="add">
          <ac:chgData name="130S-Tsen, Aidan" userId="8000e66c-d8b6-4e72-a8a6-f97d43b1d068" providerId="ADAL" clId="{5420C2A7-259E-4432-9B9F-669DC8907898}" dt="2019-12-18T18:37:21.534" v="1954" actId="26606"/>
          <ac:spMkLst>
            <pc:docMk/>
            <pc:sldMk cId="39227614" sldId="258"/>
            <ac:spMk id="10" creationId="{B4F5FA0D-0104-4987-8241-EFF7C85B88DE}"/>
          </ac:spMkLst>
        </pc:spChg>
        <pc:picChg chg="add">
          <ac:chgData name="130S-Tsen, Aidan" userId="8000e66c-d8b6-4e72-a8a6-f97d43b1d068" providerId="ADAL" clId="{5420C2A7-259E-4432-9B9F-669DC8907898}" dt="2019-12-18T18:37:21.534" v="1954" actId="26606"/>
          <ac:picMkLst>
            <pc:docMk/>
            <pc:sldMk cId="39227614" sldId="258"/>
            <ac:picMk id="12" creationId="{2897127E-6CEF-446C-BE87-93B7C46E49D1}"/>
          </ac:picMkLst>
        </pc:picChg>
      </pc:sldChg>
      <pc:sldChg chg="addSp delSp modSp mod setBg setClrOvrMap">
        <pc:chgData name="130S-Tsen, Aidan" userId="8000e66c-d8b6-4e72-a8a6-f97d43b1d068" providerId="ADAL" clId="{5420C2A7-259E-4432-9B9F-669DC8907898}" dt="2019-12-18T18:45:28.792" v="2817" actId="20577"/>
        <pc:sldMkLst>
          <pc:docMk/>
          <pc:sldMk cId="2124009020" sldId="259"/>
        </pc:sldMkLst>
        <pc:spChg chg="mod">
          <ac:chgData name="130S-Tsen, Aidan" userId="8000e66c-d8b6-4e72-a8a6-f97d43b1d068" providerId="ADAL" clId="{5420C2A7-259E-4432-9B9F-669DC8907898}" dt="2019-12-18T18:45:28.792" v="2817" actId="20577"/>
          <ac:spMkLst>
            <pc:docMk/>
            <pc:sldMk cId="2124009020" sldId="259"/>
            <ac:spMk id="2" creationId="{482B0BA4-273F-4832-8E23-9149468DF8A5}"/>
          </ac:spMkLst>
        </pc:spChg>
        <pc:spChg chg="add del mod">
          <ac:chgData name="130S-Tsen, Aidan" userId="8000e66c-d8b6-4e72-a8a6-f97d43b1d068" providerId="ADAL" clId="{5420C2A7-259E-4432-9B9F-669DC8907898}" dt="2019-12-18T18:37:17.586" v="1953" actId="26606"/>
          <ac:spMkLst>
            <pc:docMk/>
            <pc:sldMk cId="2124009020" sldId="259"/>
            <ac:spMk id="3" creationId="{929E6237-61C2-460B-8A5A-3F03BB609549}"/>
          </ac:spMkLst>
        </pc:spChg>
        <pc:spChg chg="add">
          <ac:chgData name="130S-Tsen, Aidan" userId="8000e66c-d8b6-4e72-a8a6-f97d43b1d068" providerId="ADAL" clId="{5420C2A7-259E-4432-9B9F-669DC8907898}" dt="2019-12-18T18:37:17.586" v="1953" actId="26606"/>
          <ac:spMkLst>
            <pc:docMk/>
            <pc:sldMk cId="2124009020" sldId="259"/>
            <ac:spMk id="8" creationId="{3B854194-185D-494D-905C-7C7CB2E30F6E}"/>
          </ac:spMkLst>
        </pc:spChg>
        <pc:spChg chg="add">
          <ac:chgData name="130S-Tsen, Aidan" userId="8000e66c-d8b6-4e72-a8a6-f97d43b1d068" providerId="ADAL" clId="{5420C2A7-259E-4432-9B9F-669DC8907898}" dt="2019-12-18T18:37:17.586" v="1953" actId="26606"/>
          <ac:spMkLst>
            <pc:docMk/>
            <pc:sldMk cId="2124009020" sldId="259"/>
            <ac:spMk id="9" creationId="{929E6237-61C2-460B-8A5A-3F03BB609549}"/>
          </ac:spMkLst>
        </pc:spChg>
        <pc:spChg chg="add">
          <ac:chgData name="130S-Tsen, Aidan" userId="8000e66c-d8b6-4e72-a8a6-f97d43b1d068" providerId="ADAL" clId="{5420C2A7-259E-4432-9B9F-669DC8907898}" dt="2019-12-18T18:37:17.586" v="1953" actId="26606"/>
          <ac:spMkLst>
            <pc:docMk/>
            <pc:sldMk cId="2124009020" sldId="259"/>
            <ac:spMk id="10" creationId="{B4F5FA0D-0104-4987-8241-EFF7C85B88DE}"/>
          </ac:spMkLst>
        </pc:spChg>
        <pc:graphicFrameChg chg="add del">
          <ac:chgData name="130S-Tsen, Aidan" userId="8000e66c-d8b6-4e72-a8a6-f97d43b1d068" providerId="ADAL" clId="{5420C2A7-259E-4432-9B9F-669DC8907898}" dt="2019-12-18T18:37:17.527" v="1952" actId="26606"/>
          <ac:graphicFrameMkLst>
            <pc:docMk/>
            <pc:sldMk cId="2124009020" sldId="259"/>
            <ac:graphicFrameMk id="5" creationId="{D6B20223-52E8-4793-A767-00B1AB5047AE}"/>
          </ac:graphicFrameMkLst>
        </pc:graphicFrameChg>
        <pc:picChg chg="add del">
          <ac:chgData name="130S-Tsen, Aidan" userId="8000e66c-d8b6-4e72-a8a6-f97d43b1d068" providerId="ADAL" clId="{5420C2A7-259E-4432-9B9F-669DC8907898}" dt="2019-12-18T18:37:17.527" v="1952" actId="26606"/>
          <ac:picMkLst>
            <pc:docMk/>
            <pc:sldMk cId="2124009020" sldId="259"/>
            <ac:picMk id="7" creationId="{29A35D62-145C-4928-BC61-E36C8EB977F1}"/>
          </ac:picMkLst>
        </pc:picChg>
        <pc:picChg chg="add">
          <ac:chgData name="130S-Tsen, Aidan" userId="8000e66c-d8b6-4e72-a8a6-f97d43b1d068" providerId="ADAL" clId="{5420C2A7-259E-4432-9B9F-669DC8907898}" dt="2019-12-18T18:37:17.586" v="1953" actId="26606"/>
          <ac:picMkLst>
            <pc:docMk/>
            <pc:sldMk cId="2124009020" sldId="259"/>
            <ac:picMk id="12" creationId="{2897127E-6CEF-446C-BE87-93B7C46E49D1}"/>
          </ac:picMkLst>
        </pc:picChg>
      </pc:sldChg>
      <pc:sldChg chg="addSp delSp modSp mod setBg">
        <pc:chgData name="130S-Tsen, Aidan" userId="8000e66c-d8b6-4e72-a8a6-f97d43b1d068" providerId="ADAL" clId="{5420C2A7-259E-4432-9B9F-669DC8907898}" dt="2019-12-18T18:43:12.520" v="2701" actId="26606"/>
        <pc:sldMkLst>
          <pc:docMk/>
          <pc:sldMk cId="1462053519" sldId="260"/>
        </pc:sldMkLst>
        <pc:spChg chg="mod">
          <ac:chgData name="130S-Tsen, Aidan" userId="8000e66c-d8b6-4e72-a8a6-f97d43b1d068" providerId="ADAL" clId="{5420C2A7-259E-4432-9B9F-669DC8907898}" dt="2019-12-18T18:43:12.486" v="2700" actId="26606"/>
          <ac:spMkLst>
            <pc:docMk/>
            <pc:sldMk cId="1462053519" sldId="260"/>
            <ac:spMk id="2" creationId="{5DC3D9A4-AA1D-473E-B379-D37A93597D59}"/>
          </ac:spMkLst>
        </pc:spChg>
        <pc:spChg chg="add del mod">
          <ac:chgData name="130S-Tsen, Aidan" userId="8000e66c-d8b6-4e72-a8a6-f97d43b1d068" providerId="ADAL" clId="{5420C2A7-259E-4432-9B9F-669DC8907898}" dt="2019-12-18T18:43:12.520" v="2701" actId="26606"/>
          <ac:spMkLst>
            <pc:docMk/>
            <pc:sldMk cId="1462053519" sldId="260"/>
            <ac:spMk id="3" creationId="{15D0FE27-33D1-47F8-BD6C-ABAAB8D5E614}"/>
          </ac:spMkLst>
        </pc:spChg>
        <pc:spChg chg="add del">
          <ac:chgData name="130S-Tsen, Aidan" userId="8000e66c-d8b6-4e72-a8a6-f97d43b1d068" providerId="ADAL" clId="{5420C2A7-259E-4432-9B9F-669DC8907898}" dt="2019-12-18T18:43:12.520" v="2701" actId="26606"/>
          <ac:spMkLst>
            <pc:docMk/>
            <pc:sldMk cId="1462053519" sldId="260"/>
            <ac:spMk id="8" creationId="{3B854194-185D-494D-905C-7C7CB2E30F6E}"/>
          </ac:spMkLst>
        </pc:spChg>
        <pc:spChg chg="add del">
          <ac:chgData name="130S-Tsen, Aidan" userId="8000e66c-d8b6-4e72-a8a6-f97d43b1d068" providerId="ADAL" clId="{5420C2A7-259E-4432-9B9F-669DC8907898}" dt="2019-12-18T18:43:12.520" v="2701" actId="26606"/>
          <ac:spMkLst>
            <pc:docMk/>
            <pc:sldMk cId="1462053519" sldId="260"/>
            <ac:spMk id="10" creationId="{B4F5FA0D-0104-4987-8241-EFF7C85B88DE}"/>
          </ac:spMkLst>
        </pc:spChg>
        <pc:spChg chg="add">
          <ac:chgData name="130S-Tsen, Aidan" userId="8000e66c-d8b6-4e72-a8a6-f97d43b1d068" providerId="ADAL" clId="{5420C2A7-259E-4432-9B9F-669DC8907898}" dt="2019-12-18T18:43:12.520" v="2701" actId="26606"/>
          <ac:spMkLst>
            <pc:docMk/>
            <pc:sldMk cId="1462053519" sldId="260"/>
            <ac:spMk id="17" creationId="{3B854194-185D-494D-905C-7C7CB2E30F6E}"/>
          </ac:spMkLst>
        </pc:spChg>
        <pc:spChg chg="add del">
          <ac:chgData name="130S-Tsen, Aidan" userId="8000e66c-d8b6-4e72-a8a6-f97d43b1d068" providerId="ADAL" clId="{5420C2A7-259E-4432-9B9F-669DC8907898}" dt="2019-12-18T18:43:09.772" v="2698" actId="26606"/>
          <ac:spMkLst>
            <pc:docMk/>
            <pc:sldMk cId="1462053519" sldId="260"/>
            <ac:spMk id="19" creationId="{46C2E80F-49A6-4372-B103-219D417A55ED}"/>
          </ac:spMkLst>
        </pc:spChg>
        <pc:spChg chg="add del">
          <ac:chgData name="130S-Tsen, Aidan" userId="8000e66c-d8b6-4e72-a8a6-f97d43b1d068" providerId="ADAL" clId="{5420C2A7-259E-4432-9B9F-669DC8907898}" dt="2019-12-18T18:43:12.486" v="2700" actId="26606"/>
          <ac:spMkLst>
            <pc:docMk/>
            <pc:sldMk cId="1462053519" sldId="260"/>
            <ac:spMk id="22" creationId="{0499AD7B-99D4-4755-8966-F7BA0426904B}"/>
          </ac:spMkLst>
        </pc:spChg>
        <pc:spChg chg="add">
          <ac:chgData name="130S-Tsen, Aidan" userId="8000e66c-d8b6-4e72-a8a6-f97d43b1d068" providerId="ADAL" clId="{5420C2A7-259E-4432-9B9F-669DC8907898}" dt="2019-12-18T18:43:12.520" v="2701" actId="26606"/>
          <ac:spMkLst>
            <pc:docMk/>
            <pc:sldMk cId="1462053519" sldId="260"/>
            <ac:spMk id="25" creationId="{B4F5FA0D-0104-4987-8241-EFF7C85B88DE}"/>
          </ac:spMkLst>
        </pc:spChg>
        <pc:spChg chg="add">
          <ac:chgData name="130S-Tsen, Aidan" userId="8000e66c-d8b6-4e72-a8a6-f97d43b1d068" providerId="ADAL" clId="{5420C2A7-259E-4432-9B9F-669DC8907898}" dt="2019-12-18T18:43:12.520" v="2701" actId="26606"/>
          <ac:spMkLst>
            <pc:docMk/>
            <pc:sldMk cId="1462053519" sldId="260"/>
            <ac:spMk id="27" creationId="{15D0FE27-33D1-47F8-BD6C-ABAAB8D5E614}"/>
          </ac:spMkLst>
        </pc:spChg>
        <pc:graphicFrameChg chg="add del">
          <ac:chgData name="130S-Tsen, Aidan" userId="8000e66c-d8b6-4e72-a8a6-f97d43b1d068" providerId="ADAL" clId="{5420C2A7-259E-4432-9B9F-669DC8907898}" dt="2019-12-18T18:43:09.772" v="2698" actId="26606"/>
          <ac:graphicFrameMkLst>
            <pc:docMk/>
            <pc:sldMk cId="1462053519" sldId="260"/>
            <ac:graphicFrameMk id="14" creationId="{8B6D21AD-738C-4DD4-B8F2-F0FD5F5A7D79}"/>
          </ac:graphicFrameMkLst>
        </pc:graphicFrameChg>
        <pc:graphicFrameChg chg="add del">
          <ac:chgData name="130S-Tsen, Aidan" userId="8000e66c-d8b6-4e72-a8a6-f97d43b1d068" providerId="ADAL" clId="{5420C2A7-259E-4432-9B9F-669DC8907898}" dt="2019-12-18T18:43:12.486" v="2700" actId="26606"/>
          <ac:graphicFrameMkLst>
            <pc:docMk/>
            <pc:sldMk cId="1462053519" sldId="260"/>
            <ac:graphicFrameMk id="23" creationId="{1449F2AC-6AAD-449F-A087-62860E5ECFF2}"/>
          </ac:graphicFrameMkLst>
        </pc:graphicFrameChg>
        <pc:picChg chg="add del">
          <ac:chgData name="130S-Tsen, Aidan" userId="8000e66c-d8b6-4e72-a8a6-f97d43b1d068" providerId="ADAL" clId="{5420C2A7-259E-4432-9B9F-669DC8907898}" dt="2019-12-18T18:43:12.520" v="2701" actId="26606"/>
          <ac:picMkLst>
            <pc:docMk/>
            <pc:sldMk cId="1462053519" sldId="260"/>
            <ac:picMk id="12" creationId="{2897127E-6CEF-446C-BE87-93B7C46E49D1}"/>
          </ac:picMkLst>
        </pc:picChg>
        <pc:picChg chg="add del">
          <ac:chgData name="130S-Tsen, Aidan" userId="8000e66c-d8b6-4e72-a8a6-f97d43b1d068" providerId="ADAL" clId="{5420C2A7-259E-4432-9B9F-669DC8907898}" dt="2019-12-18T18:43:12.486" v="2700" actId="26606"/>
          <ac:picMkLst>
            <pc:docMk/>
            <pc:sldMk cId="1462053519" sldId="260"/>
            <ac:picMk id="21" creationId="{1A06F89A-489D-4383-94C5-42F7FF2E9A63}"/>
          </ac:picMkLst>
        </pc:picChg>
        <pc:picChg chg="add">
          <ac:chgData name="130S-Tsen, Aidan" userId="8000e66c-d8b6-4e72-a8a6-f97d43b1d068" providerId="ADAL" clId="{5420C2A7-259E-4432-9B9F-669DC8907898}" dt="2019-12-18T18:43:12.520" v="2701" actId="26606"/>
          <ac:picMkLst>
            <pc:docMk/>
            <pc:sldMk cId="1462053519" sldId="260"/>
            <ac:picMk id="26" creationId="{2897127E-6CEF-446C-BE87-93B7C46E49D1}"/>
          </ac:picMkLst>
        </pc:picChg>
      </pc:sldChg>
      <pc:sldChg chg="add del">
        <pc:chgData name="130S-Tsen, Aidan" userId="8000e66c-d8b6-4e72-a8a6-f97d43b1d068" providerId="ADAL" clId="{5420C2A7-259E-4432-9B9F-669DC8907898}" dt="2019-12-18T18:31:19.470" v="813"/>
        <pc:sldMkLst>
          <pc:docMk/>
          <pc:sldMk cId="2513179484" sldId="261"/>
        </pc:sldMkLst>
      </pc:sldChg>
    </pc:docChg>
  </pc:docChgLst>
  <pc:docChgLst>
    <pc:chgData name="130S-Tsen, Aidan" userId="S::130-atsen@sd43.bc.ca::8000e66c-d8b6-4e72-a8a6-f97d43b1d068" providerId="AD" clId="Web-{94103D9A-FD5C-4915-9CE2-0BA9348C166B}"/>
    <pc:docChg chg="modSld">
      <pc:chgData name="130S-Tsen, Aidan" userId="S::130-atsen@sd43.bc.ca::8000e66c-d8b6-4e72-a8a6-f97d43b1d068" providerId="AD" clId="Web-{94103D9A-FD5C-4915-9CE2-0BA9348C166B}" dt="2020-01-08T03:34:26.720" v="14" actId="20577"/>
      <pc:docMkLst>
        <pc:docMk/>
      </pc:docMkLst>
      <pc:sldChg chg="delSp">
        <pc:chgData name="130S-Tsen, Aidan" userId="S::130-atsen@sd43.bc.ca::8000e66c-d8b6-4e72-a8a6-f97d43b1d068" providerId="AD" clId="Web-{94103D9A-FD5C-4915-9CE2-0BA9348C166B}" dt="2020-01-08T03:33:40.938" v="0"/>
        <pc:sldMkLst>
          <pc:docMk/>
          <pc:sldMk cId="2552703458" sldId="257"/>
        </pc:sldMkLst>
        <pc:picChg chg="del">
          <ac:chgData name="130S-Tsen, Aidan" userId="S::130-atsen@sd43.bc.ca::8000e66c-d8b6-4e72-a8a6-f97d43b1d068" providerId="AD" clId="Web-{94103D9A-FD5C-4915-9CE2-0BA9348C166B}" dt="2020-01-08T03:33:40.938" v="0"/>
          <ac:picMkLst>
            <pc:docMk/>
            <pc:sldMk cId="2552703458" sldId="257"/>
            <ac:picMk id="7" creationId="{377F7FEF-ECCB-435F-8CD4-CAE32A43CAB1}"/>
          </ac:picMkLst>
        </pc:picChg>
      </pc:sldChg>
      <pc:sldChg chg="modSp">
        <pc:chgData name="130S-Tsen, Aidan" userId="S::130-atsen@sd43.bc.ca::8000e66c-d8b6-4e72-a8a6-f97d43b1d068" providerId="AD" clId="Web-{94103D9A-FD5C-4915-9CE2-0BA9348C166B}" dt="2020-01-08T03:34:15.063" v="5" actId="20577"/>
        <pc:sldMkLst>
          <pc:docMk/>
          <pc:sldMk cId="2124009020" sldId="259"/>
        </pc:sldMkLst>
        <pc:spChg chg="mod">
          <ac:chgData name="130S-Tsen, Aidan" userId="S::130-atsen@sd43.bc.ca::8000e66c-d8b6-4e72-a8a6-f97d43b1d068" providerId="AD" clId="Web-{94103D9A-FD5C-4915-9CE2-0BA9348C166B}" dt="2020-01-08T03:34:15.063" v="5" actId="20577"/>
          <ac:spMkLst>
            <pc:docMk/>
            <pc:sldMk cId="2124009020" sldId="259"/>
            <ac:spMk id="9" creationId="{929E6237-61C2-460B-8A5A-3F03BB609549}"/>
          </ac:spMkLst>
        </pc:spChg>
      </pc:sldChg>
      <pc:sldChg chg="modSp">
        <pc:chgData name="130S-Tsen, Aidan" userId="S::130-atsen@sd43.bc.ca::8000e66c-d8b6-4e72-a8a6-f97d43b1d068" providerId="AD" clId="Web-{94103D9A-FD5C-4915-9CE2-0BA9348C166B}" dt="2020-01-08T03:34:26.720" v="13" actId="20577"/>
        <pc:sldMkLst>
          <pc:docMk/>
          <pc:sldMk cId="1462053519" sldId="260"/>
        </pc:sldMkLst>
        <pc:spChg chg="mod">
          <ac:chgData name="130S-Tsen, Aidan" userId="S::130-atsen@sd43.bc.ca::8000e66c-d8b6-4e72-a8a6-f97d43b1d068" providerId="AD" clId="Web-{94103D9A-FD5C-4915-9CE2-0BA9348C166B}" dt="2020-01-08T03:34:26.720" v="13" actId="20577"/>
          <ac:spMkLst>
            <pc:docMk/>
            <pc:sldMk cId="1462053519" sldId="260"/>
            <ac:spMk id="27" creationId="{15D0FE27-33D1-47F8-BD6C-ABAAB8D5E61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EA38D-682C-41D2-AC6A-EAC822887C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951239D9-1631-4E80-A058-149D6FF4CE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EB5D2B8F-D77A-4DA6-9834-FC2B6697FC8B}"/>
              </a:ext>
            </a:extLst>
          </p:cNvPr>
          <p:cNvSpPr>
            <a:spLocks noGrp="1"/>
          </p:cNvSpPr>
          <p:nvPr>
            <p:ph type="dt" sz="half" idx="10"/>
          </p:nvPr>
        </p:nvSpPr>
        <p:spPr/>
        <p:txBody>
          <a:bodyPr/>
          <a:lstStyle/>
          <a:p>
            <a:fld id="{7F76CFA6-C224-4538-96F5-E9D4DEE3EDE0}" type="datetimeFigureOut">
              <a:rPr lang="en-CA" smtClean="0"/>
              <a:t>2020-01-08</a:t>
            </a:fld>
            <a:endParaRPr lang="en-CA"/>
          </a:p>
        </p:txBody>
      </p:sp>
      <p:sp>
        <p:nvSpPr>
          <p:cNvPr id="5" name="Footer Placeholder 4">
            <a:extLst>
              <a:ext uri="{FF2B5EF4-FFF2-40B4-BE49-F238E27FC236}">
                <a16:creationId xmlns:a16="http://schemas.microsoft.com/office/drawing/2014/main" id="{80FDD610-F5B3-4975-B51C-ACE66C105AE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36281F8-3030-4005-87EC-5E7366BD8DC4}"/>
              </a:ext>
            </a:extLst>
          </p:cNvPr>
          <p:cNvSpPr>
            <a:spLocks noGrp="1"/>
          </p:cNvSpPr>
          <p:nvPr>
            <p:ph type="sldNum" sz="quarter" idx="12"/>
          </p:nvPr>
        </p:nvSpPr>
        <p:spPr/>
        <p:txBody>
          <a:bodyPr/>
          <a:lstStyle/>
          <a:p>
            <a:fld id="{C6641F34-0C57-4BBA-A9A0-CEE3970F2B4C}" type="slidenum">
              <a:rPr lang="en-CA" smtClean="0"/>
              <a:t>‹#›</a:t>
            </a:fld>
            <a:endParaRPr lang="en-CA"/>
          </a:p>
        </p:txBody>
      </p:sp>
    </p:spTree>
    <p:extLst>
      <p:ext uri="{BB962C8B-B14F-4D97-AF65-F5344CB8AC3E}">
        <p14:creationId xmlns:p14="http://schemas.microsoft.com/office/powerpoint/2010/main" val="3198655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16B36-E063-4A05-BE23-F65F741FFD45}"/>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2AF9AE36-2CDC-4DD4-A4C4-4ED95D4925B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93DBBCD-9F4A-4F98-9848-01D0DE78BB27}"/>
              </a:ext>
            </a:extLst>
          </p:cNvPr>
          <p:cNvSpPr>
            <a:spLocks noGrp="1"/>
          </p:cNvSpPr>
          <p:nvPr>
            <p:ph type="dt" sz="half" idx="10"/>
          </p:nvPr>
        </p:nvSpPr>
        <p:spPr/>
        <p:txBody>
          <a:bodyPr/>
          <a:lstStyle/>
          <a:p>
            <a:fld id="{7F76CFA6-C224-4538-96F5-E9D4DEE3EDE0}" type="datetimeFigureOut">
              <a:rPr lang="en-CA" smtClean="0"/>
              <a:t>2020-01-08</a:t>
            </a:fld>
            <a:endParaRPr lang="en-CA"/>
          </a:p>
        </p:txBody>
      </p:sp>
      <p:sp>
        <p:nvSpPr>
          <p:cNvPr id="5" name="Footer Placeholder 4">
            <a:extLst>
              <a:ext uri="{FF2B5EF4-FFF2-40B4-BE49-F238E27FC236}">
                <a16:creationId xmlns:a16="http://schemas.microsoft.com/office/drawing/2014/main" id="{50017612-9C6B-4788-9D80-ADE00CB07C0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3D97CE2-4385-41D7-8C48-8D8D1F96DE1D}"/>
              </a:ext>
            </a:extLst>
          </p:cNvPr>
          <p:cNvSpPr>
            <a:spLocks noGrp="1"/>
          </p:cNvSpPr>
          <p:nvPr>
            <p:ph type="sldNum" sz="quarter" idx="12"/>
          </p:nvPr>
        </p:nvSpPr>
        <p:spPr/>
        <p:txBody>
          <a:bodyPr/>
          <a:lstStyle/>
          <a:p>
            <a:fld id="{C6641F34-0C57-4BBA-A9A0-CEE3970F2B4C}" type="slidenum">
              <a:rPr lang="en-CA" smtClean="0"/>
              <a:t>‹#›</a:t>
            </a:fld>
            <a:endParaRPr lang="en-CA"/>
          </a:p>
        </p:txBody>
      </p:sp>
    </p:spTree>
    <p:extLst>
      <p:ext uri="{BB962C8B-B14F-4D97-AF65-F5344CB8AC3E}">
        <p14:creationId xmlns:p14="http://schemas.microsoft.com/office/powerpoint/2010/main" val="970763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B34F83-E4F8-4595-94B3-EAA49C896CC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92A42B1E-957C-439E-AA5C-7AA8D125D6D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A8420D5-E8D8-42FD-8128-E58EDAAFADB5}"/>
              </a:ext>
            </a:extLst>
          </p:cNvPr>
          <p:cNvSpPr>
            <a:spLocks noGrp="1"/>
          </p:cNvSpPr>
          <p:nvPr>
            <p:ph type="dt" sz="half" idx="10"/>
          </p:nvPr>
        </p:nvSpPr>
        <p:spPr/>
        <p:txBody>
          <a:bodyPr/>
          <a:lstStyle/>
          <a:p>
            <a:fld id="{7F76CFA6-C224-4538-96F5-E9D4DEE3EDE0}" type="datetimeFigureOut">
              <a:rPr lang="en-CA" smtClean="0"/>
              <a:t>2020-01-08</a:t>
            </a:fld>
            <a:endParaRPr lang="en-CA"/>
          </a:p>
        </p:txBody>
      </p:sp>
      <p:sp>
        <p:nvSpPr>
          <p:cNvPr id="5" name="Footer Placeholder 4">
            <a:extLst>
              <a:ext uri="{FF2B5EF4-FFF2-40B4-BE49-F238E27FC236}">
                <a16:creationId xmlns:a16="http://schemas.microsoft.com/office/drawing/2014/main" id="{08AAEA2A-A79D-4CBC-8654-C8FA3812B44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4D8B833-5B23-4438-901F-56DBD6DF2F03}"/>
              </a:ext>
            </a:extLst>
          </p:cNvPr>
          <p:cNvSpPr>
            <a:spLocks noGrp="1"/>
          </p:cNvSpPr>
          <p:nvPr>
            <p:ph type="sldNum" sz="quarter" idx="12"/>
          </p:nvPr>
        </p:nvSpPr>
        <p:spPr/>
        <p:txBody>
          <a:bodyPr/>
          <a:lstStyle/>
          <a:p>
            <a:fld id="{C6641F34-0C57-4BBA-A9A0-CEE3970F2B4C}" type="slidenum">
              <a:rPr lang="en-CA" smtClean="0"/>
              <a:t>‹#›</a:t>
            </a:fld>
            <a:endParaRPr lang="en-CA"/>
          </a:p>
        </p:txBody>
      </p:sp>
    </p:spTree>
    <p:extLst>
      <p:ext uri="{BB962C8B-B14F-4D97-AF65-F5344CB8AC3E}">
        <p14:creationId xmlns:p14="http://schemas.microsoft.com/office/powerpoint/2010/main" val="1280215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3C004-27C7-43B7-B161-BCB58543DFFE}"/>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63D23B2A-FB33-4BC5-9D24-528F3B2B9B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0771020-9F09-443F-A6AC-D7ED142934CF}"/>
              </a:ext>
            </a:extLst>
          </p:cNvPr>
          <p:cNvSpPr>
            <a:spLocks noGrp="1"/>
          </p:cNvSpPr>
          <p:nvPr>
            <p:ph type="dt" sz="half" idx="10"/>
          </p:nvPr>
        </p:nvSpPr>
        <p:spPr/>
        <p:txBody>
          <a:bodyPr/>
          <a:lstStyle/>
          <a:p>
            <a:fld id="{7F76CFA6-C224-4538-96F5-E9D4DEE3EDE0}" type="datetimeFigureOut">
              <a:rPr lang="en-CA" smtClean="0"/>
              <a:t>2020-01-08</a:t>
            </a:fld>
            <a:endParaRPr lang="en-CA"/>
          </a:p>
        </p:txBody>
      </p:sp>
      <p:sp>
        <p:nvSpPr>
          <p:cNvPr id="5" name="Footer Placeholder 4">
            <a:extLst>
              <a:ext uri="{FF2B5EF4-FFF2-40B4-BE49-F238E27FC236}">
                <a16:creationId xmlns:a16="http://schemas.microsoft.com/office/drawing/2014/main" id="{4E2C6949-BFEF-42C5-B844-11747F809E1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3481156-53A0-4C48-8A6F-F0908E3DB200}"/>
              </a:ext>
            </a:extLst>
          </p:cNvPr>
          <p:cNvSpPr>
            <a:spLocks noGrp="1"/>
          </p:cNvSpPr>
          <p:nvPr>
            <p:ph type="sldNum" sz="quarter" idx="12"/>
          </p:nvPr>
        </p:nvSpPr>
        <p:spPr/>
        <p:txBody>
          <a:bodyPr/>
          <a:lstStyle/>
          <a:p>
            <a:fld id="{C6641F34-0C57-4BBA-A9A0-CEE3970F2B4C}" type="slidenum">
              <a:rPr lang="en-CA" smtClean="0"/>
              <a:t>‹#›</a:t>
            </a:fld>
            <a:endParaRPr lang="en-CA"/>
          </a:p>
        </p:txBody>
      </p:sp>
    </p:spTree>
    <p:extLst>
      <p:ext uri="{BB962C8B-B14F-4D97-AF65-F5344CB8AC3E}">
        <p14:creationId xmlns:p14="http://schemas.microsoft.com/office/powerpoint/2010/main" val="2079965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FDACA-2D29-47BC-8349-FF7C2FA739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51DC6B51-51D8-4A32-AEE7-478611EAA2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3B0D80-A74F-4EF1-BEE3-A1A7B7E9B0D1}"/>
              </a:ext>
            </a:extLst>
          </p:cNvPr>
          <p:cNvSpPr>
            <a:spLocks noGrp="1"/>
          </p:cNvSpPr>
          <p:nvPr>
            <p:ph type="dt" sz="half" idx="10"/>
          </p:nvPr>
        </p:nvSpPr>
        <p:spPr/>
        <p:txBody>
          <a:bodyPr/>
          <a:lstStyle/>
          <a:p>
            <a:fld id="{7F76CFA6-C224-4538-96F5-E9D4DEE3EDE0}" type="datetimeFigureOut">
              <a:rPr lang="en-CA" smtClean="0"/>
              <a:t>2020-01-08</a:t>
            </a:fld>
            <a:endParaRPr lang="en-CA"/>
          </a:p>
        </p:txBody>
      </p:sp>
      <p:sp>
        <p:nvSpPr>
          <p:cNvPr id="5" name="Footer Placeholder 4">
            <a:extLst>
              <a:ext uri="{FF2B5EF4-FFF2-40B4-BE49-F238E27FC236}">
                <a16:creationId xmlns:a16="http://schemas.microsoft.com/office/drawing/2014/main" id="{965DB6DC-B218-437B-B881-FE914EB6CD1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E2C42CD-AE34-4264-B9DE-0D2508E59822}"/>
              </a:ext>
            </a:extLst>
          </p:cNvPr>
          <p:cNvSpPr>
            <a:spLocks noGrp="1"/>
          </p:cNvSpPr>
          <p:nvPr>
            <p:ph type="sldNum" sz="quarter" idx="12"/>
          </p:nvPr>
        </p:nvSpPr>
        <p:spPr/>
        <p:txBody>
          <a:bodyPr/>
          <a:lstStyle/>
          <a:p>
            <a:fld id="{C6641F34-0C57-4BBA-A9A0-CEE3970F2B4C}" type="slidenum">
              <a:rPr lang="en-CA" smtClean="0"/>
              <a:t>‹#›</a:t>
            </a:fld>
            <a:endParaRPr lang="en-CA"/>
          </a:p>
        </p:txBody>
      </p:sp>
    </p:spTree>
    <p:extLst>
      <p:ext uri="{BB962C8B-B14F-4D97-AF65-F5344CB8AC3E}">
        <p14:creationId xmlns:p14="http://schemas.microsoft.com/office/powerpoint/2010/main" val="2163315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6DDD7-6DE4-412A-8898-B9F56616568D}"/>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BD1A94FB-3FF2-4C21-8BD7-351425A7B24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C5487E56-8E61-453A-A6EA-35D653EC15B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A7B20ECE-86A4-45C5-84B9-0627D96625CB}"/>
              </a:ext>
            </a:extLst>
          </p:cNvPr>
          <p:cNvSpPr>
            <a:spLocks noGrp="1"/>
          </p:cNvSpPr>
          <p:nvPr>
            <p:ph type="dt" sz="half" idx="10"/>
          </p:nvPr>
        </p:nvSpPr>
        <p:spPr/>
        <p:txBody>
          <a:bodyPr/>
          <a:lstStyle/>
          <a:p>
            <a:fld id="{7F76CFA6-C224-4538-96F5-E9D4DEE3EDE0}" type="datetimeFigureOut">
              <a:rPr lang="en-CA" smtClean="0"/>
              <a:t>2020-01-08</a:t>
            </a:fld>
            <a:endParaRPr lang="en-CA"/>
          </a:p>
        </p:txBody>
      </p:sp>
      <p:sp>
        <p:nvSpPr>
          <p:cNvPr id="6" name="Footer Placeholder 5">
            <a:extLst>
              <a:ext uri="{FF2B5EF4-FFF2-40B4-BE49-F238E27FC236}">
                <a16:creationId xmlns:a16="http://schemas.microsoft.com/office/drawing/2014/main" id="{2677882D-9FF2-41B2-8987-54746DC9C21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54F3605-A72F-42FB-91B4-B07AA149908C}"/>
              </a:ext>
            </a:extLst>
          </p:cNvPr>
          <p:cNvSpPr>
            <a:spLocks noGrp="1"/>
          </p:cNvSpPr>
          <p:nvPr>
            <p:ph type="sldNum" sz="quarter" idx="12"/>
          </p:nvPr>
        </p:nvSpPr>
        <p:spPr/>
        <p:txBody>
          <a:bodyPr/>
          <a:lstStyle/>
          <a:p>
            <a:fld id="{C6641F34-0C57-4BBA-A9A0-CEE3970F2B4C}" type="slidenum">
              <a:rPr lang="en-CA" smtClean="0"/>
              <a:t>‹#›</a:t>
            </a:fld>
            <a:endParaRPr lang="en-CA"/>
          </a:p>
        </p:txBody>
      </p:sp>
    </p:spTree>
    <p:extLst>
      <p:ext uri="{BB962C8B-B14F-4D97-AF65-F5344CB8AC3E}">
        <p14:creationId xmlns:p14="http://schemas.microsoft.com/office/powerpoint/2010/main" val="1705285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0B06D-504D-4D86-A492-5888BFE86187}"/>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3CF01B94-B0CD-43D6-A28A-AF9BDFA62D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861995C-28CF-4803-B0D9-38CFAF15A4C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C8B0EBA2-E2BB-4405-AC55-F841DB58CA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6302D7D-A30C-4094-B47C-B0F32763A0F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F18DC306-85DE-40BE-BCCD-B752C8DAADCF}"/>
              </a:ext>
            </a:extLst>
          </p:cNvPr>
          <p:cNvSpPr>
            <a:spLocks noGrp="1"/>
          </p:cNvSpPr>
          <p:nvPr>
            <p:ph type="dt" sz="half" idx="10"/>
          </p:nvPr>
        </p:nvSpPr>
        <p:spPr/>
        <p:txBody>
          <a:bodyPr/>
          <a:lstStyle/>
          <a:p>
            <a:fld id="{7F76CFA6-C224-4538-96F5-E9D4DEE3EDE0}" type="datetimeFigureOut">
              <a:rPr lang="en-CA" smtClean="0"/>
              <a:t>2020-01-08</a:t>
            </a:fld>
            <a:endParaRPr lang="en-CA"/>
          </a:p>
        </p:txBody>
      </p:sp>
      <p:sp>
        <p:nvSpPr>
          <p:cNvPr id="8" name="Footer Placeholder 7">
            <a:extLst>
              <a:ext uri="{FF2B5EF4-FFF2-40B4-BE49-F238E27FC236}">
                <a16:creationId xmlns:a16="http://schemas.microsoft.com/office/drawing/2014/main" id="{D2AF0406-8B69-4F7E-B0B7-F3BEF73E6ED0}"/>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31E53AFF-30BF-45F6-AD3E-99452AE34A78}"/>
              </a:ext>
            </a:extLst>
          </p:cNvPr>
          <p:cNvSpPr>
            <a:spLocks noGrp="1"/>
          </p:cNvSpPr>
          <p:nvPr>
            <p:ph type="sldNum" sz="quarter" idx="12"/>
          </p:nvPr>
        </p:nvSpPr>
        <p:spPr/>
        <p:txBody>
          <a:bodyPr/>
          <a:lstStyle/>
          <a:p>
            <a:fld id="{C6641F34-0C57-4BBA-A9A0-CEE3970F2B4C}" type="slidenum">
              <a:rPr lang="en-CA" smtClean="0"/>
              <a:t>‹#›</a:t>
            </a:fld>
            <a:endParaRPr lang="en-CA"/>
          </a:p>
        </p:txBody>
      </p:sp>
    </p:spTree>
    <p:extLst>
      <p:ext uri="{BB962C8B-B14F-4D97-AF65-F5344CB8AC3E}">
        <p14:creationId xmlns:p14="http://schemas.microsoft.com/office/powerpoint/2010/main" val="2939411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21A0E-D52F-4100-84C5-9CC442879AAC}"/>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A3F4A133-2F6D-4F92-B38E-D21707742730}"/>
              </a:ext>
            </a:extLst>
          </p:cNvPr>
          <p:cNvSpPr>
            <a:spLocks noGrp="1"/>
          </p:cNvSpPr>
          <p:nvPr>
            <p:ph type="dt" sz="half" idx="10"/>
          </p:nvPr>
        </p:nvSpPr>
        <p:spPr/>
        <p:txBody>
          <a:bodyPr/>
          <a:lstStyle/>
          <a:p>
            <a:fld id="{7F76CFA6-C224-4538-96F5-E9D4DEE3EDE0}" type="datetimeFigureOut">
              <a:rPr lang="en-CA" smtClean="0"/>
              <a:t>2020-01-08</a:t>
            </a:fld>
            <a:endParaRPr lang="en-CA"/>
          </a:p>
        </p:txBody>
      </p:sp>
      <p:sp>
        <p:nvSpPr>
          <p:cNvPr id="4" name="Footer Placeholder 3">
            <a:extLst>
              <a:ext uri="{FF2B5EF4-FFF2-40B4-BE49-F238E27FC236}">
                <a16:creationId xmlns:a16="http://schemas.microsoft.com/office/drawing/2014/main" id="{293C9D4C-DF52-438D-8CFB-04C6493B4187}"/>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C5D46E87-3295-4F66-8321-AC1EC90B0B07}"/>
              </a:ext>
            </a:extLst>
          </p:cNvPr>
          <p:cNvSpPr>
            <a:spLocks noGrp="1"/>
          </p:cNvSpPr>
          <p:nvPr>
            <p:ph type="sldNum" sz="quarter" idx="12"/>
          </p:nvPr>
        </p:nvSpPr>
        <p:spPr/>
        <p:txBody>
          <a:bodyPr/>
          <a:lstStyle/>
          <a:p>
            <a:fld id="{C6641F34-0C57-4BBA-A9A0-CEE3970F2B4C}" type="slidenum">
              <a:rPr lang="en-CA" smtClean="0"/>
              <a:t>‹#›</a:t>
            </a:fld>
            <a:endParaRPr lang="en-CA"/>
          </a:p>
        </p:txBody>
      </p:sp>
    </p:spTree>
    <p:extLst>
      <p:ext uri="{BB962C8B-B14F-4D97-AF65-F5344CB8AC3E}">
        <p14:creationId xmlns:p14="http://schemas.microsoft.com/office/powerpoint/2010/main" val="515428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3C881C-E91E-41BD-B12E-9425F821AFD5}"/>
              </a:ext>
            </a:extLst>
          </p:cNvPr>
          <p:cNvSpPr>
            <a:spLocks noGrp="1"/>
          </p:cNvSpPr>
          <p:nvPr>
            <p:ph type="dt" sz="half" idx="10"/>
          </p:nvPr>
        </p:nvSpPr>
        <p:spPr/>
        <p:txBody>
          <a:bodyPr/>
          <a:lstStyle/>
          <a:p>
            <a:fld id="{7F76CFA6-C224-4538-96F5-E9D4DEE3EDE0}" type="datetimeFigureOut">
              <a:rPr lang="en-CA" smtClean="0"/>
              <a:t>2020-01-08</a:t>
            </a:fld>
            <a:endParaRPr lang="en-CA"/>
          </a:p>
        </p:txBody>
      </p:sp>
      <p:sp>
        <p:nvSpPr>
          <p:cNvPr id="3" name="Footer Placeholder 2">
            <a:extLst>
              <a:ext uri="{FF2B5EF4-FFF2-40B4-BE49-F238E27FC236}">
                <a16:creationId xmlns:a16="http://schemas.microsoft.com/office/drawing/2014/main" id="{CFD79EE4-CEB2-46F2-A002-833D04184C0A}"/>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4A11C8E5-76AE-4788-B5DD-0B27CD541E01}"/>
              </a:ext>
            </a:extLst>
          </p:cNvPr>
          <p:cNvSpPr>
            <a:spLocks noGrp="1"/>
          </p:cNvSpPr>
          <p:nvPr>
            <p:ph type="sldNum" sz="quarter" idx="12"/>
          </p:nvPr>
        </p:nvSpPr>
        <p:spPr/>
        <p:txBody>
          <a:bodyPr/>
          <a:lstStyle/>
          <a:p>
            <a:fld id="{C6641F34-0C57-4BBA-A9A0-CEE3970F2B4C}" type="slidenum">
              <a:rPr lang="en-CA" smtClean="0"/>
              <a:t>‹#›</a:t>
            </a:fld>
            <a:endParaRPr lang="en-CA"/>
          </a:p>
        </p:txBody>
      </p:sp>
    </p:spTree>
    <p:extLst>
      <p:ext uri="{BB962C8B-B14F-4D97-AF65-F5344CB8AC3E}">
        <p14:creationId xmlns:p14="http://schemas.microsoft.com/office/powerpoint/2010/main" val="1760035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352EC-F635-4180-A915-2DE6776505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0CC0A055-0921-4FDF-863C-2B5210BF42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B8B6BD96-1BC9-49EB-98F0-2E72407DDC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2328A1-0565-4AA4-AB33-8AEC237FD19B}"/>
              </a:ext>
            </a:extLst>
          </p:cNvPr>
          <p:cNvSpPr>
            <a:spLocks noGrp="1"/>
          </p:cNvSpPr>
          <p:nvPr>
            <p:ph type="dt" sz="half" idx="10"/>
          </p:nvPr>
        </p:nvSpPr>
        <p:spPr/>
        <p:txBody>
          <a:bodyPr/>
          <a:lstStyle/>
          <a:p>
            <a:fld id="{7F76CFA6-C224-4538-96F5-E9D4DEE3EDE0}" type="datetimeFigureOut">
              <a:rPr lang="en-CA" smtClean="0"/>
              <a:t>2020-01-08</a:t>
            </a:fld>
            <a:endParaRPr lang="en-CA"/>
          </a:p>
        </p:txBody>
      </p:sp>
      <p:sp>
        <p:nvSpPr>
          <p:cNvPr id="6" name="Footer Placeholder 5">
            <a:extLst>
              <a:ext uri="{FF2B5EF4-FFF2-40B4-BE49-F238E27FC236}">
                <a16:creationId xmlns:a16="http://schemas.microsoft.com/office/drawing/2014/main" id="{5501602A-FE51-49B9-B3E9-D5BA2AA2495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08AE5B4C-241D-415C-9D5C-7C7EC7D444B2}"/>
              </a:ext>
            </a:extLst>
          </p:cNvPr>
          <p:cNvSpPr>
            <a:spLocks noGrp="1"/>
          </p:cNvSpPr>
          <p:nvPr>
            <p:ph type="sldNum" sz="quarter" idx="12"/>
          </p:nvPr>
        </p:nvSpPr>
        <p:spPr/>
        <p:txBody>
          <a:bodyPr/>
          <a:lstStyle/>
          <a:p>
            <a:fld id="{C6641F34-0C57-4BBA-A9A0-CEE3970F2B4C}" type="slidenum">
              <a:rPr lang="en-CA" smtClean="0"/>
              <a:t>‹#›</a:t>
            </a:fld>
            <a:endParaRPr lang="en-CA"/>
          </a:p>
        </p:txBody>
      </p:sp>
    </p:spTree>
    <p:extLst>
      <p:ext uri="{BB962C8B-B14F-4D97-AF65-F5344CB8AC3E}">
        <p14:creationId xmlns:p14="http://schemas.microsoft.com/office/powerpoint/2010/main" val="400255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7DAAD-EE4A-46A1-ACE4-7C09F88963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D7F66FA3-03A7-4BEE-AA7D-C592222680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34D3348D-3F72-403A-84E7-BD70BADE8B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CF88E1-A319-48F3-B5BD-018DEE6E22B8}"/>
              </a:ext>
            </a:extLst>
          </p:cNvPr>
          <p:cNvSpPr>
            <a:spLocks noGrp="1"/>
          </p:cNvSpPr>
          <p:nvPr>
            <p:ph type="dt" sz="half" idx="10"/>
          </p:nvPr>
        </p:nvSpPr>
        <p:spPr/>
        <p:txBody>
          <a:bodyPr/>
          <a:lstStyle/>
          <a:p>
            <a:fld id="{7F76CFA6-C224-4538-96F5-E9D4DEE3EDE0}" type="datetimeFigureOut">
              <a:rPr lang="en-CA" smtClean="0"/>
              <a:t>2020-01-08</a:t>
            </a:fld>
            <a:endParaRPr lang="en-CA"/>
          </a:p>
        </p:txBody>
      </p:sp>
      <p:sp>
        <p:nvSpPr>
          <p:cNvPr id="6" name="Footer Placeholder 5">
            <a:extLst>
              <a:ext uri="{FF2B5EF4-FFF2-40B4-BE49-F238E27FC236}">
                <a16:creationId xmlns:a16="http://schemas.microsoft.com/office/drawing/2014/main" id="{5E614D11-EAC2-4995-AB3C-BFFA4994093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436B214-25E9-4E96-8C05-467FF4E71017}"/>
              </a:ext>
            </a:extLst>
          </p:cNvPr>
          <p:cNvSpPr>
            <a:spLocks noGrp="1"/>
          </p:cNvSpPr>
          <p:nvPr>
            <p:ph type="sldNum" sz="quarter" idx="12"/>
          </p:nvPr>
        </p:nvSpPr>
        <p:spPr/>
        <p:txBody>
          <a:bodyPr/>
          <a:lstStyle/>
          <a:p>
            <a:fld id="{C6641F34-0C57-4BBA-A9A0-CEE3970F2B4C}" type="slidenum">
              <a:rPr lang="en-CA" smtClean="0"/>
              <a:t>‹#›</a:t>
            </a:fld>
            <a:endParaRPr lang="en-CA"/>
          </a:p>
        </p:txBody>
      </p:sp>
    </p:spTree>
    <p:extLst>
      <p:ext uri="{BB962C8B-B14F-4D97-AF65-F5344CB8AC3E}">
        <p14:creationId xmlns:p14="http://schemas.microsoft.com/office/powerpoint/2010/main" val="1429700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C65521-B3A8-4472-8000-BA35FB4DD5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B9B7712F-85B4-4395-ABFF-36028B8C77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0D50876-392A-4B30-8908-89186FC770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76CFA6-C224-4538-96F5-E9D4DEE3EDE0}" type="datetimeFigureOut">
              <a:rPr lang="en-CA" smtClean="0"/>
              <a:t>2020-01-08</a:t>
            </a:fld>
            <a:endParaRPr lang="en-CA"/>
          </a:p>
        </p:txBody>
      </p:sp>
      <p:sp>
        <p:nvSpPr>
          <p:cNvPr id="5" name="Footer Placeholder 4">
            <a:extLst>
              <a:ext uri="{FF2B5EF4-FFF2-40B4-BE49-F238E27FC236}">
                <a16:creationId xmlns:a16="http://schemas.microsoft.com/office/drawing/2014/main" id="{1D8CBD24-02BF-4C0C-B981-DAAD9D3606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AB483C51-3C77-47E5-9310-D4FAA5F44E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641F34-0C57-4BBA-A9A0-CEE3970F2B4C}" type="slidenum">
              <a:rPr lang="en-CA" smtClean="0"/>
              <a:t>‹#›</a:t>
            </a:fld>
            <a:endParaRPr lang="en-CA"/>
          </a:p>
        </p:txBody>
      </p:sp>
    </p:spTree>
    <p:extLst>
      <p:ext uri="{BB962C8B-B14F-4D97-AF65-F5344CB8AC3E}">
        <p14:creationId xmlns:p14="http://schemas.microsoft.com/office/powerpoint/2010/main" val="1999459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F452E0D-BC8C-4653-BA63-B004707B61A6}"/>
              </a:ext>
            </a:extLst>
          </p:cNvPr>
          <p:cNvSpPr>
            <a:spLocks noGrp="1"/>
          </p:cNvSpPr>
          <p:nvPr>
            <p:ph type="ctrTitle"/>
          </p:nvPr>
        </p:nvSpPr>
        <p:spPr>
          <a:xfrm>
            <a:off x="838199" y="4525347"/>
            <a:ext cx="6801321" cy="1737360"/>
          </a:xfrm>
        </p:spPr>
        <p:txBody>
          <a:bodyPr anchor="ctr">
            <a:normAutofit/>
          </a:bodyPr>
          <a:lstStyle/>
          <a:p>
            <a:pPr algn="r"/>
            <a:r>
              <a:rPr lang="en-CA" err="1"/>
              <a:t>VenturianTale’s</a:t>
            </a:r>
            <a:r>
              <a:rPr lang="en-CA"/>
              <a:t> Digital Footprint</a:t>
            </a:r>
          </a:p>
        </p:txBody>
      </p:sp>
      <p:sp>
        <p:nvSpPr>
          <p:cNvPr id="3" name="Subtitle 2">
            <a:extLst>
              <a:ext uri="{FF2B5EF4-FFF2-40B4-BE49-F238E27FC236}">
                <a16:creationId xmlns:a16="http://schemas.microsoft.com/office/drawing/2014/main" id="{7F2A4FBF-6C18-4F2C-93BA-F050D6D43322}"/>
              </a:ext>
            </a:extLst>
          </p:cNvPr>
          <p:cNvSpPr>
            <a:spLocks noGrp="1"/>
          </p:cNvSpPr>
          <p:nvPr>
            <p:ph type="subTitle" idx="1"/>
          </p:nvPr>
        </p:nvSpPr>
        <p:spPr>
          <a:xfrm>
            <a:off x="7961258" y="4525347"/>
            <a:ext cx="3258675" cy="1737360"/>
          </a:xfrm>
        </p:spPr>
        <p:txBody>
          <a:bodyPr anchor="ctr">
            <a:normAutofit/>
          </a:bodyPr>
          <a:lstStyle/>
          <a:p>
            <a:pPr algn="l"/>
            <a:r>
              <a:rPr lang="en-CA"/>
              <a:t>By Aidan Tsen</a:t>
            </a:r>
          </a:p>
        </p:txBody>
      </p:sp>
      <p:sp>
        <p:nvSpPr>
          <p:cNvPr id="28" name="Oval 27">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Oval 29">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Oval 31">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3">
            <a:extLst>
              <a:ext uri="{FF2B5EF4-FFF2-40B4-BE49-F238E27FC236}">
                <a16:creationId xmlns:a16="http://schemas.microsoft.com/office/drawing/2014/main" id="{AB84D7E8-4ECB-42D7-ADBF-01689B0F24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36" name="Straight Connector 35">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3996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Image result for venturiantale">
            <a:extLst>
              <a:ext uri="{FF2B5EF4-FFF2-40B4-BE49-F238E27FC236}">
                <a16:creationId xmlns:a16="http://schemas.microsoft.com/office/drawing/2014/main" id="{FEC04FA8-A1A4-47FB-8A27-39651B1F1F40}"/>
              </a:ext>
            </a:extLst>
          </p:cNvPr>
          <p:cNvPicPr>
            <a:picLocks noChangeAspect="1" noChangeArrowheads="1"/>
          </p:cNvPicPr>
          <p:nvPr/>
        </p:nvPicPr>
        <p:blipFill rotWithShape="1">
          <a:blip r:embed="rId2">
            <a:alphaModFix/>
            <a:extLst>
              <a:ext uri="{28A0092B-C50C-407E-A947-70E740481C1C}">
                <a14:useLocalDpi xmlns:a14="http://schemas.microsoft.com/office/drawing/2010/main" val="0"/>
              </a:ext>
            </a:extLst>
          </a:blip>
          <a:srcRect l="27277" r="20277"/>
          <a:stretch/>
        </p:blipFill>
        <p:spPr bwMode="auto">
          <a:xfrm>
            <a:off x="5797543" y="10"/>
            <a:ext cx="6394152" cy="685799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70">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2" name="Title 1">
            <a:extLst>
              <a:ext uri="{FF2B5EF4-FFF2-40B4-BE49-F238E27FC236}">
                <a16:creationId xmlns:a16="http://schemas.microsoft.com/office/drawing/2014/main" id="{F7EB7E3C-9C5A-421F-AA8D-E6C5547C87B4}"/>
              </a:ext>
            </a:extLst>
          </p:cNvPr>
          <p:cNvSpPr>
            <a:spLocks noGrp="1"/>
          </p:cNvSpPr>
          <p:nvPr>
            <p:ph type="title"/>
          </p:nvPr>
        </p:nvSpPr>
        <p:spPr>
          <a:xfrm>
            <a:off x="804998" y="798445"/>
            <a:ext cx="4803636" cy="1311664"/>
          </a:xfrm>
        </p:spPr>
        <p:txBody>
          <a:bodyPr>
            <a:normAutofit/>
          </a:bodyPr>
          <a:lstStyle/>
          <a:p>
            <a:r>
              <a:rPr lang="en-CA" dirty="0">
                <a:solidFill>
                  <a:srgbClr val="000000"/>
                </a:solidFill>
              </a:rPr>
              <a:t>Who </a:t>
            </a:r>
            <a:r>
              <a:rPr lang="en-CA">
                <a:solidFill>
                  <a:srgbClr val="000000"/>
                </a:solidFill>
              </a:rPr>
              <a:t>is Venturian?</a:t>
            </a:r>
            <a:endParaRPr lang="en-CA" dirty="0">
              <a:solidFill>
                <a:srgbClr val="000000"/>
              </a:solidFill>
            </a:endParaRPr>
          </a:p>
        </p:txBody>
      </p:sp>
      <p:sp>
        <p:nvSpPr>
          <p:cNvPr id="3" name="Content Placeholder 2">
            <a:extLst>
              <a:ext uri="{FF2B5EF4-FFF2-40B4-BE49-F238E27FC236}">
                <a16:creationId xmlns:a16="http://schemas.microsoft.com/office/drawing/2014/main" id="{44A42722-BAEE-439F-A125-891261F2791C}"/>
              </a:ext>
            </a:extLst>
          </p:cNvPr>
          <p:cNvSpPr>
            <a:spLocks noGrp="1"/>
          </p:cNvSpPr>
          <p:nvPr>
            <p:ph idx="1"/>
          </p:nvPr>
        </p:nvSpPr>
        <p:spPr>
          <a:xfrm>
            <a:off x="804997" y="2272143"/>
            <a:ext cx="4706803" cy="3788830"/>
          </a:xfrm>
        </p:spPr>
        <p:txBody>
          <a:bodyPr anchor="ctr">
            <a:normAutofit/>
          </a:bodyPr>
          <a:lstStyle/>
          <a:p>
            <a:r>
              <a:rPr lang="en-CA" sz="2000" dirty="0">
                <a:solidFill>
                  <a:srgbClr val="000000"/>
                </a:solidFill>
              </a:rPr>
              <a:t>Jordan Frye is a youtuber who post in family friendly video gaming. Quite often, the videos contain one of three other siblings (Jacob, Bethany and Sierra Frye) and more recently, his wife. </a:t>
            </a:r>
          </a:p>
          <a:p>
            <a:r>
              <a:rPr lang="en-CA" sz="2000" dirty="0">
                <a:solidFill>
                  <a:srgbClr val="000000"/>
                </a:solidFill>
              </a:rPr>
              <a:t>Their channel was started in 2010 and experienced rapid growth in 2013. From there, they continually expanded.</a:t>
            </a:r>
          </a:p>
        </p:txBody>
      </p:sp>
    </p:spTree>
    <p:extLst>
      <p:ext uri="{BB962C8B-B14F-4D97-AF65-F5344CB8AC3E}">
        <p14:creationId xmlns:p14="http://schemas.microsoft.com/office/powerpoint/2010/main" val="2552703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34911C1-F0EE-466A-84C6-DE3614EE21D8}"/>
              </a:ext>
            </a:extLst>
          </p:cNvPr>
          <p:cNvSpPr>
            <a:spLocks noGrp="1"/>
          </p:cNvSpPr>
          <p:nvPr>
            <p:ph type="title"/>
          </p:nvPr>
        </p:nvSpPr>
        <p:spPr>
          <a:xfrm>
            <a:off x="640079" y="2053641"/>
            <a:ext cx="3669161" cy="2760098"/>
          </a:xfrm>
        </p:spPr>
        <p:txBody>
          <a:bodyPr>
            <a:normAutofit/>
          </a:bodyPr>
          <a:lstStyle/>
          <a:p>
            <a:r>
              <a:rPr lang="en-CA" dirty="0">
                <a:solidFill>
                  <a:srgbClr val="FFFFFF"/>
                </a:solidFill>
              </a:rPr>
              <a:t>What does </a:t>
            </a:r>
            <a:r>
              <a:rPr lang="en-CA" dirty="0" err="1">
                <a:solidFill>
                  <a:srgbClr val="FFFFFF"/>
                </a:solidFill>
              </a:rPr>
              <a:t>Venturian</a:t>
            </a:r>
            <a:r>
              <a:rPr lang="en-CA" dirty="0">
                <a:solidFill>
                  <a:srgbClr val="FFFFFF"/>
                </a:solidFill>
              </a:rPr>
              <a:t> share online?</a:t>
            </a:r>
          </a:p>
        </p:txBody>
      </p:sp>
      <p:sp>
        <p:nvSpPr>
          <p:cNvPr id="3" name="Content Placeholder 2">
            <a:extLst>
              <a:ext uri="{FF2B5EF4-FFF2-40B4-BE49-F238E27FC236}">
                <a16:creationId xmlns:a16="http://schemas.microsoft.com/office/drawing/2014/main" id="{C424DA4D-62F8-41FB-9DD0-E4FB26D1DEDB}"/>
              </a:ext>
            </a:extLst>
          </p:cNvPr>
          <p:cNvSpPr>
            <a:spLocks noGrp="1"/>
          </p:cNvSpPr>
          <p:nvPr>
            <p:ph idx="1"/>
          </p:nvPr>
        </p:nvSpPr>
        <p:spPr>
          <a:xfrm>
            <a:off x="6090574" y="801866"/>
            <a:ext cx="5306084" cy="5230634"/>
          </a:xfrm>
        </p:spPr>
        <p:txBody>
          <a:bodyPr anchor="ctr">
            <a:normAutofit/>
          </a:bodyPr>
          <a:lstStyle/>
          <a:p>
            <a:r>
              <a:rPr lang="en-CA" sz="2400">
                <a:solidFill>
                  <a:srgbClr val="000000"/>
                </a:solidFill>
              </a:rPr>
              <a:t>Their primary content is video games. Of the several genres they play, the most prominent is the 2005 sandbox game </a:t>
            </a:r>
            <a:r>
              <a:rPr lang="en-CA" sz="2400" i="1">
                <a:solidFill>
                  <a:srgbClr val="000000"/>
                </a:solidFill>
              </a:rPr>
              <a:t>Garry’s Mod.</a:t>
            </a:r>
          </a:p>
          <a:p>
            <a:r>
              <a:rPr lang="en-CA" sz="2400">
                <a:solidFill>
                  <a:srgbClr val="000000"/>
                </a:solidFill>
              </a:rPr>
              <a:t>They also post vlogs somewhat frequently, which covers the current events of their life and the channel.</a:t>
            </a:r>
          </a:p>
          <a:p>
            <a:r>
              <a:rPr lang="en-CA" sz="2400">
                <a:solidFill>
                  <a:srgbClr val="000000"/>
                </a:solidFill>
              </a:rPr>
              <a:t>They also maintain social media accounts on</a:t>
            </a:r>
          </a:p>
          <a:p>
            <a:r>
              <a:rPr lang="en-CA" sz="2400">
                <a:solidFill>
                  <a:srgbClr val="000000"/>
                </a:solidFill>
              </a:rPr>
              <a:t>A fan-made Fandom wiki has been created for the channel, which is fully maintained and written by fans.</a:t>
            </a:r>
          </a:p>
          <a:p>
            <a:pPr marL="0" indent="0">
              <a:buNone/>
            </a:pPr>
            <a:endParaRPr lang="en-CA" sz="2400">
              <a:solidFill>
                <a:srgbClr val="000000"/>
              </a:solidFill>
            </a:endParaRPr>
          </a:p>
        </p:txBody>
      </p:sp>
    </p:spTree>
    <p:extLst>
      <p:ext uri="{BB962C8B-B14F-4D97-AF65-F5344CB8AC3E}">
        <p14:creationId xmlns:p14="http://schemas.microsoft.com/office/powerpoint/2010/main" val="39227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82B0BA4-273F-4832-8E23-9149468DF8A5}"/>
              </a:ext>
            </a:extLst>
          </p:cNvPr>
          <p:cNvSpPr>
            <a:spLocks noGrp="1"/>
          </p:cNvSpPr>
          <p:nvPr>
            <p:ph type="title"/>
          </p:nvPr>
        </p:nvSpPr>
        <p:spPr>
          <a:xfrm>
            <a:off x="640079" y="2053641"/>
            <a:ext cx="3669161" cy="2760098"/>
          </a:xfrm>
        </p:spPr>
        <p:txBody>
          <a:bodyPr>
            <a:normAutofit/>
          </a:bodyPr>
          <a:lstStyle/>
          <a:p>
            <a:r>
              <a:rPr lang="en-CA" dirty="0">
                <a:solidFill>
                  <a:srgbClr val="FFFFFF"/>
                </a:solidFill>
              </a:rPr>
              <a:t>Is </a:t>
            </a:r>
            <a:r>
              <a:rPr lang="en-CA" dirty="0" err="1">
                <a:solidFill>
                  <a:srgbClr val="FFFFFF"/>
                </a:solidFill>
              </a:rPr>
              <a:t>Venturian</a:t>
            </a:r>
            <a:r>
              <a:rPr lang="en-CA" dirty="0">
                <a:solidFill>
                  <a:srgbClr val="FFFFFF"/>
                </a:solidFill>
              </a:rPr>
              <a:t> oversharing?</a:t>
            </a:r>
          </a:p>
        </p:txBody>
      </p:sp>
      <p:sp>
        <p:nvSpPr>
          <p:cNvPr id="9" name="Content Placeholder 2">
            <a:extLst>
              <a:ext uri="{FF2B5EF4-FFF2-40B4-BE49-F238E27FC236}">
                <a16:creationId xmlns:a16="http://schemas.microsoft.com/office/drawing/2014/main" id="{929E6237-61C2-460B-8A5A-3F03BB609549}"/>
              </a:ext>
            </a:extLst>
          </p:cNvPr>
          <p:cNvSpPr>
            <a:spLocks noGrp="1"/>
          </p:cNvSpPr>
          <p:nvPr>
            <p:ph idx="1"/>
          </p:nvPr>
        </p:nvSpPr>
        <p:spPr>
          <a:xfrm>
            <a:off x="6090574" y="801866"/>
            <a:ext cx="5306084" cy="5230634"/>
          </a:xfrm>
        </p:spPr>
        <p:txBody>
          <a:bodyPr anchor="ctr">
            <a:normAutofit/>
          </a:bodyPr>
          <a:lstStyle/>
          <a:p>
            <a:r>
              <a:rPr lang="en-CA" sz="2200" dirty="0">
                <a:solidFill>
                  <a:srgbClr val="000000"/>
                </a:solidFill>
              </a:rPr>
              <a:t>The biggest factor is their names. All four of the siblings first and surnames are publicly known. Their Mother has also collaborated with them on the channel. Each video also features a face-cam of the one who records.</a:t>
            </a:r>
          </a:p>
          <a:p>
            <a:r>
              <a:rPr lang="en-CA" sz="2200" dirty="0">
                <a:solidFill>
                  <a:srgbClr val="000000"/>
                </a:solidFill>
              </a:rPr>
              <a:t>Throughout their career, they’ve moved homes at least twice now. They are known to live in the United States and have been speculated to live in the state of Virginia.</a:t>
            </a:r>
            <a:endParaRPr lang="en-CA" sz="2200" dirty="0">
              <a:solidFill>
                <a:srgbClr val="000000"/>
              </a:solidFill>
              <a:cs typeface="Calibri"/>
            </a:endParaRPr>
          </a:p>
          <a:p>
            <a:r>
              <a:rPr lang="en-CA" sz="2200" dirty="0">
                <a:solidFill>
                  <a:srgbClr val="000000"/>
                </a:solidFill>
              </a:rPr>
              <a:t>With all these details, I believe that they are oversharing. Their names, home country, faces and family are out there. </a:t>
            </a:r>
            <a:endParaRPr lang="en-CA" sz="2200" dirty="0">
              <a:solidFill>
                <a:srgbClr val="000000"/>
              </a:solidFill>
              <a:cs typeface="Calibri"/>
            </a:endParaRPr>
          </a:p>
        </p:txBody>
      </p:sp>
    </p:spTree>
    <p:extLst>
      <p:ext uri="{BB962C8B-B14F-4D97-AF65-F5344CB8AC3E}">
        <p14:creationId xmlns:p14="http://schemas.microsoft.com/office/powerpoint/2010/main" val="2124009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8">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0">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DC3D9A4-AA1D-473E-B379-D37A93597D59}"/>
              </a:ext>
            </a:extLst>
          </p:cNvPr>
          <p:cNvSpPr>
            <a:spLocks noGrp="1"/>
          </p:cNvSpPr>
          <p:nvPr>
            <p:ph type="title"/>
          </p:nvPr>
        </p:nvSpPr>
        <p:spPr>
          <a:xfrm>
            <a:off x="640079" y="2053641"/>
            <a:ext cx="3669161" cy="2760098"/>
          </a:xfrm>
        </p:spPr>
        <p:txBody>
          <a:bodyPr>
            <a:normAutofit/>
          </a:bodyPr>
          <a:lstStyle/>
          <a:p>
            <a:r>
              <a:rPr lang="en-CA">
                <a:solidFill>
                  <a:srgbClr val="FFFFFF"/>
                </a:solidFill>
              </a:rPr>
              <a:t>Conclusion and Opinion</a:t>
            </a:r>
          </a:p>
        </p:txBody>
      </p:sp>
      <p:sp>
        <p:nvSpPr>
          <p:cNvPr id="27" name="Content Placeholder 2">
            <a:extLst>
              <a:ext uri="{FF2B5EF4-FFF2-40B4-BE49-F238E27FC236}">
                <a16:creationId xmlns:a16="http://schemas.microsoft.com/office/drawing/2014/main" id="{15D0FE27-33D1-47F8-BD6C-ABAAB8D5E614}"/>
              </a:ext>
            </a:extLst>
          </p:cNvPr>
          <p:cNvSpPr>
            <a:spLocks noGrp="1"/>
          </p:cNvSpPr>
          <p:nvPr>
            <p:ph idx="1"/>
          </p:nvPr>
        </p:nvSpPr>
        <p:spPr>
          <a:xfrm>
            <a:off x="6090574" y="801866"/>
            <a:ext cx="5306084" cy="5230634"/>
          </a:xfrm>
        </p:spPr>
        <p:txBody>
          <a:bodyPr anchor="ctr">
            <a:normAutofit/>
          </a:bodyPr>
          <a:lstStyle/>
          <a:p>
            <a:r>
              <a:rPr lang="en-CA" sz="2200" dirty="0">
                <a:solidFill>
                  <a:srgbClr val="000000"/>
                </a:solidFill>
              </a:rPr>
              <a:t>Venturian is indeed oversharing, and the effects are impossible to reverse in my opinion. The information given can be used to further uncover other details about them. </a:t>
            </a:r>
            <a:endParaRPr lang="en-CA" sz="2200">
              <a:solidFill>
                <a:srgbClr val="000000"/>
              </a:solidFill>
            </a:endParaRPr>
          </a:p>
          <a:p>
            <a:r>
              <a:rPr lang="en-CA" sz="2200" dirty="0">
                <a:solidFill>
                  <a:srgbClr val="000000"/>
                </a:solidFill>
              </a:rPr>
              <a:t>These various issues can be solved by reducing the amount of unnecessary details in vlogs and instead only covering important events.</a:t>
            </a:r>
            <a:endParaRPr lang="en-CA" sz="2200" dirty="0">
              <a:solidFill>
                <a:srgbClr val="000000"/>
              </a:solidFill>
              <a:cs typeface="Calibri"/>
            </a:endParaRPr>
          </a:p>
          <a:p>
            <a:r>
              <a:rPr lang="en-CA" sz="2200" dirty="0">
                <a:solidFill>
                  <a:srgbClr val="000000"/>
                </a:solidFill>
              </a:rPr>
              <a:t>The details they’ve shared is far beyond anything I would ever do and what my peers would recommend. </a:t>
            </a:r>
            <a:endParaRPr lang="en-CA" sz="2200" dirty="0">
              <a:solidFill>
                <a:srgbClr val="000000"/>
              </a:solidFill>
              <a:cs typeface="Calibri"/>
            </a:endParaRPr>
          </a:p>
          <a:p>
            <a:r>
              <a:rPr lang="en-CA" sz="2200" dirty="0">
                <a:solidFill>
                  <a:srgbClr val="000000"/>
                </a:solidFill>
              </a:rPr>
              <a:t>In my honest opinion, it's their family-friendly style that saves them from any major harm by malicious people.</a:t>
            </a:r>
            <a:endParaRPr lang="en-CA" sz="2200" dirty="0">
              <a:solidFill>
                <a:srgbClr val="000000"/>
              </a:solidFill>
              <a:cs typeface="Calibri"/>
            </a:endParaRPr>
          </a:p>
          <a:p>
            <a:pPr marL="0" indent="0">
              <a:buNone/>
            </a:pPr>
            <a:endParaRPr lang="en-CA" sz="2200">
              <a:solidFill>
                <a:srgbClr val="000000"/>
              </a:solidFill>
            </a:endParaRPr>
          </a:p>
          <a:p>
            <a:pPr marL="0" indent="0">
              <a:buNone/>
            </a:pPr>
            <a:endParaRPr lang="en-CA" sz="2200">
              <a:solidFill>
                <a:srgbClr val="000000"/>
              </a:solidFill>
            </a:endParaRPr>
          </a:p>
        </p:txBody>
      </p:sp>
    </p:spTree>
    <p:extLst>
      <p:ext uri="{BB962C8B-B14F-4D97-AF65-F5344CB8AC3E}">
        <p14:creationId xmlns:p14="http://schemas.microsoft.com/office/powerpoint/2010/main" val="14620535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C2F2D85EFB5BB468A4829F7890B82CB" ma:contentTypeVersion="10" ma:contentTypeDescription="Create a new document." ma:contentTypeScope="" ma:versionID="7ea3e50f00480d83d9db7980cdf68fae">
  <xsd:schema xmlns:xsd="http://www.w3.org/2001/XMLSchema" xmlns:xs="http://www.w3.org/2001/XMLSchema" xmlns:p="http://schemas.microsoft.com/office/2006/metadata/properties" xmlns:ns3="f512b929-b1ad-4f6c-9e8c-327894b52c61" xmlns:ns4="7aa2e845-061b-4c1b-a22c-3a63b7e349cf" targetNamespace="http://schemas.microsoft.com/office/2006/metadata/properties" ma:root="true" ma:fieldsID="3cbf36415167379ca0150126bf3248dd" ns3:_="" ns4:_="">
    <xsd:import namespace="f512b929-b1ad-4f6c-9e8c-327894b52c61"/>
    <xsd:import namespace="7aa2e845-061b-4c1b-a22c-3a63b7e349cf"/>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OCR" minOccurs="0"/>
                <xsd:element ref="ns4: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12b929-b1ad-4f6c-9e8c-327894b52c61"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aa2e845-061b-4c1b-a22c-3a63b7e349cf"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4B1BBD7-94AF-4B2C-9D4E-CF1B60DC7A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512b929-b1ad-4f6c-9e8c-327894b52c61"/>
    <ds:schemaRef ds:uri="7aa2e845-061b-4c1b-a22c-3a63b7e349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755A214-BF6A-4C05-BD75-C573922ECE7F}">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0930EEEC-21FF-406B-91CE-ADE38DB1252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344</Words>
  <Application>Microsoft Office PowerPoint</Application>
  <PresentationFormat>Widescreen</PresentationFormat>
  <Paragraphs>19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VenturianTale’s Digital Footprint</vt:lpstr>
      <vt:lpstr>Who is Venturian?</vt:lpstr>
      <vt:lpstr>What does Venturian share online?</vt:lpstr>
      <vt:lpstr>Is Venturian oversharing?</vt:lpstr>
      <vt:lpstr>Conclusion and Opinion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VenturianTale’s Digital Footprint</dc:title>
  <dc:creator>Mr. Waddles</dc:creator>
  <cp:lastModifiedBy>Mr. Waddles</cp:lastModifiedBy>
  <cp:revision>1</cp:revision>
  <dcterms:created xsi:type="dcterms:W3CDTF">2020-01-08T16:42:11Z</dcterms:created>
  <dcterms:modified xsi:type="dcterms:W3CDTF">2020-01-08T16:42:20Z</dcterms:modified>
</cp:coreProperties>
</file>