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B60BC6-CD80-4539-8308-C567FD1363AE}" v="845" dt="2019-12-04T19:19:43.005"/>
    <p1510:client id="{FE3D27B7-29C3-4890-042D-DD5563E94FAF}" v="3086" dt="2019-12-16T08:53:14.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4762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6595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442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3424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1920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049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223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209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798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4551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176391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2" descr="A person with a football ball on a field&#10;&#10;Description generated with very high confidence">
            <a:extLst>
              <a:ext uri="{FF2B5EF4-FFF2-40B4-BE49-F238E27FC236}">
                <a16:creationId xmlns:a16="http://schemas.microsoft.com/office/drawing/2014/main" id="{8C8FA73A-AAB3-4284-8D87-14AE63C1EE6B}"/>
              </a:ext>
            </a:extLst>
          </p:cNvPr>
          <p:cNvPicPr>
            <a:picLocks noChangeAspect="1"/>
          </p:cNvPicPr>
          <p:nvPr/>
        </p:nvPicPr>
        <p:blipFill rotWithShape="1">
          <a:blip r:embed="rId2"/>
          <a:srcRect r="15213"/>
          <a:stretch/>
        </p:blipFill>
        <p:spPr>
          <a:xfrm>
            <a:off x="20" y="10"/>
            <a:ext cx="4637226" cy="6857990"/>
          </a:xfrm>
          <a:prstGeom prst="rect">
            <a:avLst/>
          </a:prstGeom>
        </p:spPr>
      </p:pic>
      <p:sp>
        <p:nvSpPr>
          <p:cNvPr id="17" name="Rectangle 16">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277328" y="640082"/>
            <a:ext cx="6274591" cy="3351602"/>
          </a:xfrm>
        </p:spPr>
        <p:txBody>
          <a:bodyPr>
            <a:normAutofit/>
          </a:bodyPr>
          <a:lstStyle/>
          <a:p>
            <a:pPr algn="l"/>
            <a:r>
              <a:rPr lang="en-US">
                <a:solidFill>
                  <a:schemeClr val="bg1"/>
                </a:solidFill>
                <a:cs typeface="Calibri Light"/>
              </a:rPr>
              <a:t>Cristiano Ronaldo's Digital Footprint</a:t>
            </a:r>
            <a:endParaRPr lang="en-US">
              <a:solidFill>
                <a:schemeClr val="bg1"/>
              </a:solidFill>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E4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568221-F0DF-4F0B-ACC6-EB8D4D61D334}"/>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Digital Footprint</a:t>
            </a:r>
          </a:p>
        </p:txBody>
      </p:sp>
      <p:pic>
        <p:nvPicPr>
          <p:cNvPr id="4" name="Picture 4" descr="A screenshot of a social media post&#10;&#10;Description generated with very high confidence">
            <a:extLst>
              <a:ext uri="{FF2B5EF4-FFF2-40B4-BE49-F238E27FC236}">
                <a16:creationId xmlns:a16="http://schemas.microsoft.com/office/drawing/2014/main" id="{6D70308D-D9DB-487F-83D1-1A4CBBEC6908}"/>
              </a:ext>
            </a:extLst>
          </p:cNvPr>
          <p:cNvPicPr>
            <a:picLocks noChangeAspect="1"/>
          </p:cNvPicPr>
          <p:nvPr/>
        </p:nvPicPr>
        <p:blipFill rotWithShape="1">
          <a:blip r:embed="rId2"/>
          <a:srcRect l="1190" r="-1" b="-1"/>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697CE1C-8547-4438-A920-11FDDF426FA0}"/>
              </a:ext>
            </a:extLst>
          </p:cNvPr>
          <p:cNvSpPr txBox="1"/>
          <p:nvPr/>
        </p:nvSpPr>
        <p:spPr>
          <a:xfrm>
            <a:off x="7529257" y="322413"/>
            <a:ext cx="4329613" cy="620967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400" dirty="0">
                <a:solidFill>
                  <a:srgbClr val="FFFFFF"/>
                </a:solidFill>
              </a:rPr>
              <a:t>Cristiano Ronaldo dos Santos Aveiro, known as Cristiano Ronaldo, is a professional </a:t>
            </a:r>
            <a:r>
              <a:rPr lang="en-US" sz="2400">
                <a:solidFill>
                  <a:srgbClr val="FFFFFF"/>
                </a:solidFill>
              </a:rPr>
              <a:t>soccer player playing for Juventus in </a:t>
            </a:r>
            <a:r>
              <a:rPr lang="en-US" sz="2400" dirty="0">
                <a:solidFill>
                  <a:srgbClr val="FFFFFF"/>
                </a:solidFill>
              </a:rPr>
              <a:t>Turin, Italy. His main use of social media is on Instagram, on which he has over 193 million followers, the most followed person on Instagram. While he is </a:t>
            </a:r>
            <a:r>
              <a:rPr lang="en-US" sz="2400">
                <a:solidFill>
                  <a:srgbClr val="FFFFFF"/>
                </a:solidFill>
              </a:rPr>
              <a:t>mainly a soccer player, as </a:t>
            </a:r>
            <a:r>
              <a:rPr lang="en-US" sz="2400" dirty="0">
                <a:solidFill>
                  <a:srgbClr val="FFFFFF"/>
                </a:solidFill>
              </a:rPr>
              <a:t>reflected by most of his content on his social media, a sizable part of his digital footprint includes his promotional work for both his and other brands, usually in fashion, as well as his family. He is extremely active, posting around 4 times a week, and adding to his story daily.</a:t>
            </a:r>
            <a:endParaRPr lang="en-US" sz="2400" dirty="0">
              <a:solidFill>
                <a:srgbClr val="FFFFFF"/>
              </a:solidFill>
              <a:cs typeface="Calibri"/>
            </a:endParaRPr>
          </a:p>
        </p:txBody>
      </p:sp>
    </p:spTree>
    <p:extLst>
      <p:ext uri="{BB962C8B-B14F-4D97-AF65-F5344CB8AC3E}">
        <p14:creationId xmlns:p14="http://schemas.microsoft.com/office/powerpoint/2010/main" val="1021555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D48D-2224-4B66-BCE2-ACD846C8A58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t>Protections </a:t>
            </a:r>
          </a:p>
        </p:txBody>
      </p:sp>
      <p:pic>
        <p:nvPicPr>
          <p:cNvPr id="4" name="Picture 4" descr="A person holding a sign posing for the camera&#10;&#10;Description generated with high confidence">
            <a:extLst>
              <a:ext uri="{FF2B5EF4-FFF2-40B4-BE49-F238E27FC236}">
                <a16:creationId xmlns:a16="http://schemas.microsoft.com/office/drawing/2014/main" id="{579E8E3A-0251-4706-920A-D58CEA1A225F}"/>
              </a:ext>
            </a:extLst>
          </p:cNvPr>
          <p:cNvPicPr>
            <a:picLocks noChangeAspect="1"/>
          </p:cNvPicPr>
          <p:nvPr/>
        </p:nvPicPr>
        <p:blipFill rotWithShape="1">
          <a:blip r:embed="rId2"/>
          <a:srcRect l="10912" r="433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8C0D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C049E42-4AF6-45B0-A16D-7912E6B023E1}"/>
              </a:ext>
            </a:extLst>
          </p:cNvPr>
          <p:cNvSpPr txBox="1"/>
          <p:nvPr/>
        </p:nvSpPr>
        <p:spPr>
          <a:xfrm>
            <a:off x="4965431" y="2438400"/>
            <a:ext cx="6586489" cy="378541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2800" dirty="0"/>
              <a:t>Cristiano Ronaldo's Instagram account is public, meaning that anyone in the world can see his posts. He has not had any problems with hacking or personal information being revealed due to the fact that his social media is a carefully curated image that is created by him and his team, ensuring that he and his personal information is secure.</a:t>
            </a:r>
            <a:endParaRPr lang="en-US" sz="2800">
              <a:cs typeface="Calibri"/>
            </a:endParaRPr>
          </a:p>
        </p:txBody>
      </p:sp>
    </p:spTree>
    <p:extLst>
      <p:ext uri="{BB962C8B-B14F-4D97-AF65-F5344CB8AC3E}">
        <p14:creationId xmlns:p14="http://schemas.microsoft.com/office/powerpoint/2010/main" val="2030665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group of people sitting at a picnic table&#10;&#10;Description generated with very high confidence">
            <a:extLst>
              <a:ext uri="{FF2B5EF4-FFF2-40B4-BE49-F238E27FC236}">
                <a16:creationId xmlns:a16="http://schemas.microsoft.com/office/drawing/2014/main" id="{22C9857C-BADD-4A97-B37F-EA2E01FCE206}"/>
              </a:ext>
            </a:extLst>
          </p:cNvPr>
          <p:cNvPicPr>
            <a:picLocks noChangeAspect="1"/>
          </p:cNvPicPr>
          <p:nvPr/>
        </p:nvPicPr>
        <p:blipFill rotWithShape="1">
          <a:blip r:embed="rId2">
            <a:alphaModFix/>
          </a:blip>
          <a:srcRect r="24944"/>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A7D82F2E-ED4A-4FA1-ADEC-19809AA7F6AF}"/>
              </a:ext>
            </a:extLst>
          </p:cNvPr>
          <p:cNvSpPr>
            <a:spLocks noGrp="1"/>
          </p:cNvSpPr>
          <p:nvPr>
            <p:ph type="title"/>
          </p:nvPr>
        </p:nvSpPr>
        <p:spPr>
          <a:xfrm>
            <a:off x="804998" y="84070"/>
            <a:ext cx="4803636" cy="1311664"/>
          </a:xfrm>
        </p:spPr>
        <p:txBody>
          <a:bodyPr vert="horz" lIns="91440" tIns="45720" rIns="91440" bIns="45720" rtlCol="0" anchor="ctr">
            <a:normAutofit/>
          </a:bodyPr>
          <a:lstStyle/>
          <a:p>
            <a:r>
              <a:rPr lang="en-US">
                <a:solidFill>
                  <a:srgbClr val="000000"/>
                </a:solidFill>
              </a:rPr>
              <a:t>Information </a:t>
            </a:r>
          </a:p>
        </p:txBody>
      </p:sp>
      <p:sp>
        <p:nvSpPr>
          <p:cNvPr id="3" name="TextBox 2">
            <a:extLst>
              <a:ext uri="{FF2B5EF4-FFF2-40B4-BE49-F238E27FC236}">
                <a16:creationId xmlns:a16="http://schemas.microsoft.com/office/drawing/2014/main" id="{5B6B1235-B09F-4298-9AA7-1942D8439474}"/>
              </a:ext>
            </a:extLst>
          </p:cNvPr>
          <p:cNvSpPr txBox="1"/>
          <p:nvPr/>
        </p:nvSpPr>
        <p:spPr>
          <a:xfrm>
            <a:off x="804997" y="2272143"/>
            <a:ext cx="4706803" cy="378883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2800">
                <a:solidFill>
                  <a:srgbClr val="000000"/>
                </a:solidFill>
              </a:rPr>
              <a:t>Ronaldo shares a lot of information about his location, often including recognizable landmarks and using location tags to show his location. He has also shown parts of his home on many occasions, both on his own social media and on other media. His updates on his Instagram show his location on an almost daily basis.</a:t>
            </a:r>
            <a:endParaRPr lang="en-US" sz="2400">
              <a:cs typeface="Calibri"/>
            </a:endParaRPr>
          </a:p>
        </p:txBody>
      </p:sp>
    </p:spTree>
    <p:extLst>
      <p:ext uri="{BB962C8B-B14F-4D97-AF65-F5344CB8AC3E}">
        <p14:creationId xmlns:p14="http://schemas.microsoft.com/office/powerpoint/2010/main" val="218507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erson standing next to a body of water&#10;&#10;Description generated with very high confidence">
            <a:extLst>
              <a:ext uri="{FF2B5EF4-FFF2-40B4-BE49-F238E27FC236}">
                <a16:creationId xmlns:a16="http://schemas.microsoft.com/office/drawing/2014/main" id="{1D2C3643-0799-4224-8F76-B7ADEF684C5B}"/>
              </a:ext>
            </a:extLst>
          </p:cNvPr>
          <p:cNvPicPr>
            <a:picLocks noChangeAspect="1"/>
          </p:cNvPicPr>
          <p:nvPr/>
        </p:nvPicPr>
        <p:blipFill rotWithShape="1">
          <a:blip r:embed="rId2">
            <a:alphaModFix amt="40000"/>
          </a:blip>
          <a:srcRect t="24749"/>
          <a:stretch/>
        </p:blipFill>
        <p:spPr>
          <a:xfrm>
            <a:off x="-1" y="10"/>
            <a:ext cx="12192000" cy="6857990"/>
          </a:xfrm>
          <a:prstGeom prst="rect">
            <a:avLst/>
          </a:prstGeom>
        </p:spPr>
      </p:pic>
      <p:sp>
        <p:nvSpPr>
          <p:cNvPr id="2" name="Title 1">
            <a:extLst>
              <a:ext uri="{FF2B5EF4-FFF2-40B4-BE49-F238E27FC236}">
                <a16:creationId xmlns:a16="http://schemas.microsoft.com/office/drawing/2014/main" id="{325DC7A2-FF61-4C45-ADC8-90D6EBACCD66}"/>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a:t>Oversharer?</a:t>
            </a:r>
          </a:p>
        </p:txBody>
      </p:sp>
      <p:sp>
        <p:nvSpPr>
          <p:cNvPr id="18"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9ECE61E-D726-4640-82D8-43877C083B4A}"/>
              </a:ext>
            </a:extLst>
          </p:cNvPr>
          <p:cNvSpPr txBox="1"/>
          <p:nvPr/>
        </p:nvSpPr>
        <p:spPr>
          <a:xfrm>
            <a:off x="841248" y="3502152"/>
            <a:ext cx="10506456" cy="267004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2600" dirty="0"/>
              <a:t>Based on Cristiano's social media, he could be viewed as an oversharer. However, due to his status as a celebrity, </a:t>
            </a:r>
            <a:r>
              <a:rPr lang="en-US" sz="2600"/>
              <a:t>he is not oversharing. His </a:t>
            </a:r>
            <a:r>
              <a:rPr lang="en-US" sz="2600" dirty="0"/>
              <a:t>public image is very carefully constructed so as to not share anything that could harm Cristiano. He also lives in a very private area and has security when in public. He has never had any instance of being in danger as a result of his social media. Because of his situation, he is not an example of an oversharer.</a:t>
            </a:r>
            <a:endParaRPr lang="en-US" sz="2600">
              <a:cs typeface="Calibri" panose="020F0502020204030204"/>
            </a:endParaRPr>
          </a:p>
        </p:txBody>
      </p:sp>
    </p:spTree>
    <p:extLst>
      <p:ext uri="{BB962C8B-B14F-4D97-AF65-F5344CB8AC3E}">
        <p14:creationId xmlns:p14="http://schemas.microsoft.com/office/powerpoint/2010/main" val="398897727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7CE31-CC93-422B-8B30-33D3A77AE886}"/>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a:t>Advice</a:t>
            </a:r>
          </a:p>
        </p:txBody>
      </p:sp>
      <p:cxnSp>
        <p:nvCxnSpPr>
          <p:cNvPr id="6"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248E464-558E-49A0-A5B5-D8A082FE1A16}"/>
              </a:ext>
            </a:extLst>
          </p:cNvPr>
          <p:cNvSpPr txBox="1"/>
          <p:nvPr/>
        </p:nvSpPr>
        <p:spPr>
          <a:xfrm>
            <a:off x="655321" y="2372628"/>
            <a:ext cx="5548737" cy="427185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nSpc>
                <a:spcPct val="90000"/>
              </a:lnSpc>
              <a:spcAft>
                <a:spcPts val="600"/>
              </a:spcAft>
            </a:pPr>
            <a:r>
              <a:rPr lang="en-US" sz="2200"/>
              <a:t>While Ronaldo is a very solid example of how to run a social media account as a celebrity, it is only because of his status that he is able to share the amount that he does. An average person should not share their precise location as frequently as Ronaldo does, and also should not share as many pictures of his family, especially when their account is public. Additionally, sharing when they are away from their home, as well as parts of their home is not wise if their home is not as private and secure as Ronaldo's, as it could lead to burglaries. Overall, Ronaldo's social media is run very well, but it is not an example for an average person to follow.</a:t>
            </a:r>
            <a:endParaRPr lang="en-US" sz="2200">
              <a:cs typeface="Calibri"/>
            </a:endParaRPr>
          </a:p>
        </p:txBody>
      </p:sp>
      <p:pic>
        <p:nvPicPr>
          <p:cNvPr id="4" name="Picture 4" descr="A person holding a microphone&#10;&#10;Description generated with high confidence">
            <a:extLst>
              <a:ext uri="{FF2B5EF4-FFF2-40B4-BE49-F238E27FC236}">
                <a16:creationId xmlns:a16="http://schemas.microsoft.com/office/drawing/2014/main" id="{8B40660B-33BC-478E-8CD2-96AD3072EB51}"/>
              </a:ext>
            </a:extLst>
          </p:cNvPr>
          <p:cNvPicPr>
            <a:picLocks noChangeAspect="1"/>
          </p:cNvPicPr>
          <p:nvPr/>
        </p:nvPicPr>
        <p:blipFill rotWithShape="1">
          <a:blip r:embed="rId2"/>
          <a:srcRect l="3373" r="6875"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1599697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Cristiano Ronaldo's Digital Footprint</vt:lpstr>
      <vt:lpstr>Digital Footprint</vt:lpstr>
      <vt:lpstr>Protections </vt:lpstr>
      <vt:lpstr>Information </vt:lpstr>
      <vt:lpstr>Oversharer?</vt:lpstr>
      <vt:lpstr>Advice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362</cp:revision>
  <dcterms:created xsi:type="dcterms:W3CDTF">2019-12-04T18:57:41Z</dcterms:created>
  <dcterms:modified xsi:type="dcterms:W3CDTF">2019-12-16T08:59:20Z</dcterms:modified>
</cp:coreProperties>
</file>