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/>
    <p:restoredTop sz="94650"/>
  </p:normalViewPr>
  <p:slideViewPr>
    <p:cSldViewPr snapToGrid="0" snapToObjects="1">
      <p:cViewPr varScale="1">
        <p:scale>
          <a:sx n="116" d="100"/>
          <a:sy n="116" d="100"/>
        </p:scale>
        <p:origin x="22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0E645-DF29-7F48-8B49-61F9CD52664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A045-33E7-1D4E-A8F6-EBF50D5D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BA045-33E7-1D4E-A8F6-EBF50D5DE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34F3-1528-3645-9642-1651F486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249B0-AB88-1C48-9C92-53608A41D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D8D97-8C8C-5040-9372-CB35E62A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23A6C-8590-CC4F-A864-082D9F9C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29239-A077-7B47-939E-2A217AAF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7201-64D2-CD4F-BAD7-EF597E96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91EE4-2489-9D44-943B-95C5963A7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97C12-2FEC-1241-8D99-61FB8CD4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97EB7-1753-5040-AF0F-217382AE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42E1E-3656-8548-B86A-2803EE3D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44F37-BF35-C84B-B43B-DBFE7C85A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E2CF6-34C5-A943-8D56-7CAECC1E5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1D70-0361-054E-B0CF-D9813AD0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D7A5-49DA-B646-830A-79BE95FB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7450-E34C-0143-8D6F-3B4C49F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A4B6-D3E6-6343-B14D-8E70C571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0E9E1-7618-9145-A073-46681BD6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27DA3-1829-D74C-9984-D7E2609E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24D6-042D-4549-82FF-A8EDEC73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0E49-C5E9-DD47-B13C-5D190BEA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9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7915-32C3-E245-86F9-BD7E7C24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D31F2-17DA-774B-8EA5-C454CC1A8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D016F-A952-9E40-91D0-18063CF0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13433-C068-0442-9670-4E5AB392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A4DB9-8700-044F-9838-926A3915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4719-250C-AF4C-98FC-BE52EF4C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A6833-35C9-414F-B1EE-9CF4B761A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AC98B-8596-9E48-A27E-BE299808D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31C69-E563-454B-BF42-20DF0358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250-4FF0-9A4F-B2A8-41C2CB4D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71A24-8431-3A48-84F9-07B4FF4D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7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C068-4B91-D341-8BAC-C3304719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04AA2-DAAB-914E-B048-C15B86C04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F8CCC-8CC7-7C47-A846-D448CA2A5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17803-4669-B541-9222-385AE2DB7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D2F4-3BC8-E040-9BA6-844850291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05233-896D-EE45-ABE8-1EA79238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300D5-38EB-E34E-BAE9-B99C8243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3ACB11-350C-EE46-B31B-7FCC49A4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4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27CB-FBA3-704B-8138-0F1DDB09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8B242-AF4C-794F-94DE-3C998C73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15787-40DC-984B-896A-6A3DD751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8E9A6-AFCF-0643-869F-589B43F7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A2E93-EA62-604E-B70E-ADDD8947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C1EFC-EA27-D34A-A3B5-003AD5D4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920E5-80AC-7043-A01E-019F84B9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B9F1-08EB-104F-8A30-57231794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59D1-4776-B84B-AF00-5714F747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CCE6E-6DA0-1C40-8397-92A8843DE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A894E-04CF-9747-9A07-84D4C0D5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CF79C-EC6D-8548-B885-A3F0C146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DE320-6100-8941-9C9E-D0D7AE09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BA1C-D3F0-0F46-B449-C83CDF8C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69771-76C3-A14A-9D02-3F8DECFCC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A9B45-FAAE-E149-88FE-800542BEB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4CDFA-0B73-9E46-9B7D-CF00B420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2E53-0355-D743-8E07-ED4B5E1D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8EA63-F9F8-1C40-A7A2-CC40ACCD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09CA8-866D-5E42-A607-73DFA273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2EB0B-F290-8941-9365-5EF27CD63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14570-F15F-C44B-AF07-61418F807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4EA9-6E19-5440-A425-1D7F5E51C4C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9E851-FE14-7044-910E-E736A66B1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19ABF-A605-504E-B7FA-4DEE794ED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62D3-5AFF-B445-A253-B27E86E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5D17E5-F6D5-3144-988B-BE05AE3E1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r="9091" b="3385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11C85-66FB-A349-80EF-90D728CBF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The digital footprint of Billie Eilish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1F5C2-F293-A149-8D34-96ACE50A5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18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4D539B-AE58-C147-A961-9BB6EE3C0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2" r="3" b="3"/>
          <a:stretch/>
        </p:blipFill>
        <p:spPr bwMode="auto">
          <a:xfrm>
            <a:off x="2511713" y="3104705"/>
            <a:ext cx="3634674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E322C-1ACF-2948-978A-93BC3080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Digital footprint </a:t>
            </a:r>
          </a:p>
        </p:txBody>
      </p:sp>
      <p:grpSp>
        <p:nvGrpSpPr>
          <p:cNvPr id="14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2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7F89-6E4D-6847-9900-1229ABD6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070" y="1130846"/>
            <a:ext cx="4879971" cy="435133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Billie Eilish is a singer-songwriter from Los Angeles, California. She writes some of her songs on her own, but she creates most of them with her brother/collaborator. </a:t>
            </a:r>
          </a:p>
          <a:p>
            <a:r>
              <a:rPr lang="en-US" sz="2000">
                <a:solidFill>
                  <a:schemeClr val="bg1"/>
                </a:solidFill>
              </a:rPr>
              <a:t>Billie Eilish released her first album in 2017 with the help of her brother, called “Bellyache”. </a:t>
            </a:r>
          </a:p>
          <a:p>
            <a:r>
              <a:rPr lang="en-US" sz="2000">
                <a:solidFill>
                  <a:schemeClr val="bg1"/>
                </a:solidFill>
              </a:rPr>
              <a:t>She is active on Instagram, Twitter, Snapchat, Facebook, TikTok, and YouTube. </a:t>
            </a:r>
          </a:p>
          <a:p>
            <a:r>
              <a:rPr lang="en-US" sz="2000">
                <a:solidFill>
                  <a:schemeClr val="bg1"/>
                </a:solidFill>
              </a:rPr>
              <a:t>With over 76.3million followers, Billie Eilish is known to regularly post on her Instagram account. 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30CF7-28BC-064C-9C16-FB41EB6B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Protections? </a:t>
            </a:r>
          </a:p>
        </p:txBody>
      </p:sp>
      <p:pic>
        <p:nvPicPr>
          <p:cNvPr id="2050" name="Picture 2" descr="How Billie Eilish Rode Teenage Weirdness to Stardom - The New York Times">
            <a:extLst>
              <a:ext uri="{FF2B5EF4-FFF2-40B4-BE49-F238E27FC236}">
                <a16:creationId xmlns:a16="http://schemas.microsoft.com/office/drawing/2014/main" id="{33FA1070-D40B-7B4B-A6FB-EB4CB1A2F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F3288-1BB1-5242-BA06-46C0977A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Her accounts are public, and everyone can easily access her platforms. </a:t>
            </a:r>
          </a:p>
          <a:p>
            <a:r>
              <a:rPr lang="en-US">
                <a:solidFill>
                  <a:schemeClr val="bg1"/>
                </a:solidFill>
              </a:rPr>
              <a:t>Although many celebrities have been hacked before, fortunately Billie has not.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7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1" name="Oval 72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lohsh Wallpapers - Top Free Blohsh Backgrounds - WallpaperAccess">
            <a:extLst>
              <a:ext uri="{FF2B5EF4-FFF2-40B4-BE49-F238E27FC236}">
                <a16:creationId xmlns:a16="http://schemas.microsoft.com/office/drawing/2014/main" id="{AFE856C8-2458-5344-820B-ED8C8C87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471" y="1529965"/>
            <a:ext cx="2601592" cy="14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2" name="Group 74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B0871-2A6D-084D-A423-52EF1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What does Billie want us to see? </a:t>
            </a:r>
          </a:p>
        </p:txBody>
      </p:sp>
      <p:grpSp>
        <p:nvGrpSpPr>
          <p:cNvPr id="81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B441-E80C-9B49-BA94-922E9EB69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Billie Eilish is such a positive, and a happy person. </a:t>
            </a:r>
          </a:p>
          <a:p>
            <a:r>
              <a:rPr lang="en-US" sz="1800">
                <a:solidFill>
                  <a:schemeClr val="bg1"/>
                </a:solidFill>
              </a:rPr>
              <a:t>The concept of her songs are mostly about love, loss, depression, and self-image, and most of the meanings behind her songs are from her everyday experiences with her brother O’Connell. </a:t>
            </a:r>
          </a:p>
          <a:p>
            <a:r>
              <a:rPr lang="en-US" sz="1800">
                <a:solidFill>
                  <a:schemeClr val="bg1"/>
                </a:solidFill>
              </a:rPr>
              <a:t>Billie usually posts about her upcoming albums, behind the scenes of her music videos, and her fashion. </a:t>
            </a:r>
          </a:p>
          <a:p>
            <a:r>
              <a:rPr lang="en-US" sz="1800">
                <a:solidFill>
                  <a:schemeClr val="bg1"/>
                </a:solidFill>
              </a:rPr>
              <a:t>She tags studios, artists, magazines, her own merch and so much more. </a:t>
            </a:r>
          </a:p>
          <a:p>
            <a:r>
              <a:rPr lang="en-US" sz="1800">
                <a:solidFill>
                  <a:schemeClr val="bg1"/>
                </a:solidFill>
              </a:rPr>
              <a:t>Billie Eilish does not post any videos or photos about her personal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1236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7" name="Freeform: Shape 75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128" name="Freeform: Shape 77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5661-DDE9-2B4D-9E8C-A479D6FF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3" y="633046"/>
            <a:ext cx="4539543" cy="1314996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Is Billie Eilish an over sharer? 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07FD4-EC4F-1B41-B300-B24364E77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03" y="2125737"/>
            <a:ext cx="4539543" cy="4044463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In my opinion, Billie Eilish is not an over sharer. </a:t>
            </a:r>
          </a:p>
          <a:p>
            <a:r>
              <a:rPr lang="en-US" sz="2600">
                <a:solidFill>
                  <a:schemeClr val="bg1"/>
                </a:solidFill>
              </a:rPr>
              <a:t>She has never exposed her address, or any other personal information on her platforms before. </a:t>
            </a:r>
          </a:p>
          <a:p>
            <a:r>
              <a:rPr lang="en-US" sz="2600">
                <a:solidFill>
                  <a:schemeClr val="bg1"/>
                </a:solidFill>
              </a:rPr>
              <a:t>I think she is very careful with keeping her information to herself, because she is aware of the consequences. 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8DDE08-BFBE-FD4C-93C9-7BCDC7645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3376" b="1"/>
          <a:stretch/>
        </p:blipFill>
        <p:spPr bwMode="auto"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A8EF52B-8B4C-4640-BB1D-3AFD6A9B5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60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B03C48-EB0A-6146-93F9-01FB69C20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" b="20089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85981-8017-6C4D-A1F9-AD2796A1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My advice for Billie Eilish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F7BA-F1A9-A74F-ACB8-4280DBDF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 think Billie </a:t>
            </a:r>
            <a:r>
              <a:rPr lang="en-US" sz="2000" dirty="0" err="1">
                <a:solidFill>
                  <a:srgbClr val="FFFFFF"/>
                </a:solidFill>
              </a:rPr>
              <a:t>Eilish</a:t>
            </a:r>
            <a:r>
              <a:rPr lang="en-US" sz="2000" dirty="0">
                <a:solidFill>
                  <a:srgbClr val="FFFFFF"/>
                </a:solidFill>
              </a:rPr>
              <a:t> is fine the way she is, but she has been unfollowing everyone on Instagram. I am not quite sure what the reason is, but if she needs a break, I would love her to take one.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She became very popular at a really young age. I hope she doesn’t pay attention to the hate comments as much and focus on herself more often.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Billie Eilish &quot;seeks restraining order&quot; against man threatening her outside  her home">
            <a:extLst>
              <a:ext uri="{FF2B5EF4-FFF2-40B4-BE49-F238E27FC236}">
                <a16:creationId xmlns:a16="http://schemas.microsoft.com/office/drawing/2014/main" id="{B3992492-48DC-D545-80F9-F7251E106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r="17895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364</Words>
  <Application>Microsoft Macintosh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digital footprint of Billie Eilish </vt:lpstr>
      <vt:lpstr>Digital footprint </vt:lpstr>
      <vt:lpstr>Protections? </vt:lpstr>
      <vt:lpstr>What does Billie want us to see? </vt:lpstr>
      <vt:lpstr>Is Billie Eilish an over sharer? </vt:lpstr>
      <vt:lpstr>My advice for Billie Eilish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footprint of Billie Eilish </dc:title>
  <dc:creator>130S-Cha, Amy - Eunbi</dc:creator>
  <cp:lastModifiedBy>130S-Cha, Amy - Eunbi</cp:lastModifiedBy>
  <cp:revision>13</cp:revision>
  <dcterms:created xsi:type="dcterms:W3CDTF">2021-02-23T02:46:09Z</dcterms:created>
  <dcterms:modified xsi:type="dcterms:W3CDTF">2021-02-24T04:25:54Z</dcterms:modified>
</cp:coreProperties>
</file>