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E48CCB-84D7-4075-ACC1-63983C162030}" v="6" dt="2021-06-29T18:35:24.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130S-Radu, Andrei" userId="05dfb61f-3d80-44cd-a932-ddae1f69f776" providerId="ADAL" clId="{8DE48CCB-84D7-4075-ACC1-63983C162030}"/>
    <pc:docChg chg="undo custSel addSld modSld addMainMaster delMainMaster">
      <pc:chgData name="130S-Radu, Andrei" userId="05dfb61f-3d80-44cd-a932-ddae1f69f776" providerId="ADAL" clId="{8DE48CCB-84D7-4075-ACC1-63983C162030}" dt="2021-06-29T18:35:26.613" v="3065"/>
      <pc:docMkLst>
        <pc:docMk/>
      </pc:docMkLst>
      <pc:sldChg chg="addSp modSp mod setBg modClrScheme addAnim chgLayout">
        <pc:chgData name="130S-Radu, Andrei" userId="05dfb61f-3d80-44cd-a932-ddae1f69f776" providerId="ADAL" clId="{8DE48CCB-84D7-4075-ACC1-63983C162030}" dt="2021-06-29T17:53:55.955" v="73" actId="20577"/>
        <pc:sldMkLst>
          <pc:docMk/>
          <pc:sldMk cId="123840070" sldId="256"/>
        </pc:sldMkLst>
        <pc:spChg chg="mod">
          <ac:chgData name="130S-Radu, Andrei" userId="05dfb61f-3d80-44cd-a932-ddae1f69f776" providerId="ADAL" clId="{8DE48CCB-84D7-4075-ACC1-63983C162030}" dt="2021-06-29T17:53:40.550" v="36" actId="26606"/>
          <ac:spMkLst>
            <pc:docMk/>
            <pc:sldMk cId="123840070" sldId="256"/>
            <ac:spMk id="2" creationId="{986638EF-AEFA-463D-A6C7-5A82584CC2F4}"/>
          </ac:spMkLst>
        </pc:spChg>
        <pc:spChg chg="mod">
          <ac:chgData name="130S-Radu, Andrei" userId="05dfb61f-3d80-44cd-a932-ddae1f69f776" providerId="ADAL" clId="{8DE48CCB-84D7-4075-ACC1-63983C162030}" dt="2021-06-29T17:53:55.955" v="73" actId="20577"/>
          <ac:spMkLst>
            <pc:docMk/>
            <pc:sldMk cId="123840070" sldId="256"/>
            <ac:spMk id="3" creationId="{0D87DA03-8941-44E9-BCB7-0FAEB86B39A8}"/>
          </ac:spMkLst>
        </pc:spChg>
        <pc:spChg chg="add">
          <ac:chgData name="130S-Radu, Andrei" userId="05dfb61f-3d80-44cd-a932-ddae1f69f776" providerId="ADAL" clId="{8DE48CCB-84D7-4075-ACC1-63983C162030}" dt="2021-06-29T17:53:40.550" v="36" actId="26606"/>
          <ac:spMkLst>
            <pc:docMk/>
            <pc:sldMk cId="123840070" sldId="256"/>
            <ac:spMk id="9" creationId="{608EAA06-5488-416B-B2B2-E55213011012}"/>
          </ac:spMkLst>
        </pc:spChg>
        <pc:picChg chg="add">
          <ac:chgData name="130S-Radu, Andrei" userId="05dfb61f-3d80-44cd-a932-ddae1f69f776" providerId="ADAL" clId="{8DE48CCB-84D7-4075-ACC1-63983C162030}" dt="2021-06-29T17:53:40.550" v="36" actId="26606"/>
          <ac:picMkLst>
            <pc:docMk/>
            <pc:sldMk cId="123840070" sldId="256"/>
            <ac:picMk id="4" creationId="{A7088DE0-F320-4FD3-A341-5BE3C75F61E2}"/>
          </ac:picMkLst>
        </pc:picChg>
      </pc:sldChg>
      <pc:sldChg chg="modSp new mod">
        <pc:chgData name="130S-Radu, Andrei" userId="05dfb61f-3d80-44cd-a932-ddae1f69f776" providerId="ADAL" clId="{8DE48CCB-84D7-4075-ACC1-63983C162030}" dt="2021-06-29T17:57:04.468" v="314" actId="20577"/>
        <pc:sldMkLst>
          <pc:docMk/>
          <pc:sldMk cId="4011470289" sldId="257"/>
        </pc:sldMkLst>
        <pc:spChg chg="mod">
          <ac:chgData name="130S-Radu, Andrei" userId="05dfb61f-3d80-44cd-a932-ddae1f69f776" providerId="ADAL" clId="{8DE48CCB-84D7-4075-ACC1-63983C162030}" dt="2021-06-29T17:54:42.955" v="115" actId="20577"/>
          <ac:spMkLst>
            <pc:docMk/>
            <pc:sldMk cId="4011470289" sldId="257"/>
            <ac:spMk id="2" creationId="{EF08BF09-61E1-4BAF-9FB6-C01C8042D7ED}"/>
          </ac:spMkLst>
        </pc:spChg>
        <pc:spChg chg="mod">
          <ac:chgData name="130S-Radu, Andrei" userId="05dfb61f-3d80-44cd-a932-ddae1f69f776" providerId="ADAL" clId="{8DE48CCB-84D7-4075-ACC1-63983C162030}" dt="2021-06-29T17:57:04.468" v="314" actId="20577"/>
          <ac:spMkLst>
            <pc:docMk/>
            <pc:sldMk cId="4011470289" sldId="257"/>
            <ac:spMk id="3" creationId="{AAD1634C-04FC-452F-BCE4-DBEA10729958}"/>
          </ac:spMkLst>
        </pc:spChg>
      </pc:sldChg>
      <pc:sldChg chg="addSp modSp new mod setBg">
        <pc:chgData name="130S-Radu, Andrei" userId="05dfb61f-3d80-44cd-a932-ddae1f69f776" providerId="ADAL" clId="{8DE48CCB-84D7-4075-ACC1-63983C162030}" dt="2021-06-29T18:26:36.427" v="2513" actId="26606"/>
        <pc:sldMkLst>
          <pc:docMk/>
          <pc:sldMk cId="3418296229" sldId="258"/>
        </pc:sldMkLst>
        <pc:spChg chg="mod">
          <ac:chgData name="130S-Radu, Andrei" userId="05dfb61f-3d80-44cd-a932-ddae1f69f776" providerId="ADAL" clId="{8DE48CCB-84D7-4075-ACC1-63983C162030}" dt="2021-06-29T18:26:36.427" v="2513" actId="26606"/>
          <ac:spMkLst>
            <pc:docMk/>
            <pc:sldMk cId="3418296229" sldId="258"/>
            <ac:spMk id="2" creationId="{875BA7D0-05C6-4FB1-AA84-7AFE15B30C23}"/>
          </ac:spMkLst>
        </pc:spChg>
        <pc:spChg chg="mod">
          <ac:chgData name="130S-Radu, Andrei" userId="05dfb61f-3d80-44cd-a932-ddae1f69f776" providerId="ADAL" clId="{8DE48CCB-84D7-4075-ACC1-63983C162030}" dt="2021-06-29T18:26:36.427" v="2513" actId="26606"/>
          <ac:spMkLst>
            <pc:docMk/>
            <pc:sldMk cId="3418296229" sldId="258"/>
            <ac:spMk id="3" creationId="{452048FA-49AA-45A9-B14A-7F7DF801F379}"/>
          </ac:spMkLst>
        </pc:spChg>
        <pc:spChg chg="add">
          <ac:chgData name="130S-Radu, Andrei" userId="05dfb61f-3d80-44cd-a932-ddae1f69f776" providerId="ADAL" clId="{8DE48CCB-84D7-4075-ACC1-63983C162030}" dt="2021-06-29T18:26:36.427" v="2513" actId="26606"/>
          <ac:spMkLst>
            <pc:docMk/>
            <pc:sldMk cId="3418296229" sldId="258"/>
            <ac:spMk id="71" creationId="{FF486E2F-D0C1-4083-88AE-1015B8F6EBE3}"/>
          </ac:spMkLst>
        </pc:spChg>
        <pc:picChg chg="add">
          <ac:chgData name="130S-Radu, Andrei" userId="05dfb61f-3d80-44cd-a932-ddae1f69f776" providerId="ADAL" clId="{8DE48CCB-84D7-4075-ACC1-63983C162030}" dt="2021-06-29T18:26:36.427" v="2513" actId="26606"/>
          <ac:picMkLst>
            <pc:docMk/>
            <pc:sldMk cId="3418296229" sldId="258"/>
            <ac:picMk id="73" creationId="{AD661026-DE64-47F1-9F88-0847B5FB3560}"/>
          </ac:picMkLst>
        </pc:picChg>
        <pc:picChg chg="add mod">
          <ac:chgData name="130S-Radu, Andrei" userId="05dfb61f-3d80-44cd-a932-ddae1f69f776" providerId="ADAL" clId="{8DE48CCB-84D7-4075-ACC1-63983C162030}" dt="2021-06-29T18:26:36.427" v="2513" actId="26606"/>
          <ac:picMkLst>
            <pc:docMk/>
            <pc:sldMk cId="3418296229" sldId="258"/>
            <ac:picMk id="2050" creationId="{C7E24B4C-F3C7-4612-B31B-E9DB7F736891}"/>
          </ac:picMkLst>
        </pc:picChg>
      </pc:sldChg>
      <pc:sldChg chg="addSp modSp new mod setBg">
        <pc:chgData name="130S-Radu, Andrei" userId="05dfb61f-3d80-44cd-a932-ddae1f69f776" providerId="ADAL" clId="{8DE48CCB-84D7-4075-ACC1-63983C162030}" dt="2021-06-29T18:28:28.965" v="2515" actId="26606"/>
        <pc:sldMkLst>
          <pc:docMk/>
          <pc:sldMk cId="608018244" sldId="259"/>
        </pc:sldMkLst>
        <pc:spChg chg="mod">
          <ac:chgData name="130S-Radu, Andrei" userId="05dfb61f-3d80-44cd-a932-ddae1f69f776" providerId="ADAL" clId="{8DE48CCB-84D7-4075-ACC1-63983C162030}" dt="2021-06-29T18:28:28.965" v="2515" actId="26606"/>
          <ac:spMkLst>
            <pc:docMk/>
            <pc:sldMk cId="608018244" sldId="259"/>
            <ac:spMk id="2" creationId="{E0BB861D-73F7-40B2-A99F-0CC5F86E2620}"/>
          </ac:spMkLst>
        </pc:spChg>
        <pc:spChg chg="mod">
          <ac:chgData name="130S-Radu, Andrei" userId="05dfb61f-3d80-44cd-a932-ddae1f69f776" providerId="ADAL" clId="{8DE48CCB-84D7-4075-ACC1-63983C162030}" dt="2021-06-29T18:28:28.965" v="2515" actId="26606"/>
          <ac:spMkLst>
            <pc:docMk/>
            <pc:sldMk cId="608018244" sldId="259"/>
            <ac:spMk id="3" creationId="{BF860A80-096B-47EC-9D6B-613BAECAA1D0}"/>
          </ac:spMkLst>
        </pc:spChg>
        <pc:spChg chg="add">
          <ac:chgData name="130S-Radu, Andrei" userId="05dfb61f-3d80-44cd-a932-ddae1f69f776" providerId="ADAL" clId="{8DE48CCB-84D7-4075-ACC1-63983C162030}" dt="2021-06-29T18:28:28.965" v="2515" actId="26606"/>
          <ac:spMkLst>
            <pc:docMk/>
            <pc:sldMk cId="608018244" sldId="259"/>
            <ac:spMk id="71" creationId="{FF486E2F-D0C1-4083-88AE-1015B8F6EBE3}"/>
          </ac:spMkLst>
        </pc:spChg>
        <pc:picChg chg="add">
          <ac:chgData name="130S-Radu, Andrei" userId="05dfb61f-3d80-44cd-a932-ddae1f69f776" providerId="ADAL" clId="{8DE48CCB-84D7-4075-ACC1-63983C162030}" dt="2021-06-29T18:28:28.965" v="2515" actId="26606"/>
          <ac:picMkLst>
            <pc:docMk/>
            <pc:sldMk cId="608018244" sldId="259"/>
            <ac:picMk id="73" creationId="{AD661026-DE64-47F1-9F88-0847B5FB3560}"/>
          </ac:picMkLst>
        </pc:picChg>
        <pc:picChg chg="add mod">
          <ac:chgData name="130S-Radu, Andrei" userId="05dfb61f-3d80-44cd-a932-ddae1f69f776" providerId="ADAL" clId="{8DE48CCB-84D7-4075-ACC1-63983C162030}" dt="2021-06-29T18:28:28.965" v="2515" actId="26606"/>
          <ac:picMkLst>
            <pc:docMk/>
            <pc:sldMk cId="608018244" sldId="259"/>
            <ac:picMk id="1026" creationId="{3217609B-AA3C-47ED-9822-D20806BB8F9B}"/>
          </ac:picMkLst>
        </pc:picChg>
      </pc:sldChg>
      <pc:sldChg chg="addSp modSp new mod setBg">
        <pc:chgData name="130S-Radu, Andrei" userId="05dfb61f-3d80-44cd-a932-ddae1f69f776" providerId="ADAL" clId="{8DE48CCB-84D7-4075-ACC1-63983C162030}" dt="2021-06-29T18:25:02.212" v="2511" actId="26606"/>
        <pc:sldMkLst>
          <pc:docMk/>
          <pc:sldMk cId="2433686691" sldId="260"/>
        </pc:sldMkLst>
        <pc:spChg chg="mod">
          <ac:chgData name="130S-Radu, Andrei" userId="05dfb61f-3d80-44cd-a932-ddae1f69f776" providerId="ADAL" clId="{8DE48CCB-84D7-4075-ACC1-63983C162030}" dt="2021-06-29T18:25:02.212" v="2511" actId="26606"/>
          <ac:spMkLst>
            <pc:docMk/>
            <pc:sldMk cId="2433686691" sldId="260"/>
            <ac:spMk id="2" creationId="{2216DA2C-3CD0-456B-88B8-BA55F708B260}"/>
          </ac:spMkLst>
        </pc:spChg>
        <pc:spChg chg="mod">
          <ac:chgData name="130S-Radu, Andrei" userId="05dfb61f-3d80-44cd-a932-ddae1f69f776" providerId="ADAL" clId="{8DE48CCB-84D7-4075-ACC1-63983C162030}" dt="2021-06-29T18:25:02.212" v="2511" actId="26606"/>
          <ac:spMkLst>
            <pc:docMk/>
            <pc:sldMk cId="2433686691" sldId="260"/>
            <ac:spMk id="3" creationId="{B5F3B4DA-222E-4883-BA28-3E95CCE93515}"/>
          </ac:spMkLst>
        </pc:spChg>
        <pc:spChg chg="add">
          <ac:chgData name="130S-Radu, Andrei" userId="05dfb61f-3d80-44cd-a932-ddae1f69f776" providerId="ADAL" clId="{8DE48CCB-84D7-4075-ACC1-63983C162030}" dt="2021-06-29T18:25:02.212" v="2511" actId="26606"/>
          <ac:spMkLst>
            <pc:docMk/>
            <pc:sldMk cId="2433686691" sldId="260"/>
            <ac:spMk id="71" creationId="{FF486E2F-D0C1-4083-88AE-1015B8F6EBE3}"/>
          </ac:spMkLst>
        </pc:spChg>
        <pc:picChg chg="add">
          <ac:chgData name="130S-Radu, Andrei" userId="05dfb61f-3d80-44cd-a932-ddae1f69f776" providerId="ADAL" clId="{8DE48CCB-84D7-4075-ACC1-63983C162030}" dt="2021-06-29T18:25:02.212" v="2511" actId="26606"/>
          <ac:picMkLst>
            <pc:docMk/>
            <pc:sldMk cId="2433686691" sldId="260"/>
            <ac:picMk id="73" creationId="{AD661026-DE64-47F1-9F88-0847B5FB3560}"/>
          </ac:picMkLst>
        </pc:picChg>
        <pc:picChg chg="add mod">
          <ac:chgData name="130S-Radu, Andrei" userId="05dfb61f-3d80-44cd-a932-ddae1f69f776" providerId="ADAL" clId="{8DE48CCB-84D7-4075-ACC1-63983C162030}" dt="2021-06-29T18:25:02.212" v="2511" actId="26606"/>
          <ac:picMkLst>
            <pc:docMk/>
            <pc:sldMk cId="2433686691" sldId="260"/>
            <ac:picMk id="1026" creationId="{60A67B5D-6A85-4A9D-9797-5DD58B0CDD35}"/>
          </ac:picMkLst>
        </pc:picChg>
      </pc:sldChg>
      <pc:sldChg chg="addSp modSp new mod setBg">
        <pc:chgData name="130S-Radu, Andrei" userId="05dfb61f-3d80-44cd-a932-ddae1f69f776" providerId="ADAL" clId="{8DE48CCB-84D7-4075-ACC1-63983C162030}" dt="2021-06-29T18:32:56.713" v="2804" actId="26606"/>
        <pc:sldMkLst>
          <pc:docMk/>
          <pc:sldMk cId="4003810254" sldId="261"/>
        </pc:sldMkLst>
        <pc:spChg chg="mod">
          <ac:chgData name="130S-Radu, Andrei" userId="05dfb61f-3d80-44cd-a932-ddae1f69f776" providerId="ADAL" clId="{8DE48CCB-84D7-4075-ACC1-63983C162030}" dt="2021-06-29T18:32:56.713" v="2804" actId="26606"/>
          <ac:spMkLst>
            <pc:docMk/>
            <pc:sldMk cId="4003810254" sldId="261"/>
            <ac:spMk id="2" creationId="{CEAA4534-A926-4F18-BE30-A30822070DE5}"/>
          </ac:spMkLst>
        </pc:spChg>
        <pc:spChg chg="mod">
          <ac:chgData name="130S-Radu, Andrei" userId="05dfb61f-3d80-44cd-a932-ddae1f69f776" providerId="ADAL" clId="{8DE48CCB-84D7-4075-ACC1-63983C162030}" dt="2021-06-29T18:32:56.713" v="2804" actId="26606"/>
          <ac:spMkLst>
            <pc:docMk/>
            <pc:sldMk cId="4003810254" sldId="261"/>
            <ac:spMk id="3" creationId="{04850B70-9C9E-4AE5-9667-05E7EB0E90B1}"/>
          </ac:spMkLst>
        </pc:spChg>
        <pc:spChg chg="add">
          <ac:chgData name="130S-Radu, Andrei" userId="05dfb61f-3d80-44cd-a932-ddae1f69f776" providerId="ADAL" clId="{8DE48CCB-84D7-4075-ACC1-63983C162030}" dt="2021-06-29T18:32:56.713" v="2804" actId="26606"/>
          <ac:spMkLst>
            <pc:docMk/>
            <pc:sldMk cId="4003810254" sldId="261"/>
            <ac:spMk id="71" creationId="{FF486E2F-D0C1-4083-88AE-1015B8F6EBE3}"/>
          </ac:spMkLst>
        </pc:spChg>
        <pc:picChg chg="add">
          <ac:chgData name="130S-Radu, Andrei" userId="05dfb61f-3d80-44cd-a932-ddae1f69f776" providerId="ADAL" clId="{8DE48CCB-84D7-4075-ACC1-63983C162030}" dt="2021-06-29T18:32:56.713" v="2804" actId="26606"/>
          <ac:picMkLst>
            <pc:docMk/>
            <pc:sldMk cId="4003810254" sldId="261"/>
            <ac:picMk id="73" creationId="{AD661026-DE64-47F1-9F88-0847B5FB3560}"/>
          </ac:picMkLst>
        </pc:picChg>
        <pc:picChg chg="add mod">
          <ac:chgData name="130S-Radu, Andrei" userId="05dfb61f-3d80-44cd-a932-ddae1f69f776" providerId="ADAL" clId="{8DE48CCB-84D7-4075-ACC1-63983C162030}" dt="2021-06-29T18:32:56.713" v="2804" actId="26606"/>
          <ac:picMkLst>
            <pc:docMk/>
            <pc:sldMk cId="4003810254" sldId="261"/>
            <ac:picMk id="2050" creationId="{42C9E931-1DF2-4CF9-9135-B28F88FE12AA}"/>
          </ac:picMkLst>
        </pc:picChg>
      </pc:sldChg>
      <pc:sldChg chg="addSp modSp new mod setBg addAnim">
        <pc:chgData name="130S-Radu, Andrei" userId="05dfb61f-3d80-44cd-a932-ddae1f69f776" providerId="ADAL" clId="{8DE48CCB-84D7-4075-ACC1-63983C162030}" dt="2021-06-29T18:35:26.613" v="3065"/>
        <pc:sldMkLst>
          <pc:docMk/>
          <pc:sldMk cId="630807106" sldId="262"/>
        </pc:sldMkLst>
        <pc:spChg chg="mod">
          <ac:chgData name="130S-Radu, Andrei" userId="05dfb61f-3d80-44cd-a932-ddae1f69f776" providerId="ADAL" clId="{8DE48CCB-84D7-4075-ACC1-63983C162030}" dt="2021-06-29T18:35:26.613" v="3064" actId="26606"/>
          <ac:spMkLst>
            <pc:docMk/>
            <pc:sldMk cId="630807106" sldId="262"/>
            <ac:spMk id="2" creationId="{D3AB9744-44F7-4727-BA8C-FFE22E654E57}"/>
          </ac:spMkLst>
        </pc:spChg>
        <pc:spChg chg="mod">
          <ac:chgData name="130S-Radu, Andrei" userId="05dfb61f-3d80-44cd-a932-ddae1f69f776" providerId="ADAL" clId="{8DE48CCB-84D7-4075-ACC1-63983C162030}" dt="2021-06-29T18:35:26.613" v="3064" actId="26606"/>
          <ac:spMkLst>
            <pc:docMk/>
            <pc:sldMk cId="630807106" sldId="262"/>
            <ac:spMk id="3" creationId="{D3E69FDD-FC50-4DC2-88E2-37B3E28BC5E7}"/>
          </ac:spMkLst>
        </pc:spChg>
        <pc:spChg chg="add">
          <ac:chgData name="130S-Radu, Andrei" userId="05dfb61f-3d80-44cd-a932-ddae1f69f776" providerId="ADAL" clId="{8DE48CCB-84D7-4075-ACC1-63983C162030}" dt="2021-06-29T18:35:26.613" v="3064" actId="26606"/>
          <ac:spMkLst>
            <pc:docMk/>
            <pc:sldMk cId="630807106" sldId="262"/>
            <ac:spMk id="71" creationId="{FF486E2F-D0C1-4083-88AE-1015B8F6EBE3}"/>
          </ac:spMkLst>
        </pc:spChg>
        <pc:picChg chg="add">
          <ac:chgData name="130S-Radu, Andrei" userId="05dfb61f-3d80-44cd-a932-ddae1f69f776" providerId="ADAL" clId="{8DE48CCB-84D7-4075-ACC1-63983C162030}" dt="2021-06-29T18:35:26.613" v="3064" actId="26606"/>
          <ac:picMkLst>
            <pc:docMk/>
            <pc:sldMk cId="630807106" sldId="262"/>
            <ac:picMk id="73" creationId="{AD661026-DE64-47F1-9F88-0847B5FB3560}"/>
          </ac:picMkLst>
        </pc:picChg>
        <pc:picChg chg="add mod">
          <ac:chgData name="130S-Radu, Andrei" userId="05dfb61f-3d80-44cd-a932-ddae1f69f776" providerId="ADAL" clId="{8DE48CCB-84D7-4075-ACC1-63983C162030}" dt="2021-06-29T18:35:26.613" v="3064" actId="26606"/>
          <ac:picMkLst>
            <pc:docMk/>
            <pc:sldMk cId="630807106" sldId="262"/>
            <ac:picMk id="3074" creationId="{34727313-E2DE-45CF-8458-613020D1682E}"/>
          </ac:picMkLst>
        </pc:picChg>
      </pc:sldChg>
      <pc:sldMasterChg chg="del delSldLayout">
        <pc:chgData name="130S-Radu, Andrei" userId="05dfb61f-3d80-44cd-a932-ddae1f69f776" providerId="ADAL" clId="{8DE48CCB-84D7-4075-ACC1-63983C162030}" dt="2021-06-29T17:53:40.550" v="36" actId="26606"/>
        <pc:sldMasterMkLst>
          <pc:docMk/>
          <pc:sldMasterMk cId="1855353417" sldId="2147483648"/>
        </pc:sldMasterMkLst>
        <pc:sldLayoutChg chg="del">
          <pc:chgData name="130S-Radu, Andrei" userId="05dfb61f-3d80-44cd-a932-ddae1f69f776" providerId="ADAL" clId="{8DE48CCB-84D7-4075-ACC1-63983C162030}" dt="2021-06-29T17:53:40.550" v="36" actId="26606"/>
          <pc:sldLayoutMkLst>
            <pc:docMk/>
            <pc:sldMasterMk cId="1855353417" sldId="2147483648"/>
            <pc:sldLayoutMk cId="3049803116" sldId="2147483649"/>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3029785218" sldId="2147483650"/>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2832773286" sldId="2147483651"/>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1956486473" sldId="2147483652"/>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2754962841" sldId="2147483653"/>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4040670458" sldId="2147483654"/>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1843500941" sldId="2147483655"/>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378916896" sldId="2147483656"/>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3635205046" sldId="2147483657"/>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1979278815" sldId="2147483658"/>
          </pc:sldLayoutMkLst>
        </pc:sldLayoutChg>
        <pc:sldLayoutChg chg="del">
          <pc:chgData name="130S-Radu, Andrei" userId="05dfb61f-3d80-44cd-a932-ddae1f69f776" providerId="ADAL" clId="{8DE48CCB-84D7-4075-ACC1-63983C162030}" dt="2021-06-29T17:53:40.550" v="36" actId="26606"/>
          <pc:sldLayoutMkLst>
            <pc:docMk/>
            <pc:sldMasterMk cId="1855353417" sldId="2147483648"/>
            <pc:sldLayoutMk cId="809026757" sldId="2147483659"/>
          </pc:sldLayoutMkLst>
        </pc:sldLayoutChg>
      </pc:sldMasterChg>
      <pc:sldMasterChg chg="add replId addSldLayout">
        <pc:chgData name="130S-Radu, Andrei" userId="05dfb61f-3d80-44cd-a932-ddae1f69f776" providerId="ADAL" clId="{8DE48CCB-84D7-4075-ACC1-63983C162030}" dt="2021-06-29T17:53:40.550" v="36" actId="26606"/>
        <pc:sldMasterMkLst>
          <pc:docMk/>
          <pc:sldMasterMk cId="1994011669" sldId="2147483660"/>
        </pc:sldMasterMkLst>
        <pc:sldLayoutChg chg="add">
          <pc:chgData name="130S-Radu, Andrei" userId="05dfb61f-3d80-44cd-a932-ddae1f69f776" providerId="ADAL" clId="{8DE48CCB-84D7-4075-ACC1-63983C162030}" dt="2021-06-29T17:53:40.550" v="36" actId="26606"/>
          <pc:sldLayoutMkLst>
            <pc:docMk/>
            <pc:sldMasterMk cId="1994011669" sldId="2147483660"/>
            <pc:sldLayoutMk cId="510571577" sldId="2147483661"/>
          </pc:sldLayoutMkLst>
        </pc:sldLayoutChg>
        <pc:sldLayoutChg chg="add">
          <pc:chgData name="130S-Radu, Andrei" userId="05dfb61f-3d80-44cd-a932-ddae1f69f776" providerId="ADAL" clId="{8DE48CCB-84D7-4075-ACC1-63983C162030}" dt="2021-06-29T17:53:40.550" v="36" actId="26606"/>
          <pc:sldLayoutMkLst>
            <pc:docMk/>
            <pc:sldMasterMk cId="1994011669" sldId="2147483660"/>
            <pc:sldLayoutMk cId="2828280742" sldId="2147483662"/>
          </pc:sldLayoutMkLst>
        </pc:sldLayoutChg>
        <pc:sldLayoutChg chg="add">
          <pc:chgData name="130S-Radu, Andrei" userId="05dfb61f-3d80-44cd-a932-ddae1f69f776" providerId="ADAL" clId="{8DE48CCB-84D7-4075-ACC1-63983C162030}" dt="2021-06-29T17:53:40.550" v="36" actId="26606"/>
          <pc:sldLayoutMkLst>
            <pc:docMk/>
            <pc:sldMasterMk cId="1994011669" sldId="2147483660"/>
            <pc:sldLayoutMk cId="113776574" sldId="2147483663"/>
          </pc:sldLayoutMkLst>
        </pc:sldLayoutChg>
        <pc:sldLayoutChg chg="add">
          <pc:chgData name="130S-Radu, Andrei" userId="05dfb61f-3d80-44cd-a932-ddae1f69f776" providerId="ADAL" clId="{8DE48CCB-84D7-4075-ACC1-63983C162030}" dt="2021-06-29T17:53:40.550" v="36" actId="26606"/>
          <pc:sldLayoutMkLst>
            <pc:docMk/>
            <pc:sldMasterMk cId="1994011669" sldId="2147483660"/>
            <pc:sldLayoutMk cId="1287758702" sldId="2147483664"/>
          </pc:sldLayoutMkLst>
        </pc:sldLayoutChg>
        <pc:sldLayoutChg chg="add">
          <pc:chgData name="130S-Radu, Andrei" userId="05dfb61f-3d80-44cd-a932-ddae1f69f776" providerId="ADAL" clId="{8DE48CCB-84D7-4075-ACC1-63983C162030}" dt="2021-06-29T17:53:40.550" v="36" actId="26606"/>
          <pc:sldLayoutMkLst>
            <pc:docMk/>
            <pc:sldMasterMk cId="1994011669" sldId="2147483660"/>
            <pc:sldLayoutMk cId="1594716475" sldId="2147483665"/>
          </pc:sldLayoutMkLst>
        </pc:sldLayoutChg>
        <pc:sldLayoutChg chg="add">
          <pc:chgData name="130S-Radu, Andrei" userId="05dfb61f-3d80-44cd-a932-ddae1f69f776" providerId="ADAL" clId="{8DE48CCB-84D7-4075-ACC1-63983C162030}" dt="2021-06-29T17:53:40.550" v="36" actId="26606"/>
          <pc:sldLayoutMkLst>
            <pc:docMk/>
            <pc:sldMasterMk cId="1994011669" sldId="2147483660"/>
            <pc:sldLayoutMk cId="2770612563" sldId="2147483666"/>
          </pc:sldLayoutMkLst>
        </pc:sldLayoutChg>
        <pc:sldLayoutChg chg="add">
          <pc:chgData name="130S-Radu, Andrei" userId="05dfb61f-3d80-44cd-a932-ddae1f69f776" providerId="ADAL" clId="{8DE48CCB-84D7-4075-ACC1-63983C162030}" dt="2021-06-29T17:53:40.550" v="36" actId="26606"/>
          <pc:sldLayoutMkLst>
            <pc:docMk/>
            <pc:sldMasterMk cId="1994011669" sldId="2147483660"/>
            <pc:sldLayoutMk cId="1662173978" sldId="2147483667"/>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1958947382" sldId="2147483668"/>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2833722065" sldId="2147483669"/>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3780654311" sldId="2147483670"/>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2619113075" sldId="2147483671"/>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926063414" sldId="2147483672"/>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940553931" sldId="2147483673"/>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1977061658" sldId="2147483674"/>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4239044973" sldId="2147483675"/>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841014009" sldId="2147483676"/>
          </pc:sldLayoutMkLst>
        </pc:sldLayoutChg>
        <pc:sldLayoutChg chg="add replId">
          <pc:chgData name="130S-Radu, Andrei" userId="05dfb61f-3d80-44cd-a932-ddae1f69f776" providerId="ADAL" clId="{8DE48CCB-84D7-4075-ACC1-63983C162030}" dt="2021-06-29T17:53:40.550" v="36" actId="26606"/>
          <pc:sldLayoutMkLst>
            <pc:docMk/>
            <pc:sldMasterMk cId="1994011669" sldId="2147483660"/>
            <pc:sldLayoutMk cId="2544188141" sldId="214748367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4188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89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10571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2828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77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7758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471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0612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62173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101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6/29/2021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3904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7706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6/29/2021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4055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6/29/2021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6063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6/29/2021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1911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6/29/2021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80654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6/29/2021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33722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6/29/2021</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994011669"/>
      </p:ext>
    </p:extLst>
  </p:cSld>
  <p:clrMap bg1="dk1" tx1="lt1" bg2="dk2" tx2="lt2" accent1="accent1" accent2="accent2" accent3="accent3" accent4="accent4" accent5="accent5" accent6="accent6" hlink="hlink" folHlink="folHlink"/>
  <p:sldLayoutIdLst>
    <p:sldLayoutId id="2147483677" r:id="rId1"/>
    <p:sldLayoutId id="2147483676" r:id="rId2"/>
    <p:sldLayoutId id="2147483675" r:id="rId3"/>
    <p:sldLayoutId id="2147483674" r:id="rId4"/>
    <p:sldLayoutId id="2147483673" r:id="rId5"/>
    <p:sldLayoutId id="2147483672" r:id="rId6"/>
    <p:sldLayoutId id="2147483671" r:id="rId7"/>
    <p:sldLayoutId id="2147483670" r:id="rId8"/>
    <p:sldLayoutId id="2147483669" r:id="rId9"/>
    <p:sldLayoutId id="2147483668" r:id="rId10"/>
    <p:sldLayoutId id="2147483661" r:id="rId11"/>
    <p:sldLayoutId id="2147483662" r:id="rId12"/>
    <p:sldLayoutId id="2147483663" r:id="rId13"/>
    <p:sldLayoutId id="2147483664" r:id="rId14"/>
    <p:sldLayoutId id="2147483665" r:id="rId15"/>
    <p:sldLayoutId id="2147483666" r:id="rId16"/>
    <p:sldLayoutId id="2147483667" r:id="rId17"/>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10000"/>
        </a:lnSpc>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1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088DE0-F320-4FD3-A341-5BE3C75F61E2}"/>
              </a:ext>
            </a:extLst>
          </p:cNvPr>
          <p:cNvPicPr>
            <a:picLocks noChangeAspect="1"/>
          </p:cNvPicPr>
          <p:nvPr/>
        </p:nvPicPr>
        <p:blipFill rotWithShape="1">
          <a:blip r:embed="rId3"/>
          <a:srcRect t="22174" b="21576"/>
          <a:stretch/>
        </p:blipFill>
        <p:spPr>
          <a:xfrm>
            <a:off x="20" y="10"/>
            <a:ext cx="12191980" cy="6857990"/>
          </a:xfrm>
          <a:prstGeom prst="rect">
            <a:avLst/>
          </a:prstGeom>
        </p:spPr>
      </p:pic>
      <p:sp useBgFill="1">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71651" y="1762886"/>
            <a:ext cx="7656919" cy="3332229"/>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86638EF-AEFA-463D-A6C7-5A82584CC2F4}"/>
              </a:ext>
            </a:extLst>
          </p:cNvPr>
          <p:cNvSpPr>
            <a:spLocks noGrp="1"/>
          </p:cNvSpPr>
          <p:nvPr>
            <p:ph type="ctrTitle"/>
          </p:nvPr>
        </p:nvSpPr>
        <p:spPr>
          <a:xfrm>
            <a:off x="2480733" y="2074339"/>
            <a:ext cx="7219954" cy="1828801"/>
          </a:xfrm>
        </p:spPr>
        <p:txBody>
          <a:bodyPr>
            <a:normAutofit/>
          </a:bodyPr>
          <a:lstStyle/>
          <a:p>
            <a:r>
              <a:rPr lang="en-US" sz="4800" dirty="0"/>
              <a:t>PEWDIEPIE’S DIGITAL FOOTPRINT</a:t>
            </a:r>
            <a:endParaRPr lang="en-CA" sz="4800" dirty="0"/>
          </a:p>
        </p:txBody>
      </p:sp>
      <p:sp>
        <p:nvSpPr>
          <p:cNvPr id="3" name="Subtitle 2">
            <a:extLst>
              <a:ext uri="{FF2B5EF4-FFF2-40B4-BE49-F238E27FC236}">
                <a16:creationId xmlns:a16="http://schemas.microsoft.com/office/drawing/2014/main" id="{0D87DA03-8941-44E9-BCB7-0FAEB86B39A8}"/>
              </a:ext>
            </a:extLst>
          </p:cNvPr>
          <p:cNvSpPr>
            <a:spLocks noGrp="1"/>
          </p:cNvSpPr>
          <p:nvPr>
            <p:ph type="subTitle" idx="1"/>
          </p:nvPr>
        </p:nvSpPr>
        <p:spPr>
          <a:xfrm>
            <a:off x="2480733" y="3903138"/>
            <a:ext cx="7219954" cy="1049867"/>
          </a:xfrm>
        </p:spPr>
        <p:txBody>
          <a:bodyPr>
            <a:normAutofit/>
          </a:bodyPr>
          <a:lstStyle/>
          <a:p>
            <a:r>
              <a:rPr lang="en-US" dirty="0">
                <a:solidFill>
                  <a:srgbClr val="45AFAD"/>
                </a:solidFill>
              </a:rPr>
              <a:t>By: Andrei </a:t>
            </a:r>
            <a:endParaRPr lang="en-CA" dirty="0">
              <a:solidFill>
                <a:srgbClr val="45AFAD"/>
              </a:solidFill>
            </a:endParaRPr>
          </a:p>
        </p:txBody>
      </p:sp>
    </p:spTree>
    <p:extLst>
      <p:ext uri="{BB962C8B-B14F-4D97-AF65-F5344CB8AC3E}">
        <p14:creationId xmlns:p14="http://schemas.microsoft.com/office/powerpoint/2010/main" val="12384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BF09-61E1-4BAF-9FB6-C01C8042D7ED}"/>
              </a:ext>
            </a:extLst>
          </p:cNvPr>
          <p:cNvSpPr>
            <a:spLocks noGrp="1"/>
          </p:cNvSpPr>
          <p:nvPr>
            <p:ph type="title"/>
          </p:nvPr>
        </p:nvSpPr>
        <p:spPr/>
        <p:txBody>
          <a:bodyPr/>
          <a:lstStyle/>
          <a:p>
            <a:r>
              <a:rPr lang="en-US" dirty="0"/>
              <a:t>What is a digital footprint </a:t>
            </a:r>
            <a:endParaRPr lang="en-CA" dirty="0"/>
          </a:p>
        </p:txBody>
      </p:sp>
      <p:sp>
        <p:nvSpPr>
          <p:cNvPr id="3" name="Content Placeholder 2">
            <a:extLst>
              <a:ext uri="{FF2B5EF4-FFF2-40B4-BE49-F238E27FC236}">
                <a16:creationId xmlns:a16="http://schemas.microsoft.com/office/drawing/2014/main" id="{AAD1634C-04FC-452F-BCE4-DBEA10729958}"/>
              </a:ext>
            </a:extLst>
          </p:cNvPr>
          <p:cNvSpPr>
            <a:spLocks noGrp="1"/>
          </p:cNvSpPr>
          <p:nvPr>
            <p:ph idx="1"/>
          </p:nvPr>
        </p:nvSpPr>
        <p:spPr/>
        <p:txBody>
          <a:bodyPr/>
          <a:lstStyle/>
          <a:p>
            <a:r>
              <a:rPr lang="en-US" dirty="0"/>
              <a:t>A digital footprint is the information that a normal person leaves on the internet as  result of their online activity</a:t>
            </a:r>
          </a:p>
          <a:p>
            <a:pPr marL="36900" indent="0">
              <a:buNone/>
            </a:pPr>
            <a:r>
              <a:rPr lang="en-US" dirty="0"/>
              <a:t>Ex: posts, messages, tweets, stories etc.</a:t>
            </a:r>
            <a:endParaRPr lang="en-CA" dirty="0"/>
          </a:p>
        </p:txBody>
      </p:sp>
    </p:spTree>
    <p:extLst>
      <p:ext uri="{BB962C8B-B14F-4D97-AF65-F5344CB8AC3E}">
        <p14:creationId xmlns:p14="http://schemas.microsoft.com/office/powerpoint/2010/main" val="4011470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5BA7D0-05C6-4FB1-AA84-7AFE15B30C23}"/>
              </a:ext>
            </a:extLst>
          </p:cNvPr>
          <p:cNvSpPr>
            <a:spLocks noGrp="1"/>
          </p:cNvSpPr>
          <p:nvPr>
            <p:ph type="title"/>
          </p:nvPr>
        </p:nvSpPr>
        <p:spPr>
          <a:xfrm>
            <a:off x="913795" y="609600"/>
            <a:ext cx="10353762" cy="1257300"/>
          </a:xfrm>
        </p:spPr>
        <p:txBody>
          <a:bodyPr>
            <a:normAutofit/>
          </a:bodyPr>
          <a:lstStyle/>
          <a:p>
            <a:r>
              <a:rPr lang="en-US" sz="3900"/>
              <a:t>How expensive is PewDiePie's digital footprint </a:t>
            </a:r>
            <a:endParaRPr lang="en-CA" sz="3900"/>
          </a:p>
        </p:txBody>
      </p:sp>
      <p:sp>
        <p:nvSpPr>
          <p:cNvPr id="3" name="Content Placeholder 2">
            <a:extLst>
              <a:ext uri="{FF2B5EF4-FFF2-40B4-BE49-F238E27FC236}">
                <a16:creationId xmlns:a16="http://schemas.microsoft.com/office/drawing/2014/main" id="{452048FA-49AA-45A9-B14A-7F7DF801F379}"/>
              </a:ext>
            </a:extLst>
          </p:cNvPr>
          <p:cNvSpPr>
            <a:spLocks noGrp="1"/>
          </p:cNvSpPr>
          <p:nvPr>
            <p:ph idx="1"/>
          </p:nvPr>
        </p:nvSpPr>
        <p:spPr>
          <a:xfrm>
            <a:off x="913795" y="2132822"/>
            <a:ext cx="5546272" cy="3658378"/>
          </a:xfrm>
        </p:spPr>
        <p:txBody>
          <a:bodyPr anchor="ctr">
            <a:normAutofit/>
          </a:bodyPr>
          <a:lstStyle/>
          <a:p>
            <a:pPr>
              <a:lnSpc>
                <a:spcPct val="100000"/>
              </a:lnSpc>
            </a:pPr>
            <a:r>
              <a:rPr lang="en-US" sz="2100"/>
              <a:t>PewDiePie is the second youtuber with the most subscribers on YouTube, I personally watch his videos since 2016 he started YouTube in 2010 and he’s still posting videos now</a:t>
            </a:r>
          </a:p>
          <a:p>
            <a:pPr>
              <a:lnSpc>
                <a:spcPct val="100000"/>
              </a:lnSpc>
            </a:pPr>
            <a:r>
              <a:rPr lang="en-US" sz="2100"/>
              <a:t>PewDiePie's posts videos on YouTube every once at 3 days, besides YouTube he posts on Instagram and Twitter, but he doesn’t post that much on any of those, only when it’s a specific occasion and if he has to say something like an announcement or a response to someone </a:t>
            </a:r>
          </a:p>
          <a:p>
            <a:pPr>
              <a:lnSpc>
                <a:spcPct val="100000"/>
              </a:lnSpc>
            </a:pPr>
            <a:endParaRPr lang="en-CA" sz="2100"/>
          </a:p>
        </p:txBody>
      </p:sp>
      <p:pic>
        <p:nvPicPr>
          <p:cNvPr id="73" name="Picture 7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2050" name="Picture 2" descr="PewDiePie &amp;quot;But Can U Do This?&amp;quot; Apparel">
            <a:extLst>
              <a:ext uri="{FF2B5EF4-FFF2-40B4-BE49-F238E27FC236}">
                <a16:creationId xmlns:a16="http://schemas.microsoft.com/office/drawing/2014/main" id="{C7E24B4C-F3C7-4612-B31B-E9DB7F73689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 b="19864"/>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296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B861D-73F7-40B2-A99F-0CC5F86E2620}"/>
              </a:ext>
            </a:extLst>
          </p:cNvPr>
          <p:cNvSpPr>
            <a:spLocks noGrp="1"/>
          </p:cNvSpPr>
          <p:nvPr>
            <p:ph type="title"/>
          </p:nvPr>
        </p:nvSpPr>
        <p:spPr>
          <a:xfrm>
            <a:off x="913795" y="609600"/>
            <a:ext cx="10353762" cy="1257300"/>
          </a:xfrm>
        </p:spPr>
        <p:txBody>
          <a:bodyPr>
            <a:normAutofit/>
          </a:bodyPr>
          <a:lstStyle/>
          <a:p>
            <a:r>
              <a:rPr lang="en-US" sz="3900"/>
              <a:t>What protections does PewDiePie put on his account </a:t>
            </a:r>
            <a:endParaRPr lang="en-CA" sz="3900"/>
          </a:p>
        </p:txBody>
      </p:sp>
      <p:sp>
        <p:nvSpPr>
          <p:cNvPr id="3" name="Content Placeholder 2">
            <a:extLst>
              <a:ext uri="{FF2B5EF4-FFF2-40B4-BE49-F238E27FC236}">
                <a16:creationId xmlns:a16="http://schemas.microsoft.com/office/drawing/2014/main" id="{BF860A80-096B-47EC-9D6B-613BAECAA1D0}"/>
              </a:ext>
            </a:extLst>
          </p:cNvPr>
          <p:cNvSpPr>
            <a:spLocks noGrp="1"/>
          </p:cNvSpPr>
          <p:nvPr>
            <p:ph idx="1"/>
          </p:nvPr>
        </p:nvSpPr>
        <p:spPr>
          <a:xfrm>
            <a:off x="913795" y="2132822"/>
            <a:ext cx="5546272" cy="3658378"/>
          </a:xfrm>
        </p:spPr>
        <p:txBody>
          <a:bodyPr anchor="ctr">
            <a:normAutofit/>
          </a:bodyPr>
          <a:lstStyle/>
          <a:p>
            <a:pPr>
              <a:lnSpc>
                <a:spcPct val="100000"/>
              </a:lnSpc>
            </a:pPr>
            <a:r>
              <a:rPr lang="en-US" sz="2100"/>
              <a:t>PewDiePie's channel and his other social medias accounts are all public and accessible  by anyone.</a:t>
            </a:r>
          </a:p>
          <a:p>
            <a:pPr>
              <a:lnSpc>
                <a:spcPct val="100000"/>
              </a:lnSpc>
            </a:pPr>
            <a:r>
              <a:rPr lang="en-US" sz="2100"/>
              <a:t>PewDiePie has never said anything about being hacked or having problems with one of his social media's accounts, he’s sponsored by Nord VPN, Nord VPN hides your Ip address while surfing on the internet while it’s a great adblocker for other sites like YouTube, Instagram and others </a:t>
            </a:r>
            <a:endParaRPr lang="en-CA" sz="2100"/>
          </a:p>
        </p:txBody>
      </p:sp>
      <p:pic>
        <p:nvPicPr>
          <p:cNvPr id="73" name="Picture 7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1026" name="Picture 2" descr="Pewdiepie NordVPN discount coupon. Totally worth it! | VPN Room">
            <a:extLst>
              <a:ext uri="{FF2B5EF4-FFF2-40B4-BE49-F238E27FC236}">
                <a16:creationId xmlns:a16="http://schemas.microsoft.com/office/drawing/2014/main" id="{3217609B-AA3C-47ED-9822-D20806BB8F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68" r="7541"/>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018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16DA2C-3CD0-456B-88B8-BA55F708B260}"/>
              </a:ext>
            </a:extLst>
          </p:cNvPr>
          <p:cNvSpPr>
            <a:spLocks noGrp="1"/>
          </p:cNvSpPr>
          <p:nvPr>
            <p:ph type="title"/>
          </p:nvPr>
        </p:nvSpPr>
        <p:spPr>
          <a:xfrm>
            <a:off x="913795" y="609600"/>
            <a:ext cx="10353762" cy="1257300"/>
          </a:xfrm>
        </p:spPr>
        <p:txBody>
          <a:bodyPr>
            <a:normAutofit/>
          </a:bodyPr>
          <a:lstStyle/>
          <a:p>
            <a:r>
              <a:rPr lang="en-US" sz="3900"/>
              <a:t>What information do they wasn’t you to see, and what information do they keep private  </a:t>
            </a:r>
            <a:endParaRPr lang="en-CA" sz="3900"/>
          </a:p>
        </p:txBody>
      </p:sp>
      <p:sp>
        <p:nvSpPr>
          <p:cNvPr id="3" name="Content Placeholder 2">
            <a:extLst>
              <a:ext uri="{FF2B5EF4-FFF2-40B4-BE49-F238E27FC236}">
                <a16:creationId xmlns:a16="http://schemas.microsoft.com/office/drawing/2014/main" id="{B5F3B4DA-222E-4883-BA28-3E95CCE93515}"/>
              </a:ext>
            </a:extLst>
          </p:cNvPr>
          <p:cNvSpPr>
            <a:spLocks noGrp="1"/>
          </p:cNvSpPr>
          <p:nvPr>
            <p:ph idx="1"/>
          </p:nvPr>
        </p:nvSpPr>
        <p:spPr>
          <a:xfrm>
            <a:off x="913795" y="2132822"/>
            <a:ext cx="5546272" cy="3658378"/>
          </a:xfrm>
        </p:spPr>
        <p:txBody>
          <a:bodyPr anchor="ctr">
            <a:normAutofit/>
          </a:bodyPr>
          <a:lstStyle/>
          <a:p>
            <a:pPr>
              <a:lnSpc>
                <a:spcPct val="100000"/>
              </a:lnSpc>
            </a:pPr>
            <a:r>
              <a:rPr lang="en-US" dirty="0"/>
              <a:t>PewDiePie has his own life before YouTube, he is married and he is probably planning to have children, but that’s all we probably see about his personal life </a:t>
            </a:r>
            <a:endParaRPr lang="en-US"/>
          </a:p>
          <a:p>
            <a:pPr>
              <a:lnSpc>
                <a:spcPct val="100000"/>
              </a:lnSpc>
            </a:pPr>
            <a:r>
              <a:rPr lang="en-US" dirty="0"/>
              <a:t>He shows his room where he records his videos and did a house tour, all we know that he lives in Brigham in England, but no idea exactly were, he is 33 years old and he’s from Sweden and his wife is from Italy </a:t>
            </a:r>
            <a:endParaRPr lang="en-CA"/>
          </a:p>
        </p:txBody>
      </p:sp>
      <p:pic>
        <p:nvPicPr>
          <p:cNvPr id="73" name="Picture 7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1026" name="Picture 2" descr="Pewdiepie Used Security System to Spy on Wife Marzia Kjellberg">
            <a:extLst>
              <a:ext uri="{FF2B5EF4-FFF2-40B4-BE49-F238E27FC236}">
                <a16:creationId xmlns:a16="http://schemas.microsoft.com/office/drawing/2014/main" id="{60A67B5D-6A85-4A9D-9797-5DD58B0CDD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38" r="4174"/>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686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AA4534-A926-4F18-BE30-A30822070DE5}"/>
              </a:ext>
            </a:extLst>
          </p:cNvPr>
          <p:cNvSpPr>
            <a:spLocks noGrp="1"/>
          </p:cNvSpPr>
          <p:nvPr>
            <p:ph type="title"/>
          </p:nvPr>
        </p:nvSpPr>
        <p:spPr>
          <a:xfrm>
            <a:off x="913795" y="609600"/>
            <a:ext cx="10353762" cy="1257300"/>
          </a:xfrm>
        </p:spPr>
        <p:txBody>
          <a:bodyPr>
            <a:normAutofit/>
          </a:bodyPr>
          <a:lstStyle/>
          <a:p>
            <a:r>
              <a:rPr lang="en-US" dirty="0"/>
              <a:t>Is PewDiePie an example of overshare </a:t>
            </a:r>
            <a:endParaRPr lang="en-CA" dirty="0"/>
          </a:p>
        </p:txBody>
      </p:sp>
      <p:sp>
        <p:nvSpPr>
          <p:cNvPr id="3" name="Content Placeholder 2">
            <a:extLst>
              <a:ext uri="{FF2B5EF4-FFF2-40B4-BE49-F238E27FC236}">
                <a16:creationId xmlns:a16="http://schemas.microsoft.com/office/drawing/2014/main" id="{04850B70-9C9E-4AE5-9667-05E7EB0E90B1}"/>
              </a:ext>
            </a:extLst>
          </p:cNvPr>
          <p:cNvSpPr>
            <a:spLocks noGrp="1"/>
          </p:cNvSpPr>
          <p:nvPr>
            <p:ph idx="1"/>
          </p:nvPr>
        </p:nvSpPr>
        <p:spPr>
          <a:xfrm>
            <a:off x="913795" y="2132822"/>
            <a:ext cx="5546272" cy="3658378"/>
          </a:xfrm>
        </p:spPr>
        <p:txBody>
          <a:bodyPr anchor="ctr">
            <a:normAutofit/>
          </a:bodyPr>
          <a:lstStyle/>
          <a:p>
            <a:r>
              <a:rPr lang="en-US" dirty="0"/>
              <a:t>I would say that PewDiePie is not an example of overshare, he keeps his address and other personal stuff that could link to losing information away from YouTube </a:t>
            </a:r>
            <a:endParaRPr lang="en-CA" dirty="0"/>
          </a:p>
        </p:txBody>
      </p:sp>
      <p:pic>
        <p:nvPicPr>
          <p:cNvPr id="73" name="Picture 7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2050" name="Picture 2" descr="PewDiePie shows body transformation in new viral pic; know his diet,  workout routine | Lifestyle News,The Indian Express">
            <a:extLst>
              <a:ext uri="{FF2B5EF4-FFF2-40B4-BE49-F238E27FC236}">
                <a16:creationId xmlns:a16="http://schemas.microsoft.com/office/drawing/2014/main" id="{42C9E931-1DF2-4CF9-9135-B28F88FE12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368" r="9379" b="2"/>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81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AB9744-44F7-4727-BA8C-FFE22E654E57}"/>
              </a:ext>
            </a:extLst>
          </p:cNvPr>
          <p:cNvSpPr>
            <a:spLocks noGrp="1"/>
          </p:cNvSpPr>
          <p:nvPr>
            <p:ph type="title"/>
          </p:nvPr>
        </p:nvSpPr>
        <p:spPr>
          <a:xfrm>
            <a:off x="913795" y="609600"/>
            <a:ext cx="10353762" cy="1257300"/>
          </a:xfrm>
        </p:spPr>
        <p:txBody>
          <a:bodyPr>
            <a:normAutofit/>
          </a:bodyPr>
          <a:lstStyle/>
          <a:p>
            <a:r>
              <a:rPr lang="en-US" sz="3900"/>
              <a:t>What advice would you give to PewDiePie about his digital footprint </a:t>
            </a:r>
            <a:endParaRPr lang="en-CA" sz="3900"/>
          </a:p>
        </p:txBody>
      </p:sp>
      <p:sp>
        <p:nvSpPr>
          <p:cNvPr id="3" name="Content Placeholder 2">
            <a:extLst>
              <a:ext uri="{FF2B5EF4-FFF2-40B4-BE49-F238E27FC236}">
                <a16:creationId xmlns:a16="http://schemas.microsoft.com/office/drawing/2014/main" id="{D3E69FDD-FC50-4DC2-88E2-37B3E28BC5E7}"/>
              </a:ext>
            </a:extLst>
          </p:cNvPr>
          <p:cNvSpPr>
            <a:spLocks noGrp="1"/>
          </p:cNvSpPr>
          <p:nvPr>
            <p:ph idx="1"/>
          </p:nvPr>
        </p:nvSpPr>
        <p:spPr>
          <a:xfrm>
            <a:off x="913795" y="2132822"/>
            <a:ext cx="5546272" cy="3658378"/>
          </a:xfrm>
        </p:spPr>
        <p:txBody>
          <a:bodyPr anchor="ctr">
            <a:normAutofit/>
          </a:bodyPr>
          <a:lstStyle/>
          <a:p>
            <a:r>
              <a:rPr lang="en-US" dirty="0"/>
              <a:t>I would say that he’s doing a really good job and to keep it the way it is right now </a:t>
            </a:r>
            <a:endParaRPr lang="en-CA" dirty="0"/>
          </a:p>
        </p:txBody>
      </p:sp>
      <p:pic>
        <p:nvPicPr>
          <p:cNvPr id="73" name="Picture 72">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3074" name="Picture 2" descr="PEWDIEPIE APPROVED - PewDiePie wtf | Meme Generator">
            <a:extLst>
              <a:ext uri="{FF2B5EF4-FFF2-40B4-BE49-F238E27FC236}">
                <a16:creationId xmlns:a16="http://schemas.microsoft.com/office/drawing/2014/main" id="{34727313-E2DE-45CF-8458-613020D1682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55" r="21633" b="1"/>
          <a:stretch/>
        </p:blipFill>
        <p:spPr bwMode="auto">
          <a:xfrm>
            <a:off x="7066560" y="2132822"/>
            <a:ext cx="4065464" cy="3258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80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RegularSeedRightStep">
      <a:dk1>
        <a:srgbClr val="000000"/>
      </a:dk1>
      <a:lt1>
        <a:srgbClr val="FFFFFF"/>
      </a:lt1>
      <a:dk2>
        <a:srgbClr val="1C2431"/>
      </a:dk2>
      <a:lt2>
        <a:srgbClr val="F3F0F0"/>
      </a:lt2>
      <a:accent1>
        <a:srgbClr val="45AFAD"/>
      </a:accent1>
      <a:accent2>
        <a:srgbClr val="3B83B1"/>
      </a:accent2>
      <a:accent3>
        <a:srgbClr val="4D63C3"/>
      </a:accent3>
      <a:accent4>
        <a:srgbClr val="583EB3"/>
      </a:accent4>
      <a:accent5>
        <a:srgbClr val="994DC3"/>
      </a:accent5>
      <a:accent6>
        <a:srgbClr val="B13BAA"/>
      </a:accent6>
      <a:hlink>
        <a:srgbClr val="BF3F42"/>
      </a:hlink>
      <a:folHlink>
        <a:srgbClr val="7F7F7F"/>
      </a:folHlink>
    </a:clrScheme>
    <a:fontScheme name="Slate">
      <a:majorFont>
        <a:latin typeface="Bodoni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oudy Old Style"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otalTime>40</TotalTime>
  <Words>363</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Bodoni MT</vt:lpstr>
      <vt:lpstr>Goudy Old Style</vt:lpstr>
      <vt:lpstr>Wingdings 2</vt:lpstr>
      <vt:lpstr>SlateVTI</vt:lpstr>
      <vt:lpstr>PEWDIEPIE’S DIGITAL FOOTPRINT</vt:lpstr>
      <vt:lpstr>What is a digital footprint </vt:lpstr>
      <vt:lpstr>How expensive is PewDiePie's digital footprint </vt:lpstr>
      <vt:lpstr>What protections does PewDiePie put on his account </vt:lpstr>
      <vt:lpstr>What information do they wasn’t you to see, and what information do they keep private  </vt:lpstr>
      <vt:lpstr>Is PewDiePie an example of overshare </vt:lpstr>
      <vt:lpstr>What advice would you give to PewDiePie about his digital footprint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130S-Radu, Andrei</dc:creator>
  <cp:lastModifiedBy>130S-Radu, Andrei</cp:lastModifiedBy>
  <cp:revision>1</cp:revision>
  <dcterms:created xsi:type="dcterms:W3CDTF">2021-06-29T17:52:47Z</dcterms:created>
  <dcterms:modified xsi:type="dcterms:W3CDTF">2021-06-29T18:35:50Z</dcterms:modified>
</cp:coreProperties>
</file>