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sldIdLst>
    <p:sldId id="256" r:id="rId5"/>
    <p:sldId id="258" r:id="rId6"/>
    <p:sldId id="257" r:id="rId7"/>
    <p:sldId id="259" r:id="rId8"/>
    <p:sldId id="260" r:id="rId9"/>
    <p:sldId id="261" r:id="rId10"/>
    <p:sldId id="263"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6B27A-6A3E-40D4-94B4-77E37D142E6C}" v="8" dt="2020-01-08T18:53:47.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80" autoAdjust="0"/>
    <p:restoredTop sz="94660"/>
  </p:normalViewPr>
  <p:slideViewPr>
    <p:cSldViewPr snapToGrid="0">
      <p:cViewPr varScale="1">
        <p:scale>
          <a:sx n="70" d="100"/>
          <a:sy n="70" d="100"/>
        </p:scale>
        <p:origin x="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06B82A3-A0CF-4C3D-A241-69474125DF2E}" type="datetimeFigureOut">
              <a:rPr lang="en-CA" smtClean="0"/>
              <a:t>2020-01-08</a:t>
            </a:fld>
            <a:endParaRPr lang="en-CA"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CA"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AF0396C-16E8-4FC2-9F85-5C6903609906}" type="slidenum">
              <a:rPr lang="en-CA" smtClean="0"/>
              <a:t>‹#›</a:t>
            </a:fld>
            <a:endParaRPr lang="en-CA"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71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B82A3-A0CF-4C3D-A241-69474125DF2E}" type="datetimeFigureOut">
              <a:rPr lang="en-CA" smtClean="0"/>
              <a:t>2020-01-08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AF0396C-16E8-4FC2-9F85-5C6903609906}" type="slidenum">
              <a:rPr lang="en-CA" smtClean="0"/>
              <a:t>‹#›</a:t>
            </a:fld>
            <a:endParaRPr lang="en-CA" dirty="0"/>
          </a:p>
        </p:txBody>
      </p:sp>
    </p:spTree>
    <p:extLst>
      <p:ext uri="{BB962C8B-B14F-4D97-AF65-F5344CB8AC3E}">
        <p14:creationId xmlns:p14="http://schemas.microsoft.com/office/powerpoint/2010/main" val="111149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B82A3-A0CF-4C3D-A241-69474125DF2E}" type="datetimeFigureOut">
              <a:rPr lang="en-CA" smtClean="0"/>
              <a:t>2020-01-08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AF0396C-16E8-4FC2-9F85-5C6903609906}" type="slidenum">
              <a:rPr lang="en-CA" smtClean="0"/>
              <a:t>‹#›</a:t>
            </a:fld>
            <a:endParaRPr lang="en-CA" dirty="0"/>
          </a:p>
        </p:txBody>
      </p:sp>
    </p:spTree>
    <p:extLst>
      <p:ext uri="{BB962C8B-B14F-4D97-AF65-F5344CB8AC3E}">
        <p14:creationId xmlns:p14="http://schemas.microsoft.com/office/powerpoint/2010/main" val="412267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B82A3-A0CF-4C3D-A241-69474125DF2E}" type="datetimeFigureOut">
              <a:rPr lang="en-CA" smtClean="0"/>
              <a:t>2020-01-08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AF0396C-16E8-4FC2-9F85-5C6903609906}" type="slidenum">
              <a:rPr lang="en-CA" smtClean="0"/>
              <a:t>‹#›</a:t>
            </a:fld>
            <a:endParaRPr lang="en-CA" dirty="0"/>
          </a:p>
        </p:txBody>
      </p:sp>
    </p:spTree>
    <p:extLst>
      <p:ext uri="{BB962C8B-B14F-4D97-AF65-F5344CB8AC3E}">
        <p14:creationId xmlns:p14="http://schemas.microsoft.com/office/powerpoint/2010/main" val="336890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06B82A3-A0CF-4C3D-A241-69474125DF2E}" type="datetimeFigureOut">
              <a:rPr lang="en-CA" smtClean="0"/>
              <a:t>2020-01-08</a:t>
            </a:fld>
            <a:endParaRPr lang="en-CA"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CA"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AF0396C-16E8-4FC2-9F85-5C6903609906}" type="slidenum">
              <a:rPr lang="en-CA" smtClean="0"/>
              <a:t>‹#›</a:t>
            </a:fld>
            <a:endParaRPr lang="en-CA"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780978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6B82A3-A0CF-4C3D-A241-69474125DF2E}" type="datetimeFigureOut">
              <a:rPr lang="en-CA" smtClean="0"/>
              <a:t>2020-01-08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AF0396C-16E8-4FC2-9F85-5C6903609906}" type="slidenum">
              <a:rPr lang="en-CA" smtClean="0"/>
              <a:t>‹#›</a:t>
            </a:fld>
            <a:endParaRPr lang="en-CA" dirty="0"/>
          </a:p>
        </p:txBody>
      </p:sp>
    </p:spTree>
    <p:extLst>
      <p:ext uri="{BB962C8B-B14F-4D97-AF65-F5344CB8AC3E}">
        <p14:creationId xmlns:p14="http://schemas.microsoft.com/office/powerpoint/2010/main" val="88903801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6B82A3-A0CF-4C3D-A241-69474125DF2E}" type="datetimeFigureOut">
              <a:rPr lang="en-CA" smtClean="0"/>
              <a:t>2020-01-08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AF0396C-16E8-4FC2-9F85-5C6903609906}" type="slidenum">
              <a:rPr lang="en-CA" smtClean="0"/>
              <a:t>‹#›</a:t>
            </a:fld>
            <a:endParaRPr lang="en-CA" dirty="0"/>
          </a:p>
        </p:txBody>
      </p:sp>
    </p:spTree>
    <p:extLst>
      <p:ext uri="{BB962C8B-B14F-4D97-AF65-F5344CB8AC3E}">
        <p14:creationId xmlns:p14="http://schemas.microsoft.com/office/powerpoint/2010/main" val="419666141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6B82A3-A0CF-4C3D-A241-69474125DF2E}" type="datetimeFigureOut">
              <a:rPr lang="en-CA" smtClean="0"/>
              <a:t>2020-01-08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AF0396C-16E8-4FC2-9F85-5C6903609906}" type="slidenum">
              <a:rPr lang="en-CA" smtClean="0"/>
              <a:t>‹#›</a:t>
            </a:fld>
            <a:endParaRPr lang="en-CA" dirty="0"/>
          </a:p>
        </p:txBody>
      </p:sp>
    </p:spTree>
    <p:extLst>
      <p:ext uri="{BB962C8B-B14F-4D97-AF65-F5344CB8AC3E}">
        <p14:creationId xmlns:p14="http://schemas.microsoft.com/office/powerpoint/2010/main" val="281922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B82A3-A0CF-4C3D-A241-69474125DF2E}" type="datetimeFigureOut">
              <a:rPr lang="en-CA" smtClean="0"/>
              <a:t>2020-01-08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AF0396C-16E8-4FC2-9F85-5C6903609906}" type="slidenum">
              <a:rPr lang="en-CA" smtClean="0"/>
              <a:t>‹#›</a:t>
            </a:fld>
            <a:endParaRPr lang="en-CA" dirty="0"/>
          </a:p>
        </p:txBody>
      </p:sp>
    </p:spTree>
    <p:extLst>
      <p:ext uri="{BB962C8B-B14F-4D97-AF65-F5344CB8AC3E}">
        <p14:creationId xmlns:p14="http://schemas.microsoft.com/office/powerpoint/2010/main" val="23577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F06B82A3-A0CF-4C3D-A241-69474125DF2E}" type="datetimeFigureOut">
              <a:rPr lang="en-CA" smtClean="0"/>
              <a:t>2020-01-08</a:t>
            </a:fld>
            <a:endParaRPr lang="en-CA" dirty="0"/>
          </a:p>
        </p:txBody>
      </p:sp>
      <p:sp>
        <p:nvSpPr>
          <p:cNvPr id="6" name="Footer Placeholder 5"/>
          <p:cNvSpPr>
            <a:spLocks noGrp="1"/>
          </p:cNvSpPr>
          <p:nvPr>
            <p:ph type="ftr" sz="quarter" idx="11"/>
          </p:nvPr>
        </p:nvSpPr>
        <p:spPr>
          <a:xfrm>
            <a:off x="2103620" y="6375679"/>
            <a:ext cx="3482179" cy="345796"/>
          </a:xfrm>
        </p:spPr>
        <p:txBody>
          <a:bodyPr/>
          <a:lstStyle/>
          <a:p>
            <a:endParaRPr lang="en-CA" dirty="0"/>
          </a:p>
        </p:txBody>
      </p:sp>
      <p:sp>
        <p:nvSpPr>
          <p:cNvPr id="7" name="Slide Number Placeholder 6"/>
          <p:cNvSpPr>
            <a:spLocks noGrp="1"/>
          </p:cNvSpPr>
          <p:nvPr>
            <p:ph type="sldNum" sz="quarter" idx="12"/>
          </p:nvPr>
        </p:nvSpPr>
        <p:spPr>
          <a:xfrm>
            <a:off x="5691014" y="6375679"/>
            <a:ext cx="1232456" cy="345796"/>
          </a:xfrm>
        </p:spPr>
        <p:txBody>
          <a:bodyPr/>
          <a:lstStyle/>
          <a:p>
            <a:fld id="{7AF0396C-16E8-4FC2-9F85-5C6903609906}" type="slidenum">
              <a:rPr lang="en-CA" smtClean="0"/>
              <a:t>‹#›</a:t>
            </a:fld>
            <a:endParaRPr lang="en-CA"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852085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F06B82A3-A0CF-4C3D-A241-69474125DF2E}" type="datetimeFigureOut">
              <a:rPr lang="en-CA" smtClean="0"/>
              <a:t>2020-01-08</a:t>
            </a:fld>
            <a:endParaRPr lang="en-CA" dirty="0"/>
          </a:p>
        </p:txBody>
      </p:sp>
      <p:sp>
        <p:nvSpPr>
          <p:cNvPr id="6" name="Footer Placeholder 5"/>
          <p:cNvSpPr>
            <a:spLocks noGrp="1"/>
          </p:cNvSpPr>
          <p:nvPr>
            <p:ph type="ftr" sz="quarter" idx="11"/>
          </p:nvPr>
        </p:nvSpPr>
        <p:spPr>
          <a:xfrm>
            <a:off x="2103621" y="6375679"/>
            <a:ext cx="3482178" cy="345796"/>
          </a:xfrm>
        </p:spPr>
        <p:txBody>
          <a:bodyPr/>
          <a:lstStyle/>
          <a:p>
            <a:endParaRPr lang="en-CA" dirty="0"/>
          </a:p>
        </p:txBody>
      </p:sp>
      <p:sp>
        <p:nvSpPr>
          <p:cNvPr id="7" name="Slide Number Placeholder 6"/>
          <p:cNvSpPr>
            <a:spLocks noGrp="1"/>
          </p:cNvSpPr>
          <p:nvPr>
            <p:ph type="sldNum" sz="quarter" idx="12"/>
          </p:nvPr>
        </p:nvSpPr>
        <p:spPr>
          <a:xfrm>
            <a:off x="5687568" y="6375679"/>
            <a:ext cx="1234440" cy="345796"/>
          </a:xfrm>
        </p:spPr>
        <p:txBody>
          <a:bodyPr/>
          <a:lstStyle/>
          <a:p>
            <a:fld id="{7AF0396C-16E8-4FC2-9F85-5C6903609906}" type="slidenum">
              <a:rPr lang="en-CA" smtClean="0"/>
              <a:t>‹#›</a:t>
            </a:fld>
            <a:endParaRPr lang="en-CA" dirty="0"/>
          </a:p>
        </p:txBody>
      </p:sp>
    </p:spTree>
    <p:extLst>
      <p:ext uri="{BB962C8B-B14F-4D97-AF65-F5344CB8AC3E}">
        <p14:creationId xmlns:p14="http://schemas.microsoft.com/office/powerpoint/2010/main" val="176611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06B82A3-A0CF-4C3D-A241-69474125DF2E}" type="datetimeFigureOut">
              <a:rPr lang="en-CA" smtClean="0"/>
              <a:t>2020-01-08</a:t>
            </a:fld>
            <a:endParaRPr lang="en-CA"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CA"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AF0396C-16E8-4FC2-9F85-5C6903609906}" type="slidenum">
              <a:rPr lang="en-CA" smtClean="0"/>
              <a:t>‹#›</a:t>
            </a:fld>
            <a:endParaRPr lang="en-CA"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852861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624BD9-62FB-467A-ACDC-4836ADC5F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Freeform 13">
            <a:extLst>
              <a:ext uri="{FF2B5EF4-FFF2-40B4-BE49-F238E27FC236}">
                <a16:creationId xmlns:a16="http://schemas.microsoft.com/office/drawing/2014/main" id="{4C973920-672E-443D-8D2E-2D1E3853A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41730" y="0"/>
            <a:ext cx="7789615"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0FCAF1BD-928B-43CD-AF90-2BF167316DB4}"/>
              </a:ext>
            </a:extLst>
          </p:cNvPr>
          <p:cNvSpPr>
            <a:spLocks noGrp="1"/>
          </p:cNvSpPr>
          <p:nvPr>
            <p:ph type="ctrTitle"/>
          </p:nvPr>
        </p:nvSpPr>
        <p:spPr>
          <a:xfrm>
            <a:off x="926927" y="1231894"/>
            <a:ext cx="5490143" cy="4339177"/>
          </a:xfrm>
        </p:spPr>
        <p:txBody>
          <a:bodyPr>
            <a:normAutofit/>
          </a:bodyPr>
          <a:lstStyle/>
          <a:p>
            <a:pPr algn="l"/>
            <a:r>
              <a:rPr lang="en-US" sz="7500" dirty="0">
                <a:solidFill>
                  <a:srgbClr val="2A1A00"/>
                </a:solidFill>
              </a:rPr>
              <a:t>Digital Footprint on:</a:t>
            </a:r>
            <a:endParaRPr lang="en-CA" sz="7500" dirty="0">
              <a:solidFill>
                <a:srgbClr val="2A1A00"/>
              </a:solidFill>
            </a:endParaRPr>
          </a:p>
        </p:txBody>
      </p:sp>
      <p:sp>
        <p:nvSpPr>
          <p:cNvPr id="3" name="Subtitle 2">
            <a:extLst>
              <a:ext uri="{FF2B5EF4-FFF2-40B4-BE49-F238E27FC236}">
                <a16:creationId xmlns:a16="http://schemas.microsoft.com/office/drawing/2014/main" id="{A3F4674B-2B33-4056-BB1A-8910999351F1}"/>
              </a:ext>
            </a:extLst>
          </p:cNvPr>
          <p:cNvSpPr>
            <a:spLocks noGrp="1"/>
          </p:cNvSpPr>
          <p:nvPr>
            <p:ph type="subTitle" idx="1"/>
          </p:nvPr>
        </p:nvSpPr>
        <p:spPr>
          <a:xfrm>
            <a:off x="926927" y="5660572"/>
            <a:ext cx="6020627" cy="785904"/>
          </a:xfrm>
        </p:spPr>
        <p:txBody>
          <a:bodyPr anchor="ctr">
            <a:normAutofit/>
          </a:bodyPr>
          <a:lstStyle/>
          <a:p>
            <a:pPr algn="l"/>
            <a:r>
              <a:rPr lang="en-US" sz="3200" dirty="0">
                <a:solidFill>
                  <a:srgbClr val="F3F3F2"/>
                </a:solidFill>
              </a:rPr>
              <a:t>Hayley kiyoko</a:t>
            </a:r>
            <a:endParaRPr lang="en-CA" sz="3200" dirty="0">
              <a:solidFill>
                <a:srgbClr val="F3F3F2"/>
              </a:solidFill>
            </a:endParaRPr>
          </a:p>
        </p:txBody>
      </p:sp>
      <p:sp>
        <p:nvSpPr>
          <p:cNvPr id="14" name="Rectangle 13">
            <a:extLst>
              <a:ext uri="{FF2B5EF4-FFF2-40B4-BE49-F238E27FC236}">
                <a16:creationId xmlns:a16="http://schemas.microsoft.com/office/drawing/2014/main" id="{4363DD75-42D3-453C-A84D-D18B4215C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rgbClr val="2A1A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Footprint">
            <a:extLst>
              <a:ext uri="{FF2B5EF4-FFF2-40B4-BE49-F238E27FC236}">
                <a16:creationId xmlns:a16="http://schemas.microsoft.com/office/drawing/2014/main" id="{3D04F0E0-4DD9-4D8A-8361-903123598C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2944" y="1433476"/>
            <a:ext cx="3995592" cy="3995592"/>
          </a:xfrm>
          <a:prstGeom prst="rect">
            <a:avLst/>
          </a:prstGeom>
        </p:spPr>
      </p:pic>
    </p:spTree>
    <p:extLst>
      <p:ext uri="{BB962C8B-B14F-4D97-AF65-F5344CB8AC3E}">
        <p14:creationId xmlns:p14="http://schemas.microsoft.com/office/powerpoint/2010/main" val="293203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0B913-CB50-4F96-81F0-6607FB8694FC}"/>
              </a:ext>
            </a:extLst>
          </p:cNvPr>
          <p:cNvSpPr>
            <a:spLocks noGrp="1"/>
          </p:cNvSpPr>
          <p:nvPr>
            <p:ph type="title"/>
          </p:nvPr>
        </p:nvSpPr>
        <p:spPr/>
        <p:txBody>
          <a:bodyPr/>
          <a:lstStyle/>
          <a:p>
            <a:r>
              <a:rPr lang="en-US" dirty="0"/>
              <a:t>Who is Hayley kiyoko?</a:t>
            </a:r>
            <a:endParaRPr lang="en-CA" dirty="0"/>
          </a:p>
        </p:txBody>
      </p:sp>
      <p:sp>
        <p:nvSpPr>
          <p:cNvPr id="3" name="Text Placeholder 2">
            <a:extLst>
              <a:ext uri="{FF2B5EF4-FFF2-40B4-BE49-F238E27FC236}">
                <a16:creationId xmlns:a16="http://schemas.microsoft.com/office/drawing/2014/main" id="{6089757F-DE47-4367-9D03-C0D7FACE3261}"/>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7756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5A17AB-5341-46C5-B0F7-5C0AB306A3E8}"/>
              </a:ext>
            </a:extLst>
          </p:cNvPr>
          <p:cNvPicPr>
            <a:picLocks noChangeAspect="1"/>
          </p:cNvPicPr>
          <p:nvPr/>
        </p:nvPicPr>
        <p:blipFill rotWithShape="1">
          <a:blip r:embed="rId2"/>
          <a:srcRect l="-98040" t="64716" r="130502" b="26061"/>
          <a:stretch/>
        </p:blipFill>
        <p:spPr>
          <a:xfrm>
            <a:off x="5029200" y="4929187"/>
            <a:ext cx="2133600" cy="409729"/>
          </a:xfrm>
          <a:prstGeom prst="rect">
            <a:avLst/>
          </a:prstGeom>
        </p:spPr>
      </p:pic>
      <p:sp>
        <p:nvSpPr>
          <p:cNvPr id="5" name="TextBox 4">
            <a:extLst>
              <a:ext uri="{FF2B5EF4-FFF2-40B4-BE49-F238E27FC236}">
                <a16:creationId xmlns:a16="http://schemas.microsoft.com/office/drawing/2014/main" id="{4BFC4AAE-DA6D-4912-B12C-A3D09A00474A}"/>
              </a:ext>
            </a:extLst>
          </p:cNvPr>
          <p:cNvSpPr txBox="1"/>
          <p:nvPr/>
        </p:nvSpPr>
        <p:spPr>
          <a:xfrm>
            <a:off x="6290603" y="934309"/>
            <a:ext cx="4723983" cy="523220"/>
          </a:xfrm>
          <a:prstGeom prst="rect">
            <a:avLst/>
          </a:prstGeom>
          <a:noFill/>
        </p:spPr>
        <p:txBody>
          <a:bodyPr wrap="square" rtlCol="0">
            <a:spAutoFit/>
          </a:bodyPr>
          <a:lstStyle/>
          <a:p>
            <a:endParaRPr lang="en-CA" sz="2800" dirty="0">
              <a:latin typeface="Abadi Extra Light" panose="020B0204020104020204" pitchFamily="34" charset="0"/>
            </a:endParaRPr>
          </a:p>
        </p:txBody>
      </p:sp>
      <p:sp>
        <p:nvSpPr>
          <p:cNvPr id="6" name="TextBox 5">
            <a:extLst>
              <a:ext uri="{FF2B5EF4-FFF2-40B4-BE49-F238E27FC236}">
                <a16:creationId xmlns:a16="http://schemas.microsoft.com/office/drawing/2014/main" id="{E557F50A-C780-4DC4-A40F-A2B3E620BF02}"/>
              </a:ext>
            </a:extLst>
          </p:cNvPr>
          <p:cNvSpPr txBox="1"/>
          <p:nvPr/>
        </p:nvSpPr>
        <p:spPr>
          <a:xfrm>
            <a:off x="1650609" y="4184754"/>
            <a:ext cx="4639994" cy="2308324"/>
          </a:xfrm>
          <a:prstGeom prst="rect">
            <a:avLst/>
          </a:prstGeom>
          <a:noFill/>
        </p:spPr>
        <p:txBody>
          <a:bodyPr wrap="square" rtlCol="0">
            <a:spAutoFit/>
          </a:bodyPr>
          <a:lstStyle/>
          <a:p>
            <a:r>
              <a:rPr lang="en-US" dirty="0">
                <a:latin typeface="Abadi Extra Light" panose="020B0204020104020204" pitchFamily="34" charset="0"/>
              </a:rPr>
              <a:t>Hayley Kiyoko was born on April 3, 1991, in Los Angeles. She started out as an actress in films and is now an iconic singer in the music industry. Her music has helped impact the lives of people in good ways, as well as helped people feel more free and comfortable in the world. Hayley Kiyoko is also an active advocate for LGBT+ rights and widely regarded as an icon in this community. </a:t>
            </a:r>
            <a:endParaRPr lang="en-CA" dirty="0"/>
          </a:p>
        </p:txBody>
      </p:sp>
      <p:pic>
        <p:nvPicPr>
          <p:cNvPr id="7" name="Picture 6">
            <a:extLst>
              <a:ext uri="{FF2B5EF4-FFF2-40B4-BE49-F238E27FC236}">
                <a16:creationId xmlns:a16="http://schemas.microsoft.com/office/drawing/2014/main" id="{D3149C5F-7B81-4FA2-9230-1D024118FDFF}"/>
              </a:ext>
            </a:extLst>
          </p:cNvPr>
          <p:cNvPicPr>
            <a:picLocks noChangeAspect="1"/>
          </p:cNvPicPr>
          <p:nvPr/>
        </p:nvPicPr>
        <p:blipFill>
          <a:blip r:embed="rId3"/>
          <a:stretch>
            <a:fillRect/>
          </a:stretch>
        </p:blipFill>
        <p:spPr>
          <a:xfrm>
            <a:off x="1773703" y="500174"/>
            <a:ext cx="3467216" cy="3448675"/>
          </a:xfrm>
          <a:prstGeom prst="rect">
            <a:avLst/>
          </a:prstGeom>
          <a:ln>
            <a:noFill/>
          </a:ln>
          <a:effectLst>
            <a:outerShdw blurRad="292100" dist="139700" dir="2700000" algn="tl" rotWithShape="0">
              <a:srgbClr val="333333">
                <a:alpha val="65000"/>
              </a:srgbClr>
            </a:outerShdw>
          </a:effectLst>
        </p:spPr>
      </p:pic>
      <p:pic>
        <p:nvPicPr>
          <p:cNvPr id="13" name="Picture 12" descr="A person posing for a picture&#10;&#10;Description automatically generated">
            <a:extLst>
              <a:ext uri="{FF2B5EF4-FFF2-40B4-BE49-F238E27FC236}">
                <a16:creationId xmlns:a16="http://schemas.microsoft.com/office/drawing/2014/main" id="{4E5BE99F-1DFE-4F19-A9AE-997189E3F8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8485" y="403278"/>
            <a:ext cx="3358814" cy="59795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440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3F481-354D-47EA-913E-8D16066E1042}"/>
              </a:ext>
            </a:extLst>
          </p:cNvPr>
          <p:cNvSpPr>
            <a:spLocks noGrp="1"/>
          </p:cNvSpPr>
          <p:nvPr>
            <p:ph type="title"/>
          </p:nvPr>
        </p:nvSpPr>
        <p:spPr/>
        <p:txBody>
          <a:bodyPr>
            <a:normAutofit fontScale="90000"/>
          </a:bodyPr>
          <a:lstStyle/>
          <a:p>
            <a:r>
              <a:rPr lang="en-US" dirty="0"/>
              <a:t>How expansive is this person’s digital footprint?</a:t>
            </a:r>
            <a:endParaRPr lang="en-CA" dirty="0"/>
          </a:p>
        </p:txBody>
      </p:sp>
      <p:pic>
        <p:nvPicPr>
          <p:cNvPr id="6" name="Content Placeholder 5" descr="A person smiling for the camera&#10;&#10;Description automatically generated">
            <a:extLst>
              <a:ext uri="{FF2B5EF4-FFF2-40B4-BE49-F238E27FC236}">
                <a16:creationId xmlns:a16="http://schemas.microsoft.com/office/drawing/2014/main" id="{666BEC36-EC27-456C-A17F-684527DBA7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552980"/>
            <a:ext cx="3509056" cy="3509056"/>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1FF492CF-94E1-474F-9029-F7A43D96ECE4}"/>
              </a:ext>
            </a:extLst>
          </p:cNvPr>
          <p:cNvSpPr>
            <a:spLocks noGrp="1"/>
          </p:cNvSpPr>
          <p:nvPr>
            <p:ph type="body" sz="half" idx="2"/>
          </p:nvPr>
        </p:nvSpPr>
        <p:spPr>
          <a:xfrm>
            <a:off x="8337886" y="1741335"/>
            <a:ext cx="2958472" cy="4968953"/>
          </a:xfrm>
        </p:spPr>
        <p:txBody>
          <a:bodyPr>
            <a:noAutofit/>
          </a:bodyPr>
          <a:lstStyle/>
          <a:p>
            <a:r>
              <a:rPr lang="en-US" sz="1400" dirty="0"/>
              <a:t>Hayley Kiyoko uses social platforms such as Twitter and Instagram to keep in touch with fans and celebrities. She tends to post and retweet more than 20 times in the span of a few days on Twitter, but on Instagram she posts less in a week. Kiyoko also has a YouTube channel, however, she uses it to upload her music videos and soundtracks on there.  Aside from social media platforms, she has an official website that contains tour dates, new music videos, and an online shop where people can purchase merch. Her music can be found on many music platforms (e.g. Spotify).</a:t>
            </a:r>
            <a:endParaRPr lang="en-CA" sz="1400" dirty="0"/>
          </a:p>
        </p:txBody>
      </p:sp>
      <p:pic>
        <p:nvPicPr>
          <p:cNvPr id="8" name="Picture 7" descr="A person smiling for the camera&#10;&#10;Description automatically generated">
            <a:extLst>
              <a:ext uri="{FF2B5EF4-FFF2-40B4-BE49-F238E27FC236}">
                <a16:creationId xmlns:a16="http://schemas.microsoft.com/office/drawing/2014/main" id="{AFA442CB-3481-45F6-8624-F603759E7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865" y="2352412"/>
            <a:ext cx="3238500" cy="3886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0698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6" name="Rectangle 12">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C19977-FCCE-44A4-A1C9-D911BC01D441}"/>
              </a:ext>
            </a:extLst>
          </p:cNvPr>
          <p:cNvSpPr>
            <a:spLocks noGrp="1"/>
          </p:cNvSpPr>
          <p:nvPr>
            <p:ph type="title"/>
          </p:nvPr>
        </p:nvSpPr>
        <p:spPr>
          <a:xfrm>
            <a:off x="1251677" y="645105"/>
            <a:ext cx="4357499" cy="1320855"/>
          </a:xfrm>
        </p:spPr>
        <p:txBody>
          <a:bodyPr vert="horz" lIns="91440" tIns="45720" rIns="91440" bIns="45720" rtlCol="0" anchor="t">
            <a:normAutofit/>
          </a:bodyPr>
          <a:lstStyle/>
          <a:p>
            <a:pPr>
              <a:lnSpc>
                <a:spcPct val="90000"/>
              </a:lnSpc>
            </a:pPr>
            <a:r>
              <a:rPr lang="en-US" sz="2800" spc="200">
                <a:solidFill>
                  <a:schemeClr val="tx2"/>
                </a:solidFill>
                <a:latin typeface="+mj-lt"/>
              </a:rPr>
              <a:t>What protections does this person keep on their accounts?</a:t>
            </a:r>
          </a:p>
        </p:txBody>
      </p:sp>
      <p:sp>
        <p:nvSpPr>
          <p:cNvPr id="4" name="Text Placeholder 3">
            <a:extLst>
              <a:ext uri="{FF2B5EF4-FFF2-40B4-BE49-F238E27FC236}">
                <a16:creationId xmlns:a16="http://schemas.microsoft.com/office/drawing/2014/main" id="{D6D0434F-A8C7-42FD-AFEC-F35DF12126F8}"/>
              </a:ext>
            </a:extLst>
          </p:cNvPr>
          <p:cNvSpPr>
            <a:spLocks noGrp="1"/>
          </p:cNvSpPr>
          <p:nvPr>
            <p:ph type="body" sz="half" idx="2"/>
          </p:nvPr>
        </p:nvSpPr>
        <p:spPr>
          <a:xfrm>
            <a:off x="1251678" y="2286001"/>
            <a:ext cx="4340609" cy="3953152"/>
          </a:xfrm>
        </p:spPr>
        <p:txBody>
          <a:bodyPr vert="horz" lIns="91440" tIns="45720" rIns="91440" bIns="45720" rtlCol="0">
            <a:normAutofit/>
          </a:bodyPr>
          <a:lstStyle/>
          <a:p>
            <a:pPr indent="-228600">
              <a:lnSpc>
                <a:spcPct val="110000"/>
              </a:lnSpc>
              <a:spcBef>
                <a:spcPts val="700"/>
              </a:spcBef>
            </a:pPr>
            <a:r>
              <a:rPr lang="en-US" sz="1800" dirty="0">
                <a:solidFill>
                  <a:schemeClr val="tx1"/>
                </a:solidFill>
              </a:rPr>
              <a:t>Hayley Kiyoko’s accounts are all fully public and anyone can view them.  Although she played a role of a hacker in one show, she has not been hacked in any of her public accounts before.  No information that could be harmful or private has been leaked or released onto her accounts before. </a:t>
            </a:r>
          </a:p>
        </p:txBody>
      </p:sp>
      <p:sp>
        <p:nvSpPr>
          <p:cNvPr id="5" name="Content Placeholder 4">
            <a:extLst>
              <a:ext uri="{FF2B5EF4-FFF2-40B4-BE49-F238E27FC236}">
                <a16:creationId xmlns:a16="http://schemas.microsoft.com/office/drawing/2014/main" id="{FFCB2710-53C8-4049-A3EA-8C0732ACEA50}"/>
              </a:ext>
            </a:extLst>
          </p:cNvPr>
          <p:cNvSpPr>
            <a:spLocks noGrp="1"/>
          </p:cNvSpPr>
          <p:nvPr>
            <p:ph idx="1"/>
          </p:nvPr>
        </p:nvSpPr>
        <p:spPr/>
        <p:txBody>
          <a:bodyPr/>
          <a:lstStyle/>
          <a:p>
            <a:endParaRPr lang="en-CA"/>
          </a:p>
        </p:txBody>
      </p:sp>
      <p:pic>
        <p:nvPicPr>
          <p:cNvPr id="7" name="Picture 6">
            <a:extLst>
              <a:ext uri="{FF2B5EF4-FFF2-40B4-BE49-F238E27FC236}">
                <a16:creationId xmlns:a16="http://schemas.microsoft.com/office/drawing/2014/main" id="{D40B1EC5-ACA8-4A1E-B86E-35B60FC61BC8}"/>
              </a:ext>
            </a:extLst>
          </p:cNvPr>
          <p:cNvPicPr>
            <a:picLocks noChangeAspect="1"/>
          </p:cNvPicPr>
          <p:nvPr/>
        </p:nvPicPr>
        <p:blipFill>
          <a:blip r:embed="rId2"/>
          <a:stretch>
            <a:fillRect/>
          </a:stretch>
        </p:blipFill>
        <p:spPr>
          <a:xfrm>
            <a:off x="6923469" y="706295"/>
            <a:ext cx="4340609" cy="54132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9312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6" name="Freeform 6">
            <a:extLst>
              <a:ext uri="{FF2B5EF4-FFF2-40B4-BE49-F238E27FC236}">
                <a16:creationId xmlns:a16="http://schemas.microsoft.com/office/drawing/2014/main" id="{43F7E509-38FC-430B-BEE9-0BD7F137B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48" name="Rectangle 47">
            <a:extLst>
              <a:ext uri="{FF2B5EF4-FFF2-40B4-BE49-F238E27FC236}">
                <a16:creationId xmlns:a16="http://schemas.microsoft.com/office/drawing/2014/main" id="{27361208-7573-4B45-9251-E4E92E7EF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0" name="Rectangle 49">
            <a:extLst>
              <a:ext uri="{FF2B5EF4-FFF2-40B4-BE49-F238E27FC236}">
                <a16:creationId xmlns:a16="http://schemas.microsoft.com/office/drawing/2014/main" id="{2E402393-0CD9-4C74-906C-74AC06E1D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0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B4A1B6B-B553-407B-B15A-BFC5B2E0E71D}"/>
              </a:ext>
            </a:extLst>
          </p:cNvPr>
          <p:cNvSpPr>
            <a:spLocks noGrp="1"/>
          </p:cNvSpPr>
          <p:nvPr>
            <p:ph type="title"/>
          </p:nvPr>
        </p:nvSpPr>
        <p:spPr>
          <a:xfrm>
            <a:off x="959755" y="804335"/>
            <a:ext cx="6574899" cy="1917518"/>
          </a:xfrm>
        </p:spPr>
        <p:txBody>
          <a:bodyPr vert="horz" lIns="91440" tIns="45720" rIns="91440" bIns="45720" rtlCol="0" anchor="ctr">
            <a:normAutofit/>
          </a:bodyPr>
          <a:lstStyle/>
          <a:p>
            <a:pPr>
              <a:lnSpc>
                <a:spcPct val="90000"/>
              </a:lnSpc>
            </a:pPr>
            <a:r>
              <a:rPr lang="en-US" sz="5100" spc="200">
                <a:solidFill>
                  <a:schemeClr val="tx1"/>
                </a:solidFill>
                <a:latin typeface="+mj-lt"/>
              </a:rPr>
              <a:t>information</a:t>
            </a:r>
          </a:p>
        </p:txBody>
      </p:sp>
      <p:sp>
        <p:nvSpPr>
          <p:cNvPr id="4" name="Text Placeholder 3">
            <a:extLst>
              <a:ext uri="{FF2B5EF4-FFF2-40B4-BE49-F238E27FC236}">
                <a16:creationId xmlns:a16="http://schemas.microsoft.com/office/drawing/2014/main" id="{FE147F01-8BE2-4D10-8370-8E136A458970}"/>
              </a:ext>
            </a:extLst>
          </p:cNvPr>
          <p:cNvSpPr>
            <a:spLocks noGrp="1"/>
          </p:cNvSpPr>
          <p:nvPr>
            <p:ph type="body" sz="half" idx="2"/>
          </p:nvPr>
        </p:nvSpPr>
        <p:spPr>
          <a:xfrm>
            <a:off x="959754" y="2871982"/>
            <a:ext cx="6574895" cy="3181684"/>
          </a:xfrm>
        </p:spPr>
        <p:txBody>
          <a:bodyPr vert="horz" lIns="91440" tIns="45720" rIns="91440" bIns="45720" rtlCol="0" anchor="t">
            <a:normAutofit/>
          </a:bodyPr>
          <a:lstStyle/>
          <a:p>
            <a:pPr indent="-228600">
              <a:lnSpc>
                <a:spcPct val="110000"/>
              </a:lnSpc>
              <a:spcBef>
                <a:spcPts val="700"/>
              </a:spcBef>
            </a:pPr>
            <a:r>
              <a:rPr lang="en-US">
                <a:solidFill>
                  <a:schemeClr val="tx1"/>
                </a:solidFill>
              </a:rPr>
              <a:t>Hayley Kiyoko posts a lot of photos of only her upper torso, but occasionally has poses with her full body. She mainly posts pictures with scenery outside like on a beach or in greenery. She also posts pictures at special events, or modelling shoots. Kiyoko rarely puts a location tag on her posts and does not always have location indicators in pictures. Most of her posts are either outside, events, or new music, and almost never shows her house. She uses platforms for showing her trips and concerts, or albums being released and making music. Her platform is also being used to spread LGBT+ awareness and equality and is not being used in any negative ways. Her Twitter and Instagram just show modelling photos, concerts, and relatable pictures and videos.  She also posts funny selfies and videos. </a:t>
            </a:r>
          </a:p>
        </p:txBody>
      </p:sp>
      <p:sp>
        <p:nvSpPr>
          <p:cNvPr id="52" name="Freeform: Shape 51">
            <a:extLst>
              <a:ext uri="{FF2B5EF4-FFF2-40B4-BE49-F238E27FC236}">
                <a16:creationId xmlns:a16="http://schemas.microsoft.com/office/drawing/2014/main" id="{8C4F1A0C-BD28-4977-9745-E2A4FB752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pic>
        <p:nvPicPr>
          <p:cNvPr id="10" name="Picture 9">
            <a:extLst>
              <a:ext uri="{FF2B5EF4-FFF2-40B4-BE49-F238E27FC236}">
                <a16:creationId xmlns:a16="http://schemas.microsoft.com/office/drawing/2014/main" id="{2AD168CB-1772-4A76-BA35-7F3580CA2EB9}"/>
              </a:ext>
            </a:extLst>
          </p:cNvPr>
          <p:cNvPicPr>
            <a:picLocks noChangeAspect="1"/>
          </p:cNvPicPr>
          <p:nvPr/>
        </p:nvPicPr>
        <p:blipFill rotWithShape="1">
          <a:blip r:embed="rId2"/>
          <a:srcRect r="1" b="12903"/>
          <a:stretch/>
        </p:blipFill>
        <p:spPr>
          <a:xfrm>
            <a:off x="8075117" y="-1"/>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p:spPr>
      </p:pic>
      <p:sp>
        <p:nvSpPr>
          <p:cNvPr id="54" name="Freeform: Shape 53">
            <a:extLst>
              <a:ext uri="{FF2B5EF4-FFF2-40B4-BE49-F238E27FC236}">
                <a16:creationId xmlns:a16="http://schemas.microsoft.com/office/drawing/2014/main" id="{2AD292BD-58D8-4261-AD54-80C939F13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pic>
        <p:nvPicPr>
          <p:cNvPr id="8" name="Picture 7" descr="A person standing in front of a mirror posing for the camera&#10;&#10;Description automatically generated">
            <a:extLst>
              <a:ext uri="{FF2B5EF4-FFF2-40B4-BE49-F238E27FC236}">
                <a16:creationId xmlns:a16="http://schemas.microsoft.com/office/drawing/2014/main" id="{D50A4B97-D9F0-4DDD-8EBA-79B02802E88F}"/>
              </a:ext>
            </a:extLst>
          </p:cNvPr>
          <p:cNvPicPr>
            <a:picLocks noChangeAspect="1"/>
          </p:cNvPicPr>
          <p:nvPr/>
        </p:nvPicPr>
        <p:blipFill rotWithShape="1">
          <a:blip r:embed="rId3">
            <a:extLst>
              <a:ext uri="{28A0092B-C50C-407E-A947-70E740481C1C}">
                <a14:useLocalDpi xmlns:a14="http://schemas.microsoft.com/office/drawing/2010/main" val="0"/>
              </a:ext>
            </a:extLst>
          </a:blip>
          <a:srcRect t="4479" r="-2" b="36080"/>
          <a:stretch/>
        </p:blipFill>
        <p:spPr>
          <a:xfrm>
            <a:off x="8991066" y="4009105"/>
            <a:ext cx="3200935" cy="2848897"/>
          </a:xfrm>
          <a:custGeom>
            <a:avLst/>
            <a:gdLst>
              <a:gd name="connsiteX0" fmla="*/ 1822480 w 3200935"/>
              <a:gd name="connsiteY0" fmla="*/ 0 h 2848897"/>
              <a:gd name="connsiteX1" fmla="*/ 1858100 w 3200935"/>
              <a:gd name="connsiteY1" fmla="*/ 3339 h 2848897"/>
              <a:gd name="connsiteX2" fmla="*/ 1892611 w 3200935"/>
              <a:gd name="connsiteY2" fmla="*/ 12245 h 2848897"/>
              <a:gd name="connsiteX3" fmla="*/ 1926007 w 3200935"/>
              <a:gd name="connsiteY3" fmla="*/ 25604 h 2848897"/>
              <a:gd name="connsiteX4" fmla="*/ 1960514 w 3200935"/>
              <a:gd name="connsiteY4" fmla="*/ 42302 h 2848897"/>
              <a:gd name="connsiteX5" fmla="*/ 1992798 w 3200935"/>
              <a:gd name="connsiteY5" fmla="*/ 61227 h 2848897"/>
              <a:gd name="connsiteX6" fmla="*/ 2026194 w 3200935"/>
              <a:gd name="connsiteY6" fmla="*/ 81264 h 2848897"/>
              <a:gd name="connsiteX7" fmla="*/ 2059589 w 3200935"/>
              <a:gd name="connsiteY7" fmla="*/ 99075 h 2848897"/>
              <a:gd name="connsiteX8" fmla="*/ 2092985 w 3200935"/>
              <a:gd name="connsiteY8" fmla="*/ 116887 h 2848897"/>
              <a:gd name="connsiteX9" fmla="*/ 2125268 w 3200935"/>
              <a:gd name="connsiteY9" fmla="*/ 130245 h 2848897"/>
              <a:gd name="connsiteX10" fmla="*/ 2160890 w 3200935"/>
              <a:gd name="connsiteY10" fmla="*/ 139150 h 2848897"/>
              <a:gd name="connsiteX11" fmla="*/ 2195399 w 3200935"/>
              <a:gd name="connsiteY11" fmla="*/ 143604 h 2848897"/>
              <a:gd name="connsiteX12" fmla="*/ 2232134 w 3200935"/>
              <a:gd name="connsiteY12" fmla="*/ 143604 h 2848897"/>
              <a:gd name="connsiteX13" fmla="*/ 2269983 w 3200935"/>
              <a:gd name="connsiteY13" fmla="*/ 141378 h 2848897"/>
              <a:gd name="connsiteX14" fmla="*/ 2307831 w 3200935"/>
              <a:gd name="connsiteY14" fmla="*/ 136924 h 2848897"/>
              <a:gd name="connsiteX15" fmla="*/ 2345681 w 3200935"/>
              <a:gd name="connsiteY15" fmla="*/ 131359 h 2848897"/>
              <a:gd name="connsiteX16" fmla="*/ 2383529 w 3200935"/>
              <a:gd name="connsiteY16" fmla="*/ 126906 h 2848897"/>
              <a:gd name="connsiteX17" fmla="*/ 2421378 w 3200935"/>
              <a:gd name="connsiteY17" fmla="*/ 123565 h 2848897"/>
              <a:gd name="connsiteX18" fmla="*/ 2456999 w 3200935"/>
              <a:gd name="connsiteY18" fmla="*/ 124678 h 2848897"/>
              <a:gd name="connsiteX19" fmla="*/ 2491507 w 3200935"/>
              <a:gd name="connsiteY19" fmla="*/ 129132 h 2848897"/>
              <a:gd name="connsiteX20" fmla="*/ 2524903 w 3200935"/>
              <a:gd name="connsiteY20" fmla="*/ 139150 h 2848897"/>
              <a:gd name="connsiteX21" fmla="*/ 2552734 w 3200935"/>
              <a:gd name="connsiteY21" fmla="*/ 153622 h 2848897"/>
              <a:gd name="connsiteX22" fmla="*/ 2579449 w 3200935"/>
              <a:gd name="connsiteY22" fmla="*/ 172547 h 2848897"/>
              <a:gd name="connsiteX23" fmla="*/ 2602827 w 3200935"/>
              <a:gd name="connsiteY23" fmla="*/ 194811 h 2848897"/>
              <a:gd name="connsiteX24" fmla="*/ 2626204 w 3200935"/>
              <a:gd name="connsiteY24" fmla="*/ 220414 h 2848897"/>
              <a:gd name="connsiteX25" fmla="*/ 2647355 w 3200935"/>
              <a:gd name="connsiteY25" fmla="*/ 247131 h 2848897"/>
              <a:gd name="connsiteX26" fmla="*/ 2668506 w 3200935"/>
              <a:gd name="connsiteY26" fmla="*/ 274961 h 2848897"/>
              <a:gd name="connsiteX27" fmla="*/ 2689656 w 3200935"/>
              <a:gd name="connsiteY27" fmla="*/ 302791 h 2848897"/>
              <a:gd name="connsiteX28" fmla="*/ 2710806 w 3200935"/>
              <a:gd name="connsiteY28" fmla="*/ 329509 h 2848897"/>
              <a:gd name="connsiteX29" fmla="*/ 2733071 w 3200935"/>
              <a:gd name="connsiteY29" fmla="*/ 355112 h 2848897"/>
              <a:gd name="connsiteX30" fmla="*/ 2758675 w 3200935"/>
              <a:gd name="connsiteY30" fmla="*/ 377377 h 2848897"/>
              <a:gd name="connsiteX31" fmla="*/ 2783165 w 3200935"/>
              <a:gd name="connsiteY31" fmla="*/ 397415 h 2848897"/>
              <a:gd name="connsiteX32" fmla="*/ 2810995 w 3200935"/>
              <a:gd name="connsiteY32" fmla="*/ 412999 h 2848897"/>
              <a:gd name="connsiteX33" fmla="*/ 2841051 w 3200935"/>
              <a:gd name="connsiteY33" fmla="*/ 426357 h 2848897"/>
              <a:gd name="connsiteX34" fmla="*/ 2873333 w 3200935"/>
              <a:gd name="connsiteY34" fmla="*/ 437489 h 2848897"/>
              <a:gd name="connsiteX35" fmla="*/ 2906728 w 3200935"/>
              <a:gd name="connsiteY35" fmla="*/ 447507 h 2848897"/>
              <a:gd name="connsiteX36" fmla="*/ 2940124 w 3200935"/>
              <a:gd name="connsiteY36" fmla="*/ 456413 h 2848897"/>
              <a:gd name="connsiteX37" fmla="*/ 2974633 w 3200935"/>
              <a:gd name="connsiteY37" fmla="*/ 465320 h 2848897"/>
              <a:gd name="connsiteX38" fmla="*/ 3006916 w 3200935"/>
              <a:gd name="connsiteY38" fmla="*/ 475338 h 2848897"/>
              <a:gd name="connsiteX39" fmla="*/ 3039197 w 3200935"/>
              <a:gd name="connsiteY39" fmla="*/ 486470 h 2848897"/>
              <a:gd name="connsiteX40" fmla="*/ 3069254 w 3200935"/>
              <a:gd name="connsiteY40" fmla="*/ 499829 h 2848897"/>
              <a:gd name="connsiteX41" fmla="*/ 3095972 w 3200935"/>
              <a:gd name="connsiteY41" fmla="*/ 516527 h 2848897"/>
              <a:gd name="connsiteX42" fmla="*/ 3120463 w 3200935"/>
              <a:gd name="connsiteY42" fmla="*/ 536565 h 2848897"/>
              <a:gd name="connsiteX43" fmla="*/ 3140498 w 3200935"/>
              <a:gd name="connsiteY43" fmla="*/ 561055 h 2848897"/>
              <a:gd name="connsiteX44" fmla="*/ 3157197 w 3200935"/>
              <a:gd name="connsiteY44" fmla="*/ 587772 h 2848897"/>
              <a:gd name="connsiteX45" fmla="*/ 3170555 w 3200935"/>
              <a:gd name="connsiteY45" fmla="*/ 617827 h 2848897"/>
              <a:gd name="connsiteX46" fmla="*/ 3181687 w 3200935"/>
              <a:gd name="connsiteY46" fmla="*/ 650112 h 2848897"/>
              <a:gd name="connsiteX47" fmla="*/ 3191705 w 3200935"/>
              <a:gd name="connsiteY47" fmla="*/ 682393 h 2848897"/>
              <a:gd name="connsiteX48" fmla="*/ 3200612 w 3200935"/>
              <a:gd name="connsiteY48" fmla="*/ 716904 h 2848897"/>
              <a:gd name="connsiteX49" fmla="*/ 3200935 w 3200935"/>
              <a:gd name="connsiteY49" fmla="*/ 718115 h 2848897"/>
              <a:gd name="connsiteX50" fmla="*/ 3200935 w 3200935"/>
              <a:gd name="connsiteY50" fmla="*/ 2848897 h 2848897"/>
              <a:gd name="connsiteX51" fmla="*/ 413394 w 3200935"/>
              <a:gd name="connsiteY51" fmla="*/ 2848897 h 2848897"/>
              <a:gd name="connsiteX52" fmla="*/ 400932 w 3200935"/>
              <a:gd name="connsiteY52" fmla="*/ 2820857 h 2848897"/>
              <a:gd name="connsiteX53" fmla="*/ 385348 w 3200935"/>
              <a:gd name="connsiteY53" fmla="*/ 2793028 h 2848897"/>
              <a:gd name="connsiteX54" fmla="*/ 365311 w 3200935"/>
              <a:gd name="connsiteY54" fmla="*/ 2768537 h 2848897"/>
              <a:gd name="connsiteX55" fmla="*/ 343046 w 3200935"/>
              <a:gd name="connsiteY55" fmla="*/ 2742933 h 2848897"/>
              <a:gd name="connsiteX56" fmla="*/ 317443 w 3200935"/>
              <a:gd name="connsiteY56" fmla="*/ 2720669 h 2848897"/>
              <a:gd name="connsiteX57" fmla="*/ 289612 w 3200935"/>
              <a:gd name="connsiteY57" fmla="*/ 2699519 h 2848897"/>
              <a:gd name="connsiteX58" fmla="*/ 261783 w 3200935"/>
              <a:gd name="connsiteY58" fmla="*/ 2678368 h 2848897"/>
              <a:gd name="connsiteX59" fmla="*/ 233954 w 3200935"/>
              <a:gd name="connsiteY59" fmla="*/ 2657218 h 2848897"/>
              <a:gd name="connsiteX60" fmla="*/ 207237 w 3200935"/>
              <a:gd name="connsiteY60" fmla="*/ 2636065 h 2848897"/>
              <a:gd name="connsiteX61" fmla="*/ 181633 w 3200935"/>
              <a:gd name="connsiteY61" fmla="*/ 2612689 h 2848897"/>
              <a:gd name="connsiteX62" fmla="*/ 159370 w 3200935"/>
              <a:gd name="connsiteY62" fmla="*/ 2589312 h 2848897"/>
              <a:gd name="connsiteX63" fmla="*/ 140446 w 3200935"/>
              <a:gd name="connsiteY63" fmla="*/ 2562594 h 2848897"/>
              <a:gd name="connsiteX64" fmla="*/ 125974 w 3200935"/>
              <a:gd name="connsiteY64" fmla="*/ 2534764 h 2848897"/>
              <a:gd name="connsiteX65" fmla="*/ 115956 w 3200935"/>
              <a:gd name="connsiteY65" fmla="*/ 2501370 h 2848897"/>
              <a:gd name="connsiteX66" fmla="*/ 111502 w 3200935"/>
              <a:gd name="connsiteY66" fmla="*/ 2466860 h 2848897"/>
              <a:gd name="connsiteX67" fmla="*/ 110388 w 3200935"/>
              <a:gd name="connsiteY67" fmla="*/ 2431236 h 2848897"/>
              <a:gd name="connsiteX68" fmla="*/ 113728 w 3200935"/>
              <a:gd name="connsiteY68" fmla="*/ 2393388 h 2848897"/>
              <a:gd name="connsiteX69" fmla="*/ 118182 w 3200935"/>
              <a:gd name="connsiteY69" fmla="*/ 2355539 h 2848897"/>
              <a:gd name="connsiteX70" fmla="*/ 123747 w 3200935"/>
              <a:gd name="connsiteY70" fmla="*/ 2317690 h 2848897"/>
              <a:gd name="connsiteX71" fmla="*/ 128200 w 3200935"/>
              <a:gd name="connsiteY71" fmla="*/ 2279842 h 2848897"/>
              <a:gd name="connsiteX72" fmla="*/ 130428 w 3200935"/>
              <a:gd name="connsiteY72" fmla="*/ 2241992 h 2848897"/>
              <a:gd name="connsiteX73" fmla="*/ 130428 w 3200935"/>
              <a:gd name="connsiteY73" fmla="*/ 2205256 h 2848897"/>
              <a:gd name="connsiteX74" fmla="*/ 125974 w 3200935"/>
              <a:gd name="connsiteY74" fmla="*/ 2170747 h 2848897"/>
              <a:gd name="connsiteX75" fmla="*/ 117069 w 3200935"/>
              <a:gd name="connsiteY75" fmla="*/ 2136238 h 2848897"/>
              <a:gd name="connsiteX76" fmla="*/ 103710 w 3200935"/>
              <a:gd name="connsiteY76" fmla="*/ 2103954 h 2848897"/>
              <a:gd name="connsiteX77" fmla="*/ 87012 w 3200935"/>
              <a:gd name="connsiteY77" fmla="*/ 2070559 h 2848897"/>
              <a:gd name="connsiteX78" fmla="*/ 68088 w 3200935"/>
              <a:gd name="connsiteY78" fmla="*/ 2037163 h 2848897"/>
              <a:gd name="connsiteX79" fmla="*/ 48051 w 3200935"/>
              <a:gd name="connsiteY79" fmla="*/ 2003766 h 2848897"/>
              <a:gd name="connsiteX80" fmla="*/ 29127 w 3200935"/>
              <a:gd name="connsiteY80" fmla="*/ 1971483 h 2848897"/>
              <a:gd name="connsiteX81" fmla="*/ 12427 w 3200935"/>
              <a:gd name="connsiteY81" fmla="*/ 1936974 h 2848897"/>
              <a:gd name="connsiteX82" fmla="*/ 0 w 3200935"/>
              <a:gd name="connsiteY82" fmla="*/ 1905903 h 2848897"/>
              <a:gd name="connsiteX83" fmla="*/ 0 w 3200935"/>
              <a:gd name="connsiteY83" fmla="*/ 1760990 h 2848897"/>
              <a:gd name="connsiteX84" fmla="*/ 12427 w 3200935"/>
              <a:gd name="connsiteY84" fmla="*/ 1729918 h 2848897"/>
              <a:gd name="connsiteX85" fmla="*/ 29127 w 3200935"/>
              <a:gd name="connsiteY85" fmla="*/ 1695410 h 2848897"/>
              <a:gd name="connsiteX86" fmla="*/ 48051 w 3200935"/>
              <a:gd name="connsiteY86" fmla="*/ 1663126 h 2848897"/>
              <a:gd name="connsiteX87" fmla="*/ 68088 w 3200935"/>
              <a:gd name="connsiteY87" fmla="*/ 1629730 h 2848897"/>
              <a:gd name="connsiteX88" fmla="*/ 87012 w 3200935"/>
              <a:gd name="connsiteY88" fmla="*/ 1596334 h 2848897"/>
              <a:gd name="connsiteX89" fmla="*/ 103710 w 3200935"/>
              <a:gd name="connsiteY89" fmla="*/ 1562938 h 2848897"/>
              <a:gd name="connsiteX90" fmla="*/ 117069 w 3200935"/>
              <a:gd name="connsiteY90" fmla="*/ 1530654 h 2848897"/>
              <a:gd name="connsiteX91" fmla="*/ 125974 w 3200935"/>
              <a:gd name="connsiteY91" fmla="*/ 1496145 h 2848897"/>
              <a:gd name="connsiteX92" fmla="*/ 130428 w 3200935"/>
              <a:gd name="connsiteY92" fmla="*/ 1461636 h 2848897"/>
              <a:gd name="connsiteX93" fmla="*/ 130428 w 3200935"/>
              <a:gd name="connsiteY93" fmla="*/ 1424901 h 2848897"/>
              <a:gd name="connsiteX94" fmla="*/ 128200 w 3200935"/>
              <a:gd name="connsiteY94" fmla="*/ 1387052 h 2848897"/>
              <a:gd name="connsiteX95" fmla="*/ 123747 w 3200935"/>
              <a:gd name="connsiteY95" fmla="*/ 1349203 h 2848897"/>
              <a:gd name="connsiteX96" fmla="*/ 118182 w 3200935"/>
              <a:gd name="connsiteY96" fmla="*/ 1311353 h 2848897"/>
              <a:gd name="connsiteX97" fmla="*/ 113728 w 3200935"/>
              <a:gd name="connsiteY97" fmla="*/ 1273505 h 2848897"/>
              <a:gd name="connsiteX98" fmla="*/ 110388 w 3200935"/>
              <a:gd name="connsiteY98" fmla="*/ 1235657 h 2848897"/>
              <a:gd name="connsiteX99" fmla="*/ 111502 w 3200935"/>
              <a:gd name="connsiteY99" fmla="*/ 1200034 h 2848897"/>
              <a:gd name="connsiteX100" fmla="*/ 115956 w 3200935"/>
              <a:gd name="connsiteY100" fmla="*/ 1165525 h 2848897"/>
              <a:gd name="connsiteX101" fmla="*/ 125974 w 3200935"/>
              <a:gd name="connsiteY101" fmla="*/ 1132128 h 2848897"/>
              <a:gd name="connsiteX102" fmla="*/ 140446 w 3200935"/>
              <a:gd name="connsiteY102" fmla="*/ 1104298 h 2848897"/>
              <a:gd name="connsiteX103" fmla="*/ 159370 w 3200935"/>
              <a:gd name="connsiteY103" fmla="*/ 1077582 h 2848897"/>
              <a:gd name="connsiteX104" fmla="*/ 181633 w 3200935"/>
              <a:gd name="connsiteY104" fmla="*/ 1054204 h 2848897"/>
              <a:gd name="connsiteX105" fmla="*/ 207237 w 3200935"/>
              <a:gd name="connsiteY105" fmla="*/ 1030827 h 2848897"/>
              <a:gd name="connsiteX106" fmla="*/ 233954 w 3200935"/>
              <a:gd name="connsiteY106" fmla="*/ 1009676 h 2848897"/>
              <a:gd name="connsiteX107" fmla="*/ 261783 w 3200935"/>
              <a:gd name="connsiteY107" fmla="*/ 988524 h 2848897"/>
              <a:gd name="connsiteX108" fmla="*/ 289612 w 3200935"/>
              <a:gd name="connsiteY108" fmla="*/ 967374 h 2848897"/>
              <a:gd name="connsiteX109" fmla="*/ 317443 w 3200935"/>
              <a:gd name="connsiteY109" fmla="*/ 946223 h 2848897"/>
              <a:gd name="connsiteX110" fmla="*/ 343046 w 3200935"/>
              <a:gd name="connsiteY110" fmla="*/ 923960 h 2848897"/>
              <a:gd name="connsiteX111" fmla="*/ 365311 w 3200935"/>
              <a:gd name="connsiteY111" fmla="*/ 898356 h 2848897"/>
              <a:gd name="connsiteX112" fmla="*/ 385348 w 3200935"/>
              <a:gd name="connsiteY112" fmla="*/ 873865 h 2848897"/>
              <a:gd name="connsiteX113" fmla="*/ 400932 w 3200935"/>
              <a:gd name="connsiteY113" fmla="*/ 846035 h 2848897"/>
              <a:gd name="connsiteX114" fmla="*/ 414290 w 3200935"/>
              <a:gd name="connsiteY114" fmla="*/ 815980 h 2848897"/>
              <a:gd name="connsiteX115" fmla="*/ 425422 w 3200935"/>
              <a:gd name="connsiteY115" fmla="*/ 783695 h 2848897"/>
              <a:gd name="connsiteX116" fmla="*/ 435442 w 3200935"/>
              <a:gd name="connsiteY116" fmla="*/ 750298 h 2848897"/>
              <a:gd name="connsiteX117" fmla="*/ 444347 w 3200935"/>
              <a:gd name="connsiteY117" fmla="*/ 716904 h 2848897"/>
              <a:gd name="connsiteX118" fmla="*/ 453253 w 3200935"/>
              <a:gd name="connsiteY118" fmla="*/ 682393 h 2848897"/>
              <a:gd name="connsiteX119" fmla="*/ 463271 w 3200935"/>
              <a:gd name="connsiteY119" fmla="*/ 650112 h 2848897"/>
              <a:gd name="connsiteX120" fmla="*/ 474403 w 3200935"/>
              <a:gd name="connsiteY120" fmla="*/ 617827 h 2848897"/>
              <a:gd name="connsiteX121" fmla="*/ 487762 w 3200935"/>
              <a:gd name="connsiteY121" fmla="*/ 587772 h 2848897"/>
              <a:gd name="connsiteX122" fmla="*/ 504460 w 3200935"/>
              <a:gd name="connsiteY122" fmla="*/ 561055 h 2848897"/>
              <a:gd name="connsiteX123" fmla="*/ 524495 w 3200935"/>
              <a:gd name="connsiteY123" fmla="*/ 536565 h 2848897"/>
              <a:gd name="connsiteX124" fmla="*/ 548987 w 3200935"/>
              <a:gd name="connsiteY124" fmla="*/ 516527 h 2848897"/>
              <a:gd name="connsiteX125" fmla="*/ 575704 w 3200935"/>
              <a:gd name="connsiteY125" fmla="*/ 499829 h 2848897"/>
              <a:gd name="connsiteX126" fmla="*/ 605759 w 3200935"/>
              <a:gd name="connsiteY126" fmla="*/ 486470 h 2848897"/>
              <a:gd name="connsiteX127" fmla="*/ 638042 w 3200935"/>
              <a:gd name="connsiteY127" fmla="*/ 475338 h 2848897"/>
              <a:gd name="connsiteX128" fmla="*/ 670325 w 3200935"/>
              <a:gd name="connsiteY128" fmla="*/ 465320 h 2848897"/>
              <a:gd name="connsiteX129" fmla="*/ 704834 w 3200935"/>
              <a:gd name="connsiteY129" fmla="*/ 456413 h 2848897"/>
              <a:gd name="connsiteX130" fmla="*/ 738229 w 3200935"/>
              <a:gd name="connsiteY130" fmla="*/ 447507 h 2848897"/>
              <a:gd name="connsiteX131" fmla="*/ 771626 w 3200935"/>
              <a:gd name="connsiteY131" fmla="*/ 437489 h 2848897"/>
              <a:gd name="connsiteX132" fmla="*/ 803907 w 3200935"/>
              <a:gd name="connsiteY132" fmla="*/ 426357 h 2848897"/>
              <a:gd name="connsiteX133" fmla="*/ 833964 w 3200935"/>
              <a:gd name="connsiteY133" fmla="*/ 412999 h 2848897"/>
              <a:gd name="connsiteX134" fmla="*/ 861794 w 3200935"/>
              <a:gd name="connsiteY134" fmla="*/ 397415 h 2848897"/>
              <a:gd name="connsiteX135" fmla="*/ 886284 w 3200935"/>
              <a:gd name="connsiteY135" fmla="*/ 377377 h 2848897"/>
              <a:gd name="connsiteX136" fmla="*/ 911888 w 3200935"/>
              <a:gd name="connsiteY136" fmla="*/ 355112 h 2848897"/>
              <a:gd name="connsiteX137" fmla="*/ 934152 w 3200935"/>
              <a:gd name="connsiteY137" fmla="*/ 329509 h 2848897"/>
              <a:gd name="connsiteX138" fmla="*/ 955302 w 3200935"/>
              <a:gd name="connsiteY138" fmla="*/ 302791 h 2848897"/>
              <a:gd name="connsiteX139" fmla="*/ 976452 w 3200935"/>
              <a:gd name="connsiteY139" fmla="*/ 274961 h 2848897"/>
              <a:gd name="connsiteX140" fmla="*/ 997604 w 3200935"/>
              <a:gd name="connsiteY140" fmla="*/ 247131 h 2848897"/>
              <a:gd name="connsiteX141" fmla="*/ 1018754 w 3200935"/>
              <a:gd name="connsiteY141" fmla="*/ 220414 h 2848897"/>
              <a:gd name="connsiteX142" fmla="*/ 1042131 w 3200935"/>
              <a:gd name="connsiteY142" fmla="*/ 194811 h 2848897"/>
              <a:gd name="connsiteX143" fmla="*/ 1065507 w 3200935"/>
              <a:gd name="connsiteY143" fmla="*/ 172547 h 2848897"/>
              <a:gd name="connsiteX144" fmla="*/ 1092225 w 3200935"/>
              <a:gd name="connsiteY144" fmla="*/ 153622 h 2848897"/>
              <a:gd name="connsiteX145" fmla="*/ 1120055 w 3200935"/>
              <a:gd name="connsiteY145" fmla="*/ 139150 h 2848897"/>
              <a:gd name="connsiteX146" fmla="*/ 1153451 w 3200935"/>
              <a:gd name="connsiteY146" fmla="*/ 129132 h 2848897"/>
              <a:gd name="connsiteX147" fmla="*/ 1187961 w 3200935"/>
              <a:gd name="connsiteY147" fmla="*/ 124678 h 2848897"/>
              <a:gd name="connsiteX148" fmla="*/ 1223581 w 3200935"/>
              <a:gd name="connsiteY148" fmla="*/ 123565 h 2848897"/>
              <a:gd name="connsiteX149" fmla="*/ 1261429 w 3200935"/>
              <a:gd name="connsiteY149" fmla="*/ 126906 h 2848897"/>
              <a:gd name="connsiteX150" fmla="*/ 1299279 w 3200935"/>
              <a:gd name="connsiteY150" fmla="*/ 131359 h 2848897"/>
              <a:gd name="connsiteX151" fmla="*/ 1337128 w 3200935"/>
              <a:gd name="connsiteY151" fmla="*/ 136924 h 2848897"/>
              <a:gd name="connsiteX152" fmla="*/ 1374976 w 3200935"/>
              <a:gd name="connsiteY152" fmla="*/ 141378 h 2848897"/>
              <a:gd name="connsiteX153" fmla="*/ 1412824 w 3200935"/>
              <a:gd name="connsiteY153" fmla="*/ 143604 h 2848897"/>
              <a:gd name="connsiteX154" fmla="*/ 1449561 w 3200935"/>
              <a:gd name="connsiteY154" fmla="*/ 143604 h 2848897"/>
              <a:gd name="connsiteX155" fmla="*/ 1484069 w 3200935"/>
              <a:gd name="connsiteY155" fmla="*/ 139150 h 2848897"/>
              <a:gd name="connsiteX156" fmla="*/ 1518579 w 3200935"/>
              <a:gd name="connsiteY156" fmla="*/ 130245 h 2848897"/>
              <a:gd name="connsiteX157" fmla="*/ 1551974 w 3200935"/>
              <a:gd name="connsiteY157" fmla="*/ 116887 h 2848897"/>
              <a:gd name="connsiteX158" fmla="*/ 1585369 w 3200935"/>
              <a:gd name="connsiteY158" fmla="*/ 99075 h 2848897"/>
              <a:gd name="connsiteX159" fmla="*/ 1618765 w 3200935"/>
              <a:gd name="connsiteY159" fmla="*/ 81264 h 2848897"/>
              <a:gd name="connsiteX160" fmla="*/ 1652161 w 3200935"/>
              <a:gd name="connsiteY160" fmla="*/ 61227 h 2848897"/>
              <a:gd name="connsiteX161" fmla="*/ 1684444 w 3200935"/>
              <a:gd name="connsiteY161" fmla="*/ 42302 h 2848897"/>
              <a:gd name="connsiteX162" fmla="*/ 1718953 w 3200935"/>
              <a:gd name="connsiteY162" fmla="*/ 25604 h 2848897"/>
              <a:gd name="connsiteX163" fmla="*/ 1752349 w 3200935"/>
              <a:gd name="connsiteY163" fmla="*/ 12245 h 2848897"/>
              <a:gd name="connsiteX164" fmla="*/ 1786858 w 3200935"/>
              <a:gd name="connsiteY164"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3200935" h="2848897">
                <a:moveTo>
                  <a:pt x="1822480" y="0"/>
                </a:moveTo>
                <a:lnTo>
                  <a:pt x="1858100" y="3339"/>
                </a:lnTo>
                <a:lnTo>
                  <a:pt x="1892611" y="12245"/>
                </a:lnTo>
                <a:lnTo>
                  <a:pt x="1926007" y="25604"/>
                </a:lnTo>
                <a:lnTo>
                  <a:pt x="1960514" y="42302"/>
                </a:lnTo>
                <a:lnTo>
                  <a:pt x="1992798" y="61227"/>
                </a:lnTo>
                <a:lnTo>
                  <a:pt x="2026194" y="81264"/>
                </a:lnTo>
                <a:lnTo>
                  <a:pt x="2059589" y="99075"/>
                </a:lnTo>
                <a:lnTo>
                  <a:pt x="2092985" y="116887"/>
                </a:lnTo>
                <a:lnTo>
                  <a:pt x="2125268" y="130245"/>
                </a:lnTo>
                <a:lnTo>
                  <a:pt x="2160890" y="139150"/>
                </a:lnTo>
                <a:lnTo>
                  <a:pt x="2195399" y="143604"/>
                </a:lnTo>
                <a:lnTo>
                  <a:pt x="2232134" y="143604"/>
                </a:lnTo>
                <a:lnTo>
                  <a:pt x="2269983" y="141378"/>
                </a:lnTo>
                <a:lnTo>
                  <a:pt x="2307831" y="136924"/>
                </a:lnTo>
                <a:lnTo>
                  <a:pt x="2345681" y="131359"/>
                </a:lnTo>
                <a:lnTo>
                  <a:pt x="2383529" y="126906"/>
                </a:lnTo>
                <a:lnTo>
                  <a:pt x="2421378" y="123565"/>
                </a:lnTo>
                <a:lnTo>
                  <a:pt x="2456999" y="124678"/>
                </a:lnTo>
                <a:lnTo>
                  <a:pt x="2491507" y="129132"/>
                </a:lnTo>
                <a:lnTo>
                  <a:pt x="2524903" y="139150"/>
                </a:lnTo>
                <a:lnTo>
                  <a:pt x="2552734" y="153622"/>
                </a:lnTo>
                <a:lnTo>
                  <a:pt x="2579449" y="172547"/>
                </a:lnTo>
                <a:lnTo>
                  <a:pt x="2602827" y="194811"/>
                </a:lnTo>
                <a:lnTo>
                  <a:pt x="2626204" y="220414"/>
                </a:lnTo>
                <a:lnTo>
                  <a:pt x="2647355" y="247131"/>
                </a:lnTo>
                <a:lnTo>
                  <a:pt x="2668506" y="274961"/>
                </a:lnTo>
                <a:lnTo>
                  <a:pt x="2689656" y="302791"/>
                </a:lnTo>
                <a:lnTo>
                  <a:pt x="2710806" y="329509"/>
                </a:lnTo>
                <a:lnTo>
                  <a:pt x="2733071" y="355112"/>
                </a:lnTo>
                <a:lnTo>
                  <a:pt x="2758675" y="377377"/>
                </a:lnTo>
                <a:lnTo>
                  <a:pt x="2783165" y="397415"/>
                </a:lnTo>
                <a:lnTo>
                  <a:pt x="2810995" y="412999"/>
                </a:lnTo>
                <a:lnTo>
                  <a:pt x="2841051" y="426357"/>
                </a:lnTo>
                <a:lnTo>
                  <a:pt x="2873333" y="437489"/>
                </a:lnTo>
                <a:lnTo>
                  <a:pt x="2906728" y="447507"/>
                </a:lnTo>
                <a:lnTo>
                  <a:pt x="2940124" y="456413"/>
                </a:lnTo>
                <a:lnTo>
                  <a:pt x="2974633" y="465320"/>
                </a:lnTo>
                <a:lnTo>
                  <a:pt x="3006916" y="475338"/>
                </a:lnTo>
                <a:lnTo>
                  <a:pt x="3039197" y="486470"/>
                </a:lnTo>
                <a:lnTo>
                  <a:pt x="3069254" y="499829"/>
                </a:lnTo>
                <a:lnTo>
                  <a:pt x="3095972" y="516527"/>
                </a:lnTo>
                <a:lnTo>
                  <a:pt x="3120463" y="536565"/>
                </a:lnTo>
                <a:lnTo>
                  <a:pt x="3140498" y="561055"/>
                </a:lnTo>
                <a:lnTo>
                  <a:pt x="3157197" y="587772"/>
                </a:lnTo>
                <a:lnTo>
                  <a:pt x="3170555" y="617827"/>
                </a:lnTo>
                <a:lnTo>
                  <a:pt x="3181687" y="650112"/>
                </a:lnTo>
                <a:lnTo>
                  <a:pt x="3191705" y="682393"/>
                </a:lnTo>
                <a:lnTo>
                  <a:pt x="3200612" y="716904"/>
                </a:lnTo>
                <a:lnTo>
                  <a:pt x="3200935" y="718115"/>
                </a:lnTo>
                <a:lnTo>
                  <a:pt x="3200935" y="2848897"/>
                </a:lnTo>
                <a:lnTo>
                  <a:pt x="413394" y="2848897"/>
                </a:lnTo>
                <a:lnTo>
                  <a:pt x="400932" y="2820857"/>
                </a:lnTo>
                <a:lnTo>
                  <a:pt x="385348" y="2793028"/>
                </a:lnTo>
                <a:lnTo>
                  <a:pt x="365311" y="2768537"/>
                </a:lnTo>
                <a:lnTo>
                  <a:pt x="343046" y="2742933"/>
                </a:lnTo>
                <a:lnTo>
                  <a:pt x="317443" y="2720669"/>
                </a:lnTo>
                <a:lnTo>
                  <a:pt x="289612" y="2699519"/>
                </a:lnTo>
                <a:lnTo>
                  <a:pt x="261783" y="2678368"/>
                </a:lnTo>
                <a:lnTo>
                  <a:pt x="233954" y="2657218"/>
                </a:lnTo>
                <a:lnTo>
                  <a:pt x="207237" y="2636065"/>
                </a:lnTo>
                <a:lnTo>
                  <a:pt x="181633" y="2612689"/>
                </a:lnTo>
                <a:lnTo>
                  <a:pt x="159370" y="2589312"/>
                </a:lnTo>
                <a:lnTo>
                  <a:pt x="140446" y="2562594"/>
                </a:lnTo>
                <a:lnTo>
                  <a:pt x="125974" y="2534764"/>
                </a:lnTo>
                <a:lnTo>
                  <a:pt x="115956" y="2501370"/>
                </a:lnTo>
                <a:lnTo>
                  <a:pt x="111502" y="2466860"/>
                </a:lnTo>
                <a:lnTo>
                  <a:pt x="110388" y="2431236"/>
                </a:lnTo>
                <a:lnTo>
                  <a:pt x="113728" y="2393388"/>
                </a:lnTo>
                <a:lnTo>
                  <a:pt x="118182" y="2355539"/>
                </a:lnTo>
                <a:lnTo>
                  <a:pt x="123747" y="2317690"/>
                </a:lnTo>
                <a:lnTo>
                  <a:pt x="128200" y="2279842"/>
                </a:lnTo>
                <a:lnTo>
                  <a:pt x="130428" y="2241992"/>
                </a:lnTo>
                <a:lnTo>
                  <a:pt x="130428" y="2205256"/>
                </a:lnTo>
                <a:lnTo>
                  <a:pt x="125974" y="2170747"/>
                </a:lnTo>
                <a:lnTo>
                  <a:pt x="117069" y="2136238"/>
                </a:lnTo>
                <a:lnTo>
                  <a:pt x="103710" y="2103954"/>
                </a:lnTo>
                <a:lnTo>
                  <a:pt x="87012" y="2070559"/>
                </a:lnTo>
                <a:lnTo>
                  <a:pt x="68088" y="2037163"/>
                </a:lnTo>
                <a:lnTo>
                  <a:pt x="48051" y="2003766"/>
                </a:lnTo>
                <a:lnTo>
                  <a:pt x="29127" y="1971483"/>
                </a:lnTo>
                <a:lnTo>
                  <a:pt x="12427" y="1936974"/>
                </a:lnTo>
                <a:lnTo>
                  <a:pt x="0" y="1905903"/>
                </a:lnTo>
                <a:lnTo>
                  <a:pt x="0" y="1760990"/>
                </a:lnTo>
                <a:lnTo>
                  <a:pt x="12427" y="1729918"/>
                </a:lnTo>
                <a:lnTo>
                  <a:pt x="29127" y="1695410"/>
                </a:lnTo>
                <a:lnTo>
                  <a:pt x="48051" y="1663126"/>
                </a:lnTo>
                <a:lnTo>
                  <a:pt x="68088" y="1629730"/>
                </a:lnTo>
                <a:lnTo>
                  <a:pt x="87012" y="1596334"/>
                </a:lnTo>
                <a:lnTo>
                  <a:pt x="103710" y="1562938"/>
                </a:lnTo>
                <a:lnTo>
                  <a:pt x="117069" y="1530654"/>
                </a:lnTo>
                <a:lnTo>
                  <a:pt x="125974" y="1496145"/>
                </a:lnTo>
                <a:lnTo>
                  <a:pt x="130428" y="1461636"/>
                </a:lnTo>
                <a:lnTo>
                  <a:pt x="130428" y="1424901"/>
                </a:lnTo>
                <a:lnTo>
                  <a:pt x="128200" y="1387052"/>
                </a:lnTo>
                <a:lnTo>
                  <a:pt x="123747" y="1349203"/>
                </a:lnTo>
                <a:lnTo>
                  <a:pt x="118182" y="1311353"/>
                </a:lnTo>
                <a:lnTo>
                  <a:pt x="113728" y="1273505"/>
                </a:lnTo>
                <a:lnTo>
                  <a:pt x="110388" y="1235657"/>
                </a:lnTo>
                <a:lnTo>
                  <a:pt x="111502" y="1200034"/>
                </a:lnTo>
                <a:lnTo>
                  <a:pt x="115956" y="1165525"/>
                </a:lnTo>
                <a:lnTo>
                  <a:pt x="125974" y="1132128"/>
                </a:lnTo>
                <a:lnTo>
                  <a:pt x="140446" y="1104298"/>
                </a:lnTo>
                <a:lnTo>
                  <a:pt x="159370" y="1077582"/>
                </a:lnTo>
                <a:lnTo>
                  <a:pt x="181633" y="1054204"/>
                </a:lnTo>
                <a:lnTo>
                  <a:pt x="207237" y="1030827"/>
                </a:lnTo>
                <a:lnTo>
                  <a:pt x="233954" y="1009676"/>
                </a:lnTo>
                <a:lnTo>
                  <a:pt x="261783" y="988524"/>
                </a:lnTo>
                <a:lnTo>
                  <a:pt x="289612" y="967374"/>
                </a:lnTo>
                <a:lnTo>
                  <a:pt x="317443" y="946223"/>
                </a:lnTo>
                <a:lnTo>
                  <a:pt x="343046" y="923960"/>
                </a:lnTo>
                <a:lnTo>
                  <a:pt x="365311" y="898356"/>
                </a:lnTo>
                <a:lnTo>
                  <a:pt x="385348" y="873865"/>
                </a:lnTo>
                <a:lnTo>
                  <a:pt x="400932" y="846035"/>
                </a:lnTo>
                <a:lnTo>
                  <a:pt x="414290" y="815980"/>
                </a:lnTo>
                <a:lnTo>
                  <a:pt x="425422" y="783695"/>
                </a:lnTo>
                <a:lnTo>
                  <a:pt x="435442" y="750298"/>
                </a:lnTo>
                <a:lnTo>
                  <a:pt x="444347" y="716904"/>
                </a:lnTo>
                <a:lnTo>
                  <a:pt x="453253" y="682393"/>
                </a:lnTo>
                <a:lnTo>
                  <a:pt x="463271" y="650112"/>
                </a:lnTo>
                <a:lnTo>
                  <a:pt x="474403" y="617827"/>
                </a:lnTo>
                <a:lnTo>
                  <a:pt x="487762" y="587772"/>
                </a:lnTo>
                <a:lnTo>
                  <a:pt x="504460" y="561055"/>
                </a:lnTo>
                <a:lnTo>
                  <a:pt x="524495" y="536565"/>
                </a:lnTo>
                <a:lnTo>
                  <a:pt x="548987" y="516527"/>
                </a:lnTo>
                <a:lnTo>
                  <a:pt x="575704" y="499829"/>
                </a:lnTo>
                <a:lnTo>
                  <a:pt x="605759" y="486470"/>
                </a:lnTo>
                <a:lnTo>
                  <a:pt x="638042" y="475338"/>
                </a:lnTo>
                <a:lnTo>
                  <a:pt x="670325" y="465320"/>
                </a:lnTo>
                <a:lnTo>
                  <a:pt x="704834" y="456413"/>
                </a:lnTo>
                <a:lnTo>
                  <a:pt x="738229" y="447507"/>
                </a:lnTo>
                <a:lnTo>
                  <a:pt x="771626" y="437489"/>
                </a:lnTo>
                <a:lnTo>
                  <a:pt x="803907" y="426357"/>
                </a:lnTo>
                <a:lnTo>
                  <a:pt x="833964" y="412999"/>
                </a:lnTo>
                <a:lnTo>
                  <a:pt x="861794" y="397415"/>
                </a:lnTo>
                <a:lnTo>
                  <a:pt x="886284" y="377377"/>
                </a:lnTo>
                <a:lnTo>
                  <a:pt x="911888" y="355112"/>
                </a:lnTo>
                <a:lnTo>
                  <a:pt x="934152" y="329509"/>
                </a:lnTo>
                <a:lnTo>
                  <a:pt x="955302" y="302791"/>
                </a:lnTo>
                <a:lnTo>
                  <a:pt x="976452" y="274961"/>
                </a:lnTo>
                <a:lnTo>
                  <a:pt x="997604" y="247131"/>
                </a:lnTo>
                <a:lnTo>
                  <a:pt x="1018754" y="220414"/>
                </a:lnTo>
                <a:lnTo>
                  <a:pt x="1042131" y="194811"/>
                </a:lnTo>
                <a:lnTo>
                  <a:pt x="1065507" y="172547"/>
                </a:lnTo>
                <a:lnTo>
                  <a:pt x="1092225" y="153622"/>
                </a:lnTo>
                <a:lnTo>
                  <a:pt x="1120055" y="139150"/>
                </a:lnTo>
                <a:lnTo>
                  <a:pt x="1153451" y="129132"/>
                </a:lnTo>
                <a:lnTo>
                  <a:pt x="1187961" y="124678"/>
                </a:lnTo>
                <a:lnTo>
                  <a:pt x="1223581" y="123565"/>
                </a:lnTo>
                <a:lnTo>
                  <a:pt x="1261429" y="126906"/>
                </a:lnTo>
                <a:lnTo>
                  <a:pt x="1299279" y="131359"/>
                </a:lnTo>
                <a:lnTo>
                  <a:pt x="1337128" y="136924"/>
                </a:lnTo>
                <a:lnTo>
                  <a:pt x="1374976" y="141378"/>
                </a:lnTo>
                <a:lnTo>
                  <a:pt x="1412824" y="143604"/>
                </a:lnTo>
                <a:lnTo>
                  <a:pt x="1449561" y="143604"/>
                </a:lnTo>
                <a:lnTo>
                  <a:pt x="1484069" y="139150"/>
                </a:lnTo>
                <a:lnTo>
                  <a:pt x="1518579" y="130245"/>
                </a:lnTo>
                <a:lnTo>
                  <a:pt x="1551974" y="116887"/>
                </a:lnTo>
                <a:lnTo>
                  <a:pt x="1585369" y="99075"/>
                </a:lnTo>
                <a:lnTo>
                  <a:pt x="1618765" y="81264"/>
                </a:lnTo>
                <a:lnTo>
                  <a:pt x="1652161" y="61227"/>
                </a:lnTo>
                <a:lnTo>
                  <a:pt x="1684444" y="42302"/>
                </a:lnTo>
                <a:lnTo>
                  <a:pt x="1718953" y="25604"/>
                </a:lnTo>
                <a:lnTo>
                  <a:pt x="1752349" y="12245"/>
                </a:lnTo>
                <a:lnTo>
                  <a:pt x="1786858" y="3339"/>
                </a:lnTo>
                <a:close/>
              </a:path>
            </a:pathLst>
          </a:custGeom>
        </p:spPr>
      </p:pic>
    </p:spTree>
    <p:extLst>
      <p:ext uri="{BB962C8B-B14F-4D97-AF65-F5344CB8AC3E}">
        <p14:creationId xmlns:p14="http://schemas.microsoft.com/office/powerpoint/2010/main" val="2987577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0" name="Rectangle 11">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13">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E472377B-3803-4E87-B487-88C3547EB295}"/>
              </a:ext>
            </a:extLst>
          </p:cNvPr>
          <p:cNvSpPr>
            <a:spLocks noGrp="1"/>
          </p:cNvSpPr>
          <p:nvPr>
            <p:ph type="title"/>
          </p:nvPr>
        </p:nvSpPr>
        <p:spPr>
          <a:xfrm>
            <a:off x="754144" y="484631"/>
            <a:ext cx="6340519" cy="1638469"/>
          </a:xfrm>
        </p:spPr>
        <p:txBody>
          <a:bodyPr vert="horz" lIns="91440" tIns="45720" rIns="91440" bIns="45720" rtlCol="0" anchor="t">
            <a:normAutofit/>
          </a:bodyPr>
          <a:lstStyle/>
          <a:p>
            <a:pPr>
              <a:lnSpc>
                <a:spcPct val="90000"/>
              </a:lnSpc>
            </a:pPr>
            <a:r>
              <a:rPr lang="en-US" sz="3600" spc="200">
                <a:solidFill>
                  <a:schemeClr val="tx2"/>
                </a:solidFill>
                <a:latin typeface="+mj-lt"/>
              </a:rPr>
              <a:t>Is this person an example of an “oversharer?”</a:t>
            </a:r>
            <a:br>
              <a:rPr lang="en-US" sz="3600" spc="200">
                <a:solidFill>
                  <a:schemeClr val="tx2"/>
                </a:solidFill>
                <a:latin typeface="+mj-lt"/>
              </a:rPr>
            </a:br>
            <a:endParaRPr lang="en-US" sz="3600" spc="200">
              <a:solidFill>
                <a:schemeClr val="tx2"/>
              </a:solidFill>
              <a:latin typeface="+mj-lt"/>
            </a:endParaRPr>
          </a:p>
        </p:txBody>
      </p:sp>
      <p:sp>
        <p:nvSpPr>
          <p:cNvPr id="18" name="Rectangle 17">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a:extLst>
              <a:ext uri="{FF2B5EF4-FFF2-40B4-BE49-F238E27FC236}">
                <a16:creationId xmlns:a16="http://schemas.microsoft.com/office/drawing/2014/main" id="{AB50B303-D9A6-47FF-8ABC-F415A1C0735B}"/>
              </a:ext>
            </a:extLst>
          </p:cNvPr>
          <p:cNvSpPr>
            <a:spLocks noGrp="1"/>
          </p:cNvSpPr>
          <p:nvPr>
            <p:ph type="body" sz="half" idx="2"/>
          </p:nvPr>
        </p:nvSpPr>
        <p:spPr>
          <a:xfrm>
            <a:off x="771248" y="1572911"/>
            <a:ext cx="6306309" cy="3930227"/>
          </a:xfrm>
        </p:spPr>
        <p:txBody>
          <a:bodyPr vert="horz" lIns="91440" tIns="45720" rIns="91440" bIns="45720" rtlCol="0">
            <a:normAutofit/>
          </a:bodyPr>
          <a:lstStyle/>
          <a:p>
            <a:pPr indent="-228600">
              <a:lnSpc>
                <a:spcPct val="110000"/>
              </a:lnSpc>
              <a:spcBef>
                <a:spcPts val="700"/>
              </a:spcBef>
            </a:pPr>
            <a:r>
              <a:rPr lang="en-US" sz="2000" dirty="0">
                <a:solidFill>
                  <a:schemeClr val="tx1"/>
                </a:solidFill>
              </a:rPr>
              <a:t>I do not believe that Hayley Kiyoko is an example of an “</a:t>
            </a:r>
            <a:r>
              <a:rPr lang="en-US" sz="2000" dirty="0" err="1">
                <a:solidFill>
                  <a:schemeClr val="tx1"/>
                </a:solidFill>
              </a:rPr>
              <a:t>oversharer</a:t>
            </a:r>
            <a:r>
              <a:rPr lang="en-US" sz="2000" dirty="0">
                <a:solidFill>
                  <a:schemeClr val="tx1"/>
                </a:solidFill>
              </a:rPr>
              <a:t>,” because she doesn’t include a lot of location tags or stories that contain too much private information. She uses her platforms as a positive way to spread equality and to show her new music, as well as share pictures and selfies from her trips or events.</a:t>
            </a:r>
          </a:p>
          <a:p>
            <a:pPr indent="-228600">
              <a:lnSpc>
                <a:spcPct val="110000"/>
              </a:lnSpc>
              <a:spcBef>
                <a:spcPts val="700"/>
              </a:spcBef>
            </a:pPr>
            <a:endParaRPr lang="en-US" dirty="0">
              <a:solidFill>
                <a:schemeClr val="tx1"/>
              </a:solidFill>
            </a:endParaRPr>
          </a:p>
        </p:txBody>
      </p:sp>
      <p:pic>
        <p:nvPicPr>
          <p:cNvPr id="3" name="Picture 2">
            <a:extLst>
              <a:ext uri="{FF2B5EF4-FFF2-40B4-BE49-F238E27FC236}">
                <a16:creationId xmlns:a16="http://schemas.microsoft.com/office/drawing/2014/main" id="{4C588345-5D3A-40A7-A8BB-67E99451C4E9}"/>
              </a:ext>
            </a:extLst>
          </p:cNvPr>
          <p:cNvPicPr>
            <a:picLocks noChangeAspect="1"/>
          </p:cNvPicPr>
          <p:nvPr/>
        </p:nvPicPr>
        <p:blipFill>
          <a:blip r:embed="rId2"/>
          <a:stretch>
            <a:fillRect/>
          </a:stretch>
        </p:blipFill>
        <p:spPr>
          <a:xfrm>
            <a:off x="5022549" y="3481297"/>
            <a:ext cx="6620799" cy="305795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CBF16C3-C8DC-4347-B47D-595629D0C16C}"/>
              </a:ext>
            </a:extLst>
          </p:cNvPr>
          <p:cNvPicPr>
            <a:picLocks noChangeAspect="1"/>
          </p:cNvPicPr>
          <p:nvPr/>
        </p:nvPicPr>
        <p:blipFill>
          <a:blip r:embed="rId3"/>
          <a:stretch>
            <a:fillRect/>
          </a:stretch>
        </p:blipFill>
        <p:spPr>
          <a:xfrm>
            <a:off x="7859752" y="224712"/>
            <a:ext cx="4001379" cy="28980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787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099D9-CCBE-4AD7-A077-BE6000B9B93F}"/>
              </a:ext>
            </a:extLst>
          </p:cNvPr>
          <p:cNvSpPr>
            <a:spLocks noGrp="1"/>
          </p:cNvSpPr>
          <p:nvPr>
            <p:ph type="title"/>
          </p:nvPr>
        </p:nvSpPr>
        <p:spPr>
          <a:xfrm>
            <a:off x="1251677" y="453572"/>
            <a:ext cx="10475865" cy="1128486"/>
          </a:xfrm>
        </p:spPr>
        <p:txBody>
          <a:bodyPr>
            <a:normAutofit fontScale="90000"/>
          </a:bodyPr>
          <a:lstStyle/>
          <a:p>
            <a:r>
              <a:rPr lang="en-US" sz="4000" dirty="0"/>
              <a:t>What advice would you give to this person about their digital footprint?</a:t>
            </a:r>
            <a:br>
              <a:rPr lang="en-CA" dirty="0"/>
            </a:br>
            <a:endParaRPr lang="en-CA" dirty="0"/>
          </a:p>
        </p:txBody>
      </p:sp>
      <p:sp>
        <p:nvSpPr>
          <p:cNvPr id="3" name="Text Placeholder 2">
            <a:extLst>
              <a:ext uri="{FF2B5EF4-FFF2-40B4-BE49-F238E27FC236}">
                <a16:creationId xmlns:a16="http://schemas.microsoft.com/office/drawing/2014/main" id="{386BEE9C-BA4F-40E9-A250-007CF45FEFAF}"/>
              </a:ext>
            </a:extLst>
          </p:cNvPr>
          <p:cNvSpPr>
            <a:spLocks noGrp="1"/>
          </p:cNvSpPr>
          <p:nvPr>
            <p:ph type="body" idx="1"/>
          </p:nvPr>
        </p:nvSpPr>
        <p:spPr/>
        <p:txBody>
          <a:bodyPr/>
          <a:lstStyle/>
          <a:p>
            <a:endParaRPr lang="en-CA" dirty="0"/>
          </a:p>
        </p:txBody>
      </p:sp>
      <p:sp>
        <p:nvSpPr>
          <p:cNvPr id="5" name="Text Placeholder 4">
            <a:extLst>
              <a:ext uri="{FF2B5EF4-FFF2-40B4-BE49-F238E27FC236}">
                <a16:creationId xmlns:a16="http://schemas.microsoft.com/office/drawing/2014/main" id="{FC91D334-0CC6-43EE-ACFF-43DCEA5A007D}"/>
              </a:ext>
            </a:extLst>
          </p:cNvPr>
          <p:cNvSpPr>
            <a:spLocks noGrp="1"/>
          </p:cNvSpPr>
          <p:nvPr>
            <p:ph type="body" sz="quarter" idx="3"/>
          </p:nvPr>
        </p:nvSpPr>
        <p:spPr/>
        <p:txBody>
          <a:bodyPr/>
          <a:lstStyle/>
          <a:p>
            <a:endParaRPr lang="en-CA" dirty="0"/>
          </a:p>
        </p:txBody>
      </p:sp>
      <p:sp>
        <p:nvSpPr>
          <p:cNvPr id="6" name="Content Placeholder 5">
            <a:extLst>
              <a:ext uri="{FF2B5EF4-FFF2-40B4-BE49-F238E27FC236}">
                <a16:creationId xmlns:a16="http://schemas.microsoft.com/office/drawing/2014/main" id="{B959E700-EE5E-4C1E-8AA1-B46DB1C859E9}"/>
              </a:ext>
            </a:extLst>
          </p:cNvPr>
          <p:cNvSpPr>
            <a:spLocks noGrp="1"/>
          </p:cNvSpPr>
          <p:nvPr>
            <p:ph sz="quarter" idx="4"/>
          </p:nvPr>
        </p:nvSpPr>
        <p:spPr/>
        <p:txBody>
          <a:bodyPr/>
          <a:lstStyle/>
          <a:p>
            <a:pPr marL="0" indent="0">
              <a:buNone/>
            </a:pPr>
            <a:r>
              <a:rPr lang="en-US" dirty="0"/>
              <a:t>I would not give too much advice to Hayley Kiyoko because she’s doing a good job in not over sharing and keeping private information to herself. She only posts photos that are funny and cool, or letting people know about new music. She also </a:t>
            </a:r>
            <a:r>
              <a:rPr lang="en-US" dirty="0" err="1"/>
              <a:t>activily</a:t>
            </a:r>
            <a:r>
              <a:rPr lang="en-US" dirty="0"/>
              <a:t> advocates for the LGBT+ community and it helps the community a lot. </a:t>
            </a:r>
            <a:endParaRPr lang="en-CA" dirty="0"/>
          </a:p>
        </p:txBody>
      </p:sp>
      <p:pic>
        <p:nvPicPr>
          <p:cNvPr id="8" name="Content Placeholder 7">
            <a:extLst>
              <a:ext uri="{FF2B5EF4-FFF2-40B4-BE49-F238E27FC236}">
                <a16:creationId xmlns:a16="http://schemas.microsoft.com/office/drawing/2014/main" id="{DD3503AF-46FB-4504-AA7E-B03B9523FBB5}"/>
              </a:ext>
            </a:extLst>
          </p:cNvPr>
          <p:cNvPicPr>
            <a:picLocks noGrp="1" noChangeAspect="1"/>
          </p:cNvPicPr>
          <p:nvPr>
            <p:ph sz="half" idx="2"/>
          </p:nvPr>
        </p:nvPicPr>
        <p:blipFill>
          <a:blip r:embed="rId2"/>
          <a:stretch>
            <a:fillRect/>
          </a:stretch>
        </p:blipFill>
        <p:spPr>
          <a:xfrm>
            <a:off x="1107423" y="1988540"/>
            <a:ext cx="3234631" cy="223235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CDF8BA38-37A7-49E3-B2B9-9C2C4BC7313E}"/>
              </a:ext>
            </a:extLst>
          </p:cNvPr>
          <p:cNvPicPr>
            <a:picLocks noChangeAspect="1"/>
          </p:cNvPicPr>
          <p:nvPr/>
        </p:nvPicPr>
        <p:blipFill>
          <a:blip r:embed="rId3"/>
          <a:stretch>
            <a:fillRect/>
          </a:stretch>
        </p:blipFill>
        <p:spPr>
          <a:xfrm>
            <a:off x="2108807" y="3449737"/>
            <a:ext cx="4380802" cy="28092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2497710"/>
      </p:ext>
    </p:extLst>
  </p:cSld>
  <p:clrMapOvr>
    <a:masterClrMapping/>
  </p:clrMapOvr>
</p:sld>
</file>

<file path=ppt/theme/theme1.xml><?xml version="1.0" encoding="utf-8"?>
<a:theme xmlns:a="http://schemas.openxmlformats.org/drawingml/2006/main" name="Badg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2F2D85EFB5BB468A4829F7890B82CB" ma:contentTypeVersion="5" ma:contentTypeDescription="Create a new document." ma:contentTypeScope="" ma:versionID="f0a36ff2dc47de514754c6771c85b2f7">
  <xsd:schema xmlns:xsd="http://www.w3.org/2001/XMLSchema" xmlns:xs="http://www.w3.org/2001/XMLSchema" xmlns:p="http://schemas.microsoft.com/office/2006/metadata/properties" xmlns:ns3="f512b929-b1ad-4f6c-9e8c-327894b52c61" xmlns:ns4="7aa2e845-061b-4c1b-a22c-3a63b7e349cf" targetNamespace="http://schemas.microsoft.com/office/2006/metadata/properties" ma:root="true" ma:fieldsID="593ee297d9185b1eec03ce81ee163453" ns3:_="" ns4:_="">
    <xsd:import namespace="f512b929-b1ad-4f6c-9e8c-327894b52c61"/>
    <xsd:import namespace="7aa2e845-061b-4c1b-a22c-3a63b7e349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12b929-b1ad-4f6c-9e8c-327894b52c6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a2e845-061b-4c1b-a22c-3a63b7e349c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8D772F-7321-40E2-A1BA-2B5B28995807}">
  <ds:schemaRefs>
    <ds:schemaRef ds:uri="http://purl.org/dc/terms/"/>
    <ds:schemaRef ds:uri="http://schemas.microsoft.com/office/2006/metadata/properties"/>
    <ds:schemaRef ds:uri="f512b929-b1ad-4f6c-9e8c-327894b52c61"/>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7aa2e845-061b-4c1b-a22c-3a63b7e349cf"/>
  </ds:schemaRefs>
</ds:datastoreItem>
</file>

<file path=customXml/itemProps2.xml><?xml version="1.0" encoding="utf-8"?>
<ds:datastoreItem xmlns:ds="http://schemas.openxmlformats.org/officeDocument/2006/customXml" ds:itemID="{10B7E1BD-22B5-4FFA-BA74-FBEAD9D4D411}">
  <ds:schemaRefs>
    <ds:schemaRef ds:uri="http://schemas.microsoft.com/sharepoint/v3/contenttype/forms"/>
  </ds:schemaRefs>
</ds:datastoreItem>
</file>

<file path=customXml/itemProps3.xml><?xml version="1.0" encoding="utf-8"?>
<ds:datastoreItem xmlns:ds="http://schemas.openxmlformats.org/officeDocument/2006/customXml" ds:itemID="{DA912987-4746-4284-96F0-A28532F07C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12b929-b1ad-4f6c-9e8c-327894b52c61"/>
    <ds:schemaRef ds:uri="7aa2e845-061b-4c1b-a22c-3a63b7e349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TotalTime>
  <Words>590</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Abadi Extra Light</vt:lpstr>
      <vt:lpstr>Arial</vt:lpstr>
      <vt:lpstr>Calibri</vt:lpstr>
      <vt:lpstr>Gill Sans MT</vt:lpstr>
      <vt:lpstr>Impact</vt:lpstr>
      <vt:lpstr>Badge</vt:lpstr>
      <vt:lpstr>Digital Footprint on:</vt:lpstr>
      <vt:lpstr>Who is Hayley kiyoko?</vt:lpstr>
      <vt:lpstr>PowerPoint Presentation</vt:lpstr>
      <vt:lpstr>How expansive is this person’s digital footprint?</vt:lpstr>
      <vt:lpstr>What protections does this person keep on their accounts?</vt:lpstr>
      <vt:lpstr>information</vt:lpstr>
      <vt:lpstr>Is this person an example of an “oversharer?” </vt:lpstr>
      <vt:lpstr>What advice would you give to this person about their digital footprint?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Footprint on:</dc:title>
  <dc:creator>Azumi Abadilla</dc:creator>
  <cp:lastModifiedBy>130S-Abadilla, Azumi</cp:lastModifiedBy>
  <cp:revision>1</cp:revision>
  <dcterms:created xsi:type="dcterms:W3CDTF">2020-01-08T18:43:54Z</dcterms:created>
  <dcterms:modified xsi:type="dcterms:W3CDTF">2020-01-08T18:59:38Z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0x010100DC2F2D85EFB5BB468A4829F7890B82CB</vt:lpwstr>
  </property>
</Properties>
</file>