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5"/>
  </p:notesMasterIdLst>
  <p:sldIdLst>
    <p:sldId id="256" r:id="rId2"/>
    <p:sldId id="260" r:id="rId3"/>
    <p:sldId id="259" r:id="rId4"/>
    <p:sldId id="269" r:id="rId5"/>
    <p:sldId id="288" r:id="rId6"/>
    <p:sldId id="265" r:id="rId7"/>
    <p:sldId id="272" r:id="rId8"/>
    <p:sldId id="270" r:id="rId9"/>
    <p:sldId id="267" r:id="rId10"/>
    <p:sldId id="279" r:id="rId11"/>
    <p:sldId id="282" r:id="rId12"/>
    <p:sldId id="284" r:id="rId13"/>
    <p:sldId id="286" r:id="rId14"/>
  </p:sldIdLst>
  <p:sldSz cx="9144000" cy="5143500" type="screen16x9"/>
  <p:notesSz cx="6858000" cy="9144000"/>
  <p:embeddedFontLst>
    <p:embeddedFont>
      <p:font typeface="Bebas Neue" panose="020B0606020202050201" pitchFamily="34" charset="0"/>
      <p:regular r:id="rId16"/>
    </p:embeddedFont>
    <p:embeddedFont>
      <p:font typeface="Fira Sans Extra Condensed Medium" panose="020B0604020202020204" charset="0"/>
      <p:regular r:id="rId17"/>
      <p:bold r:id="rId18"/>
      <p:italic r:id="rId19"/>
      <p:boldItalic r:id="rId20"/>
    </p:embeddedFont>
    <p:embeddedFont>
      <p:font typeface="Overpass" panose="020B0604020202020204" charset="0"/>
      <p:regular r:id="rId21"/>
      <p:bold r:id="rId22"/>
      <p:italic r:id="rId23"/>
      <p:boldItalic r:id="rId24"/>
    </p:embeddedFont>
    <p:embeddedFont>
      <p:font typeface="Overpass ExtraLight" panose="020B0604020202020204" charset="0"/>
      <p:regular r:id="rId25"/>
      <p:bold r:id="rId26"/>
      <p:italic r:id="rId27"/>
      <p:boldItalic r:id="rId28"/>
    </p:embeddedFont>
    <p:embeddedFont>
      <p:font typeface="Overpass Light" panose="020B0604020202020204" charset="0"/>
      <p:regular r:id="rId29"/>
      <p:bold r:id="rId30"/>
      <p:italic r:id="rId31"/>
      <p:boldItalic r:id="rId32"/>
    </p:embeddedFont>
    <p:embeddedFont>
      <p:font typeface="Roboto Slab Light"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4ECF37-42D0-4197-91EB-7822B22FAA97}">
  <a:tblStyle styleId="{B74ECF37-42D0-4197-91EB-7822B22FAA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60"/>
  </p:normalViewPr>
  <p:slideViewPr>
    <p:cSldViewPr snapToGrid="0">
      <p:cViewPr>
        <p:scale>
          <a:sx n="75" d="100"/>
          <a:sy n="75" d="100"/>
        </p:scale>
        <p:origin x="1085" y="5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84339e580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84339e580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859e2d699a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859e2d699a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77a667ef0f_1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77a667ef0f_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9"/>
        <p:cNvGrpSpPr/>
        <p:nvPr/>
      </p:nvGrpSpPr>
      <p:grpSpPr>
        <a:xfrm>
          <a:off x="0" y="0"/>
          <a:ext cx="0" cy="0"/>
          <a:chOff x="0" y="0"/>
          <a:chExt cx="0" cy="0"/>
        </a:xfrm>
      </p:grpSpPr>
      <p:sp>
        <p:nvSpPr>
          <p:cNvPr id="2540" name="Google Shape;2540;g77a667ef0f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1" name="Google Shape;2541;g77a667ef0f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4339e580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4339e580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7d29277cd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7d29277cd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7a667ef0f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77a667ef0f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4339e580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4339e580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23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77a667ef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77a667ef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77a667ef0f_1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77a667ef0f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84339e5801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84339e580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0999eafc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0999eafc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94450" y="2571750"/>
            <a:ext cx="9308100" cy="258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03225" y="2571750"/>
            <a:ext cx="8940900" cy="2481600"/>
            <a:chOff x="103225" y="2571750"/>
            <a:chExt cx="8940900" cy="2481600"/>
          </a:xfrm>
        </p:grpSpPr>
        <p:cxnSp>
          <p:nvCxnSpPr>
            <p:cNvPr id="12" name="Google Shape;12;p2"/>
            <p:cNvCxnSpPr/>
            <p:nvPr/>
          </p:nvCxnSpPr>
          <p:spPr>
            <a:xfrm>
              <a:off x="103225" y="2571750"/>
              <a:ext cx="0" cy="2481600"/>
            </a:xfrm>
            <a:prstGeom prst="straightConnector1">
              <a:avLst/>
            </a:prstGeom>
            <a:noFill/>
            <a:ln w="19050" cap="flat" cmpd="sng">
              <a:solidFill>
                <a:schemeClr val="lt1"/>
              </a:solidFill>
              <a:prstDash val="solid"/>
              <a:round/>
              <a:headEnd type="none" w="med" len="med"/>
              <a:tailEnd type="none" w="med" len="med"/>
            </a:ln>
          </p:spPr>
        </p:cxnSp>
        <p:cxnSp>
          <p:nvCxnSpPr>
            <p:cNvPr id="13" name="Google Shape;13;p2"/>
            <p:cNvCxnSpPr/>
            <p:nvPr/>
          </p:nvCxnSpPr>
          <p:spPr>
            <a:xfrm>
              <a:off x="9044125" y="2571750"/>
              <a:ext cx="0" cy="2481600"/>
            </a:xfrm>
            <a:prstGeom prst="straightConnector1">
              <a:avLst/>
            </a:prstGeom>
            <a:noFill/>
            <a:ln w="19050" cap="flat" cmpd="sng">
              <a:solidFill>
                <a:schemeClr val="lt1"/>
              </a:solidFill>
              <a:prstDash val="solid"/>
              <a:round/>
              <a:headEnd type="none" w="med" len="med"/>
              <a:tailEnd type="none" w="med" len="med"/>
            </a:ln>
          </p:spPr>
        </p:cxnSp>
        <p:cxnSp>
          <p:nvCxnSpPr>
            <p:cNvPr id="14" name="Google Shape;14;p2"/>
            <p:cNvCxnSpPr/>
            <p:nvPr/>
          </p:nvCxnSpPr>
          <p:spPr>
            <a:xfrm>
              <a:off x="103225" y="5053350"/>
              <a:ext cx="8940900" cy="0"/>
            </a:xfrm>
            <a:prstGeom prst="straightConnector1">
              <a:avLst/>
            </a:prstGeom>
            <a:noFill/>
            <a:ln w="19050" cap="flat" cmpd="sng">
              <a:solidFill>
                <a:schemeClr val="lt1"/>
              </a:solidFill>
              <a:prstDash val="solid"/>
              <a:round/>
              <a:headEnd type="none" w="med" len="med"/>
              <a:tailEnd type="none" w="med" len="med"/>
            </a:ln>
          </p:spPr>
        </p:cxnSp>
      </p:grpSp>
      <p:sp>
        <p:nvSpPr>
          <p:cNvPr id="15" name="Google Shape;15;p2"/>
          <p:cNvSpPr txBox="1"/>
          <p:nvPr/>
        </p:nvSpPr>
        <p:spPr>
          <a:xfrm>
            <a:off x="4697175" y="1320225"/>
            <a:ext cx="3616800" cy="17823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endParaRPr sz="6000">
              <a:latin typeface="Fira Sans Extra Condensed Medium"/>
              <a:ea typeface="Fira Sans Extra Condensed Medium"/>
              <a:cs typeface="Fira Sans Extra Condensed Medium"/>
              <a:sym typeface="Fira Sans Extra Condensed Medium"/>
            </a:endParaRPr>
          </a:p>
        </p:txBody>
      </p:sp>
      <p:sp>
        <p:nvSpPr>
          <p:cNvPr id="16" name="Google Shape;16;p2"/>
          <p:cNvSpPr txBox="1"/>
          <p:nvPr/>
        </p:nvSpPr>
        <p:spPr>
          <a:xfrm>
            <a:off x="5911825" y="2977800"/>
            <a:ext cx="2402100" cy="7170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endParaRPr sz="1200">
              <a:latin typeface="Roboto Slab Light"/>
              <a:ea typeface="Roboto Slab Light"/>
              <a:cs typeface="Roboto Slab Light"/>
              <a:sym typeface="Roboto Slab Light"/>
            </a:endParaRPr>
          </a:p>
        </p:txBody>
      </p:sp>
      <p:sp>
        <p:nvSpPr>
          <p:cNvPr id="17" name="Google Shape;17;p2"/>
          <p:cNvSpPr txBox="1">
            <a:spLocks noGrp="1"/>
          </p:cNvSpPr>
          <p:nvPr>
            <p:ph type="ctrTitle"/>
          </p:nvPr>
        </p:nvSpPr>
        <p:spPr>
          <a:xfrm>
            <a:off x="2194775" y="1457250"/>
            <a:ext cx="4754400" cy="222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18" name="Google Shape;18;p2"/>
          <p:cNvSpPr txBox="1">
            <a:spLocks noGrp="1"/>
          </p:cNvSpPr>
          <p:nvPr>
            <p:ph type="subTitle" idx="1"/>
          </p:nvPr>
        </p:nvSpPr>
        <p:spPr>
          <a:xfrm>
            <a:off x="2364775" y="3681600"/>
            <a:ext cx="4417800" cy="36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0000"/>
              </a:buClr>
              <a:buSzPts val="1800"/>
              <a:buNone/>
              <a:defRPr>
                <a:solidFill>
                  <a:schemeClr val="lt1"/>
                </a:solidFill>
                <a:latin typeface="Overpass Light"/>
                <a:ea typeface="Overpass Light"/>
                <a:cs typeface="Overpass Light"/>
                <a:sym typeface="Overpass Light"/>
              </a:defRPr>
            </a:lvl1pPr>
            <a:lvl2pPr lvl="1" algn="r" rtl="0">
              <a:lnSpc>
                <a:spcPct val="100000"/>
              </a:lnSpc>
              <a:spcBef>
                <a:spcPts val="0"/>
              </a:spcBef>
              <a:spcAft>
                <a:spcPts val="0"/>
              </a:spcAft>
              <a:buClr>
                <a:srgbClr val="434343"/>
              </a:buClr>
              <a:buSzPts val="2800"/>
              <a:buNone/>
              <a:defRPr sz="2800">
                <a:solidFill>
                  <a:srgbClr val="434343"/>
                </a:solidFill>
              </a:defRPr>
            </a:lvl2pPr>
            <a:lvl3pPr lvl="2" algn="r" rtl="0">
              <a:lnSpc>
                <a:spcPct val="100000"/>
              </a:lnSpc>
              <a:spcBef>
                <a:spcPts val="0"/>
              </a:spcBef>
              <a:spcAft>
                <a:spcPts val="0"/>
              </a:spcAft>
              <a:buClr>
                <a:srgbClr val="434343"/>
              </a:buClr>
              <a:buSzPts val="2800"/>
              <a:buNone/>
              <a:defRPr sz="2800">
                <a:solidFill>
                  <a:srgbClr val="434343"/>
                </a:solidFill>
              </a:defRPr>
            </a:lvl3pPr>
            <a:lvl4pPr lvl="3" algn="r" rtl="0">
              <a:lnSpc>
                <a:spcPct val="100000"/>
              </a:lnSpc>
              <a:spcBef>
                <a:spcPts val="0"/>
              </a:spcBef>
              <a:spcAft>
                <a:spcPts val="0"/>
              </a:spcAft>
              <a:buClr>
                <a:srgbClr val="434343"/>
              </a:buClr>
              <a:buSzPts val="2800"/>
              <a:buNone/>
              <a:defRPr sz="2800">
                <a:solidFill>
                  <a:srgbClr val="434343"/>
                </a:solidFill>
              </a:defRPr>
            </a:lvl4pPr>
            <a:lvl5pPr lvl="4" algn="r" rtl="0">
              <a:lnSpc>
                <a:spcPct val="100000"/>
              </a:lnSpc>
              <a:spcBef>
                <a:spcPts val="0"/>
              </a:spcBef>
              <a:spcAft>
                <a:spcPts val="0"/>
              </a:spcAft>
              <a:buClr>
                <a:srgbClr val="434343"/>
              </a:buClr>
              <a:buSzPts val="2800"/>
              <a:buNone/>
              <a:defRPr sz="2800">
                <a:solidFill>
                  <a:srgbClr val="434343"/>
                </a:solidFill>
              </a:defRPr>
            </a:lvl5pPr>
            <a:lvl6pPr lvl="5" algn="r" rtl="0">
              <a:lnSpc>
                <a:spcPct val="100000"/>
              </a:lnSpc>
              <a:spcBef>
                <a:spcPts val="0"/>
              </a:spcBef>
              <a:spcAft>
                <a:spcPts val="0"/>
              </a:spcAft>
              <a:buClr>
                <a:srgbClr val="434343"/>
              </a:buClr>
              <a:buSzPts val="2800"/>
              <a:buNone/>
              <a:defRPr sz="2800">
                <a:solidFill>
                  <a:srgbClr val="434343"/>
                </a:solidFill>
              </a:defRPr>
            </a:lvl6pPr>
            <a:lvl7pPr lvl="6" algn="r" rtl="0">
              <a:lnSpc>
                <a:spcPct val="100000"/>
              </a:lnSpc>
              <a:spcBef>
                <a:spcPts val="0"/>
              </a:spcBef>
              <a:spcAft>
                <a:spcPts val="0"/>
              </a:spcAft>
              <a:buClr>
                <a:srgbClr val="434343"/>
              </a:buClr>
              <a:buSzPts val="2800"/>
              <a:buNone/>
              <a:defRPr sz="2800">
                <a:solidFill>
                  <a:srgbClr val="434343"/>
                </a:solidFill>
              </a:defRPr>
            </a:lvl7pPr>
            <a:lvl8pPr lvl="7" algn="r" rtl="0">
              <a:lnSpc>
                <a:spcPct val="100000"/>
              </a:lnSpc>
              <a:spcBef>
                <a:spcPts val="0"/>
              </a:spcBef>
              <a:spcAft>
                <a:spcPts val="0"/>
              </a:spcAft>
              <a:buClr>
                <a:srgbClr val="434343"/>
              </a:buClr>
              <a:buSzPts val="2800"/>
              <a:buNone/>
              <a:defRPr sz="2800">
                <a:solidFill>
                  <a:srgbClr val="434343"/>
                </a:solidFill>
              </a:defRPr>
            </a:lvl8pPr>
            <a:lvl9pPr lvl="8" algn="r"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TITLE_ONLY_2_1">
    <p:bg>
      <p:bgPr>
        <a:solidFill>
          <a:schemeClr val="dk1"/>
        </a:solidFill>
        <a:effectLst/>
      </p:bgPr>
    </p:bg>
    <p:spTree>
      <p:nvGrpSpPr>
        <p:cNvPr id="1" name="Shape 102"/>
        <p:cNvGrpSpPr/>
        <p:nvPr/>
      </p:nvGrpSpPr>
      <p:grpSpPr>
        <a:xfrm>
          <a:off x="0" y="0"/>
          <a:ext cx="0" cy="0"/>
          <a:chOff x="0" y="0"/>
          <a:chExt cx="0" cy="0"/>
        </a:xfrm>
      </p:grpSpPr>
      <p:sp>
        <p:nvSpPr>
          <p:cNvPr id="103" name="Google Shape;103;p21"/>
          <p:cNvSpPr/>
          <p:nvPr/>
        </p:nvSpPr>
        <p:spPr>
          <a:xfrm>
            <a:off x="101550" y="106200"/>
            <a:ext cx="8940900" cy="49311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1"/>
          <p:cNvSpPr txBox="1">
            <a:spLocks noGrp="1"/>
          </p:cNvSpPr>
          <p:nvPr>
            <p:ph type="title"/>
          </p:nvPr>
        </p:nvSpPr>
        <p:spPr>
          <a:xfrm>
            <a:off x="491400" y="1929600"/>
            <a:ext cx="2267700" cy="128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3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1">
  <p:cSld name="CUSTOM_4">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678626" y="323575"/>
            <a:ext cx="7795500" cy="73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24"/>
          <p:cNvSpPr txBox="1">
            <a:spLocks noGrp="1"/>
          </p:cNvSpPr>
          <p:nvPr>
            <p:ph type="subTitle" idx="1"/>
          </p:nvPr>
        </p:nvSpPr>
        <p:spPr>
          <a:xfrm>
            <a:off x="1129018" y="1419022"/>
            <a:ext cx="1874400" cy="27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rtl="0">
              <a:lnSpc>
                <a:spcPct val="100000"/>
              </a:lnSpc>
              <a:spcBef>
                <a:spcPts val="0"/>
              </a:spcBef>
              <a:spcAft>
                <a:spcPts val="0"/>
              </a:spcAft>
              <a:buNone/>
              <a:defRPr>
                <a:latin typeface="Bebas Neue"/>
                <a:ea typeface="Bebas Neue"/>
                <a:cs typeface="Bebas Neue"/>
                <a:sym typeface="Bebas Neue"/>
              </a:defRPr>
            </a:lvl2pPr>
            <a:lvl3pPr lvl="2" algn="ctr" rtl="0">
              <a:lnSpc>
                <a:spcPct val="100000"/>
              </a:lnSpc>
              <a:spcBef>
                <a:spcPts val="0"/>
              </a:spcBef>
              <a:spcAft>
                <a:spcPts val="0"/>
              </a:spcAft>
              <a:buNone/>
              <a:defRPr>
                <a:latin typeface="Bebas Neue"/>
                <a:ea typeface="Bebas Neue"/>
                <a:cs typeface="Bebas Neue"/>
                <a:sym typeface="Bebas Neue"/>
              </a:defRPr>
            </a:lvl3pPr>
            <a:lvl4pPr lvl="3" algn="ctr" rtl="0">
              <a:lnSpc>
                <a:spcPct val="100000"/>
              </a:lnSpc>
              <a:spcBef>
                <a:spcPts val="0"/>
              </a:spcBef>
              <a:spcAft>
                <a:spcPts val="0"/>
              </a:spcAft>
              <a:buNone/>
              <a:defRPr>
                <a:latin typeface="Bebas Neue"/>
                <a:ea typeface="Bebas Neue"/>
                <a:cs typeface="Bebas Neue"/>
                <a:sym typeface="Bebas Neue"/>
              </a:defRPr>
            </a:lvl4pPr>
            <a:lvl5pPr lvl="4" algn="ctr" rtl="0">
              <a:lnSpc>
                <a:spcPct val="100000"/>
              </a:lnSpc>
              <a:spcBef>
                <a:spcPts val="0"/>
              </a:spcBef>
              <a:spcAft>
                <a:spcPts val="0"/>
              </a:spcAft>
              <a:buNone/>
              <a:defRPr>
                <a:latin typeface="Bebas Neue"/>
                <a:ea typeface="Bebas Neue"/>
                <a:cs typeface="Bebas Neue"/>
                <a:sym typeface="Bebas Neue"/>
              </a:defRPr>
            </a:lvl5pPr>
            <a:lvl6pPr lvl="5" algn="ctr" rtl="0">
              <a:lnSpc>
                <a:spcPct val="100000"/>
              </a:lnSpc>
              <a:spcBef>
                <a:spcPts val="0"/>
              </a:spcBef>
              <a:spcAft>
                <a:spcPts val="0"/>
              </a:spcAft>
              <a:buNone/>
              <a:defRPr>
                <a:latin typeface="Bebas Neue"/>
                <a:ea typeface="Bebas Neue"/>
                <a:cs typeface="Bebas Neue"/>
                <a:sym typeface="Bebas Neue"/>
              </a:defRPr>
            </a:lvl6pPr>
            <a:lvl7pPr lvl="6" algn="ctr" rtl="0">
              <a:lnSpc>
                <a:spcPct val="100000"/>
              </a:lnSpc>
              <a:spcBef>
                <a:spcPts val="0"/>
              </a:spcBef>
              <a:spcAft>
                <a:spcPts val="0"/>
              </a:spcAft>
              <a:buNone/>
              <a:defRPr>
                <a:latin typeface="Bebas Neue"/>
                <a:ea typeface="Bebas Neue"/>
                <a:cs typeface="Bebas Neue"/>
                <a:sym typeface="Bebas Neue"/>
              </a:defRPr>
            </a:lvl7pPr>
            <a:lvl8pPr lvl="7" algn="ctr" rtl="0">
              <a:lnSpc>
                <a:spcPct val="100000"/>
              </a:lnSpc>
              <a:spcBef>
                <a:spcPts val="0"/>
              </a:spcBef>
              <a:spcAft>
                <a:spcPts val="0"/>
              </a:spcAft>
              <a:buNone/>
              <a:defRPr>
                <a:latin typeface="Bebas Neue"/>
                <a:ea typeface="Bebas Neue"/>
                <a:cs typeface="Bebas Neue"/>
                <a:sym typeface="Bebas Neue"/>
              </a:defRPr>
            </a:lvl8pPr>
            <a:lvl9pPr lvl="8" algn="ctr" rtl="0">
              <a:lnSpc>
                <a:spcPct val="100000"/>
              </a:lnSpc>
              <a:spcBef>
                <a:spcPts val="0"/>
              </a:spcBef>
              <a:spcAft>
                <a:spcPts val="0"/>
              </a:spcAft>
              <a:buNone/>
              <a:defRPr>
                <a:latin typeface="Bebas Neue"/>
                <a:ea typeface="Bebas Neue"/>
                <a:cs typeface="Bebas Neue"/>
                <a:sym typeface="Bebas Neue"/>
              </a:defRPr>
            </a:lvl9pPr>
          </a:lstStyle>
          <a:p>
            <a:endParaRPr/>
          </a:p>
        </p:txBody>
      </p:sp>
      <p:sp>
        <p:nvSpPr>
          <p:cNvPr id="136" name="Google Shape;136;p24"/>
          <p:cNvSpPr txBox="1">
            <a:spLocks noGrp="1"/>
          </p:cNvSpPr>
          <p:nvPr>
            <p:ph type="subTitle" idx="2"/>
          </p:nvPr>
        </p:nvSpPr>
        <p:spPr>
          <a:xfrm>
            <a:off x="1005268" y="1701365"/>
            <a:ext cx="2121900" cy="4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37" name="Google Shape;137;p24"/>
          <p:cNvSpPr txBox="1">
            <a:spLocks noGrp="1"/>
          </p:cNvSpPr>
          <p:nvPr>
            <p:ph type="subTitle" idx="3"/>
          </p:nvPr>
        </p:nvSpPr>
        <p:spPr>
          <a:xfrm>
            <a:off x="3549953" y="1414222"/>
            <a:ext cx="1874400" cy="28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rtl="0">
              <a:lnSpc>
                <a:spcPct val="100000"/>
              </a:lnSpc>
              <a:spcBef>
                <a:spcPts val="0"/>
              </a:spcBef>
              <a:spcAft>
                <a:spcPts val="0"/>
              </a:spcAft>
              <a:buNone/>
              <a:defRPr>
                <a:latin typeface="Bebas Neue"/>
                <a:ea typeface="Bebas Neue"/>
                <a:cs typeface="Bebas Neue"/>
                <a:sym typeface="Bebas Neue"/>
              </a:defRPr>
            </a:lvl2pPr>
            <a:lvl3pPr lvl="2" algn="ctr" rtl="0">
              <a:lnSpc>
                <a:spcPct val="100000"/>
              </a:lnSpc>
              <a:spcBef>
                <a:spcPts val="0"/>
              </a:spcBef>
              <a:spcAft>
                <a:spcPts val="0"/>
              </a:spcAft>
              <a:buNone/>
              <a:defRPr>
                <a:latin typeface="Bebas Neue"/>
                <a:ea typeface="Bebas Neue"/>
                <a:cs typeface="Bebas Neue"/>
                <a:sym typeface="Bebas Neue"/>
              </a:defRPr>
            </a:lvl3pPr>
            <a:lvl4pPr lvl="3" algn="ctr" rtl="0">
              <a:lnSpc>
                <a:spcPct val="100000"/>
              </a:lnSpc>
              <a:spcBef>
                <a:spcPts val="0"/>
              </a:spcBef>
              <a:spcAft>
                <a:spcPts val="0"/>
              </a:spcAft>
              <a:buNone/>
              <a:defRPr>
                <a:latin typeface="Bebas Neue"/>
                <a:ea typeface="Bebas Neue"/>
                <a:cs typeface="Bebas Neue"/>
                <a:sym typeface="Bebas Neue"/>
              </a:defRPr>
            </a:lvl4pPr>
            <a:lvl5pPr lvl="4" algn="ctr" rtl="0">
              <a:lnSpc>
                <a:spcPct val="100000"/>
              </a:lnSpc>
              <a:spcBef>
                <a:spcPts val="0"/>
              </a:spcBef>
              <a:spcAft>
                <a:spcPts val="0"/>
              </a:spcAft>
              <a:buNone/>
              <a:defRPr>
                <a:latin typeface="Bebas Neue"/>
                <a:ea typeface="Bebas Neue"/>
                <a:cs typeface="Bebas Neue"/>
                <a:sym typeface="Bebas Neue"/>
              </a:defRPr>
            </a:lvl5pPr>
            <a:lvl6pPr lvl="5" algn="ctr" rtl="0">
              <a:lnSpc>
                <a:spcPct val="100000"/>
              </a:lnSpc>
              <a:spcBef>
                <a:spcPts val="0"/>
              </a:spcBef>
              <a:spcAft>
                <a:spcPts val="0"/>
              </a:spcAft>
              <a:buNone/>
              <a:defRPr>
                <a:latin typeface="Bebas Neue"/>
                <a:ea typeface="Bebas Neue"/>
                <a:cs typeface="Bebas Neue"/>
                <a:sym typeface="Bebas Neue"/>
              </a:defRPr>
            </a:lvl6pPr>
            <a:lvl7pPr lvl="6" algn="ctr" rtl="0">
              <a:lnSpc>
                <a:spcPct val="100000"/>
              </a:lnSpc>
              <a:spcBef>
                <a:spcPts val="0"/>
              </a:spcBef>
              <a:spcAft>
                <a:spcPts val="0"/>
              </a:spcAft>
              <a:buNone/>
              <a:defRPr>
                <a:latin typeface="Bebas Neue"/>
                <a:ea typeface="Bebas Neue"/>
                <a:cs typeface="Bebas Neue"/>
                <a:sym typeface="Bebas Neue"/>
              </a:defRPr>
            </a:lvl7pPr>
            <a:lvl8pPr lvl="7" algn="ctr" rtl="0">
              <a:lnSpc>
                <a:spcPct val="100000"/>
              </a:lnSpc>
              <a:spcBef>
                <a:spcPts val="0"/>
              </a:spcBef>
              <a:spcAft>
                <a:spcPts val="0"/>
              </a:spcAft>
              <a:buNone/>
              <a:defRPr>
                <a:latin typeface="Bebas Neue"/>
                <a:ea typeface="Bebas Neue"/>
                <a:cs typeface="Bebas Neue"/>
                <a:sym typeface="Bebas Neue"/>
              </a:defRPr>
            </a:lvl8pPr>
            <a:lvl9pPr lvl="8" algn="ctr" rtl="0">
              <a:lnSpc>
                <a:spcPct val="100000"/>
              </a:lnSpc>
              <a:spcBef>
                <a:spcPts val="0"/>
              </a:spcBef>
              <a:spcAft>
                <a:spcPts val="0"/>
              </a:spcAft>
              <a:buNone/>
              <a:defRPr>
                <a:latin typeface="Bebas Neue"/>
                <a:ea typeface="Bebas Neue"/>
                <a:cs typeface="Bebas Neue"/>
                <a:sym typeface="Bebas Neue"/>
              </a:defRPr>
            </a:lvl9pPr>
          </a:lstStyle>
          <a:p>
            <a:endParaRPr/>
          </a:p>
        </p:txBody>
      </p:sp>
      <p:sp>
        <p:nvSpPr>
          <p:cNvPr id="138" name="Google Shape;138;p24"/>
          <p:cNvSpPr txBox="1">
            <a:spLocks noGrp="1"/>
          </p:cNvSpPr>
          <p:nvPr>
            <p:ph type="subTitle" idx="4"/>
          </p:nvPr>
        </p:nvSpPr>
        <p:spPr>
          <a:xfrm>
            <a:off x="3426503" y="1701365"/>
            <a:ext cx="2121300" cy="47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39" name="Google Shape;139;p24"/>
          <p:cNvSpPr txBox="1">
            <a:spLocks noGrp="1"/>
          </p:cNvSpPr>
          <p:nvPr>
            <p:ph type="subTitle" idx="5"/>
          </p:nvPr>
        </p:nvSpPr>
        <p:spPr>
          <a:xfrm>
            <a:off x="6059184" y="1414222"/>
            <a:ext cx="1871700" cy="28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rtl="0">
              <a:lnSpc>
                <a:spcPct val="100000"/>
              </a:lnSpc>
              <a:spcBef>
                <a:spcPts val="0"/>
              </a:spcBef>
              <a:spcAft>
                <a:spcPts val="0"/>
              </a:spcAft>
              <a:buNone/>
              <a:defRPr>
                <a:latin typeface="Bebas Neue"/>
                <a:ea typeface="Bebas Neue"/>
                <a:cs typeface="Bebas Neue"/>
                <a:sym typeface="Bebas Neue"/>
              </a:defRPr>
            </a:lvl2pPr>
            <a:lvl3pPr lvl="2" algn="ctr" rtl="0">
              <a:lnSpc>
                <a:spcPct val="100000"/>
              </a:lnSpc>
              <a:spcBef>
                <a:spcPts val="0"/>
              </a:spcBef>
              <a:spcAft>
                <a:spcPts val="0"/>
              </a:spcAft>
              <a:buNone/>
              <a:defRPr>
                <a:latin typeface="Bebas Neue"/>
                <a:ea typeface="Bebas Neue"/>
                <a:cs typeface="Bebas Neue"/>
                <a:sym typeface="Bebas Neue"/>
              </a:defRPr>
            </a:lvl3pPr>
            <a:lvl4pPr lvl="3" algn="ctr" rtl="0">
              <a:lnSpc>
                <a:spcPct val="100000"/>
              </a:lnSpc>
              <a:spcBef>
                <a:spcPts val="0"/>
              </a:spcBef>
              <a:spcAft>
                <a:spcPts val="0"/>
              </a:spcAft>
              <a:buNone/>
              <a:defRPr>
                <a:latin typeface="Bebas Neue"/>
                <a:ea typeface="Bebas Neue"/>
                <a:cs typeface="Bebas Neue"/>
                <a:sym typeface="Bebas Neue"/>
              </a:defRPr>
            </a:lvl4pPr>
            <a:lvl5pPr lvl="4" algn="ctr" rtl="0">
              <a:lnSpc>
                <a:spcPct val="100000"/>
              </a:lnSpc>
              <a:spcBef>
                <a:spcPts val="0"/>
              </a:spcBef>
              <a:spcAft>
                <a:spcPts val="0"/>
              </a:spcAft>
              <a:buNone/>
              <a:defRPr>
                <a:latin typeface="Bebas Neue"/>
                <a:ea typeface="Bebas Neue"/>
                <a:cs typeface="Bebas Neue"/>
                <a:sym typeface="Bebas Neue"/>
              </a:defRPr>
            </a:lvl5pPr>
            <a:lvl6pPr lvl="5" algn="ctr" rtl="0">
              <a:lnSpc>
                <a:spcPct val="100000"/>
              </a:lnSpc>
              <a:spcBef>
                <a:spcPts val="0"/>
              </a:spcBef>
              <a:spcAft>
                <a:spcPts val="0"/>
              </a:spcAft>
              <a:buNone/>
              <a:defRPr>
                <a:latin typeface="Bebas Neue"/>
                <a:ea typeface="Bebas Neue"/>
                <a:cs typeface="Bebas Neue"/>
                <a:sym typeface="Bebas Neue"/>
              </a:defRPr>
            </a:lvl6pPr>
            <a:lvl7pPr lvl="6" algn="ctr" rtl="0">
              <a:lnSpc>
                <a:spcPct val="100000"/>
              </a:lnSpc>
              <a:spcBef>
                <a:spcPts val="0"/>
              </a:spcBef>
              <a:spcAft>
                <a:spcPts val="0"/>
              </a:spcAft>
              <a:buNone/>
              <a:defRPr>
                <a:latin typeface="Bebas Neue"/>
                <a:ea typeface="Bebas Neue"/>
                <a:cs typeface="Bebas Neue"/>
                <a:sym typeface="Bebas Neue"/>
              </a:defRPr>
            </a:lvl7pPr>
            <a:lvl8pPr lvl="7" algn="ctr" rtl="0">
              <a:lnSpc>
                <a:spcPct val="100000"/>
              </a:lnSpc>
              <a:spcBef>
                <a:spcPts val="0"/>
              </a:spcBef>
              <a:spcAft>
                <a:spcPts val="0"/>
              </a:spcAft>
              <a:buNone/>
              <a:defRPr>
                <a:latin typeface="Bebas Neue"/>
                <a:ea typeface="Bebas Neue"/>
                <a:cs typeface="Bebas Neue"/>
                <a:sym typeface="Bebas Neue"/>
              </a:defRPr>
            </a:lvl8pPr>
            <a:lvl9pPr lvl="8" algn="ctr" rtl="0">
              <a:lnSpc>
                <a:spcPct val="100000"/>
              </a:lnSpc>
              <a:spcBef>
                <a:spcPts val="0"/>
              </a:spcBef>
              <a:spcAft>
                <a:spcPts val="0"/>
              </a:spcAft>
              <a:buNone/>
              <a:defRPr>
                <a:latin typeface="Bebas Neue"/>
                <a:ea typeface="Bebas Neue"/>
                <a:cs typeface="Bebas Neue"/>
                <a:sym typeface="Bebas Neue"/>
              </a:defRPr>
            </a:lvl9pPr>
          </a:lstStyle>
          <a:p>
            <a:endParaRPr/>
          </a:p>
        </p:txBody>
      </p:sp>
      <p:sp>
        <p:nvSpPr>
          <p:cNvPr id="140" name="Google Shape;140;p24"/>
          <p:cNvSpPr txBox="1">
            <a:spLocks noGrp="1"/>
          </p:cNvSpPr>
          <p:nvPr>
            <p:ph type="subTitle" idx="6"/>
          </p:nvPr>
        </p:nvSpPr>
        <p:spPr>
          <a:xfrm>
            <a:off x="5883984" y="1701365"/>
            <a:ext cx="2222100" cy="4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41" name="Google Shape;141;p24"/>
          <p:cNvSpPr txBox="1">
            <a:spLocks noGrp="1"/>
          </p:cNvSpPr>
          <p:nvPr>
            <p:ph type="subTitle" idx="7"/>
          </p:nvPr>
        </p:nvSpPr>
        <p:spPr>
          <a:xfrm>
            <a:off x="1129018" y="2684950"/>
            <a:ext cx="1874400" cy="283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b="1">
                <a:solidFill>
                  <a:schemeClr val="dk1"/>
                </a:solidFill>
                <a:latin typeface="Bebas Neue"/>
                <a:ea typeface="Bebas Neue"/>
                <a:cs typeface="Bebas Neue"/>
                <a:sym typeface="Bebas Neue"/>
              </a:defRPr>
            </a:lvl1pPr>
            <a:lvl2pPr lvl="1" algn="ctr" rtl="0">
              <a:spcBef>
                <a:spcPts val="0"/>
              </a:spcBef>
              <a:spcAft>
                <a:spcPts val="0"/>
              </a:spcAft>
              <a:buNone/>
              <a:defRPr>
                <a:latin typeface="Bebas Neue"/>
                <a:ea typeface="Bebas Neue"/>
                <a:cs typeface="Bebas Neue"/>
                <a:sym typeface="Bebas Neue"/>
              </a:defRPr>
            </a:lvl2pPr>
            <a:lvl3pPr lvl="2" algn="ctr" rtl="0">
              <a:spcBef>
                <a:spcPts val="0"/>
              </a:spcBef>
              <a:spcAft>
                <a:spcPts val="0"/>
              </a:spcAft>
              <a:buNone/>
              <a:defRPr>
                <a:latin typeface="Bebas Neue"/>
                <a:ea typeface="Bebas Neue"/>
                <a:cs typeface="Bebas Neue"/>
                <a:sym typeface="Bebas Neue"/>
              </a:defRPr>
            </a:lvl3pPr>
            <a:lvl4pPr lvl="3" algn="ctr" rtl="0">
              <a:spcBef>
                <a:spcPts val="0"/>
              </a:spcBef>
              <a:spcAft>
                <a:spcPts val="0"/>
              </a:spcAft>
              <a:buNone/>
              <a:defRPr>
                <a:latin typeface="Bebas Neue"/>
                <a:ea typeface="Bebas Neue"/>
                <a:cs typeface="Bebas Neue"/>
                <a:sym typeface="Bebas Neue"/>
              </a:defRPr>
            </a:lvl4pPr>
            <a:lvl5pPr lvl="4" algn="ctr" rtl="0">
              <a:spcBef>
                <a:spcPts val="0"/>
              </a:spcBef>
              <a:spcAft>
                <a:spcPts val="0"/>
              </a:spcAft>
              <a:buNone/>
              <a:defRPr>
                <a:latin typeface="Bebas Neue"/>
                <a:ea typeface="Bebas Neue"/>
                <a:cs typeface="Bebas Neue"/>
                <a:sym typeface="Bebas Neue"/>
              </a:defRPr>
            </a:lvl5pPr>
            <a:lvl6pPr lvl="5" algn="ctr" rtl="0">
              <a:spcBef>
                <a:spcPts val="0"/>
              </a:spcBef>
              <a:spcAft>
                <a:spcPts val="0"/>
              </a:spcAft>
              <a:buNone/>
              <a:defRPr>
                <a:latin typeface="Bebas Neue"/>
                <a:ea typeface="Bebas Neue"/>
                <a:cs typeface="Bebas Neue"/>
                <a:sym typeface="Bebas Neue"/>
              </a:defRPr>
            </a:lvl6pPr>
            <a:lvl7pPr lvl="6" algn="ctr" rtl="0">
              <a:spcBef>
                <a:spcPts val="0"/>
              </a:spcBef>
              <a:spcAft>
                <a:spcPts val="0"/>
              </a:spcAft>
              <a:buNone/>
              <a:defRPr>
                <a:latin typeface="Bebas Neue"/>
                <a:ea typeface="Bebas Neue"/>
                <a:cs typeface="Bebas Neue"/>
                <a:sym typeface="Bebas Neue"/>
              </a:defRPr>
            </a:lvl7pPr>
            <a:lvl8pPr lvl="7" algn="ctr" rtl="0">
              <a:spcBef>
                <a:spcPts val="0"/>
              </a:spcBef>
              <a:spcAft>
                <a:spcPts val="0"/>
              </a:spcAft>
              <a:buNone/>
              <a:defRPr>
                <a:latin typeface="Bebas Neue"/>
                <a:ea typeface="Bebas Neue"/>
                <a:cs typeface="Bebas Neue"/>
                <a:sym typeface="Bebas Neue"/>
              </a:defRPr>
            </a:lvl8pPr>
            <a:lvl9pPr lvl="8" algn="ctr" rtl="0">
              <a:spcBef>
                <a:spcPts val="0"/>
              </a:spcBef>
              <a:spcAft>
                <a:spcPts val="0"/>
              </a:spcAft>
              <a:buNone/>
              <a:defRPr>
                <a:latin typeface="Bebas Neue"/>
                <a:ea typeface="Bebas Neue"/>
                <a:cs typeface="Bebas Neue"/>
                <a:sym typeface="Bebas Neue"/>
              </a:defRPr>
            </a:lvl9pPr>
          </a:lstStyle>
          <a:p>
            <a:endParaRPr/>
          </a:p>
        </p:txBody>
      </p:sp>
      <p:sp>
        <p:nvSpPr>
          <p:cNvPr id="142" name="Google Shape;142;p24"/>
          <p:cNvSpPr txBox="1">
            <a:spLocks noGrp="1"/>
          </p:cNvSpPr>
          <p:nvPr>
            <p:ph type="subTitle" idx="8"/>
          </p:nvPr>
        </p:nvSpPr>
        <p:spPr>
          <a:xfrm>
            <a:off x="1005268" y="2947812"/>
            <a:ext cx="2121900" cy="47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43" name="Google Shape;143;p24"/>
          <p:cNvSpPr txBox="1">
            <a:spLocks noGrp="1"/>
          </p:cNvSpPr>
          <p:nvPr>
            <p:ph type="subTitle" idx="9"/>
          </p:nvPr>
        </p:nvSpPr>
        <p:spPr>
          <a:xfrm>
            <a:off x="3551303" y="2684950"/>
            <a:ext cx="1871700" cy="283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b="1">
                <a:solidFill>
                  <a:schemeClr val="dk1"/>
                </a:solidFill>
                <a:latin typeface="Bebas Neue"/>
                <a:ea typeface="Bebas Neue"/>
                <a:cs typeface="Bebas Neue"/>
                <a:sym typeface="Bebas Neue"/>
              </a:defRPr>
            </a:lvl1pPr>
            <a:lvl2pPr lvl="1" algn="ctr" rtl="0">
              <a:spcBef>
                <a:spcPts val="0"/>
              </a:spcBef>
              <a:spcAft>
                <a:spcPts val="0"/>
              </a:spcAft>
              <a:buNone/>
              <a:defRPr>
                <a:latin typeface="Bebas Neue"/>
                <a:ea typeface="Bebas Neue"/>
                <a:cs typeface="Bebas Neue"/>
                <a:sym typeface="Bebas Neue"/>
              </a:defRPr>
            </a:lvl2pPr>
            <a:lvl3pPr lvl="2" algn="ctr" rtl="0">
              <a:spcBef>
                <a:spcPts val="0"/>
              </a:spcBef>
              <a:spcAft>
                <a:spcPts val="0"/>
              </a:spcAft>
              <a:buNone/>
              <a:defRPr>
                <a:latin typeface="Bebas Neue"/>
                <a:ea typeface="Bebas Neue"/>
                <a:cs typeface="Bebas Neue"/>
                <a:sym typeface="Bebas Neue"/>
              </a:defRPr>
            </a:lvl3pPr>
            <a:lvl4pPr lvl="3" algn="ctr" rtl="0">
              <a:spcBef>
                <a:spcPts val="0"/>
              </a:spcBef>
              <a:spcAft>
                <a:spcPts val="0"/>
              </a:spcAft>
              <a:buNone/>
              <a:defRPr>
                <a:latin typeface="Bebas Neue"/>
                <a:ea typeface="Bebas Neue"/>
                <a:cs typeface="Bebas Neue"/>
                <a:sym typeface="Bebas Neue"/>
              </a:defRPr>
            </a:lvl4pPr>
            <a:lvl5pPr lvl="4" algn="ctr" rtl="0">
              <a:spcBef>
                <a:spcPts val="0"/>
              </a:spcBef>
              <a:spcAft>
                <a:spcPts val="0"/>
              </a:spcAft>
              <a:buNone/>
              <a:defRPr>
                <a:latin typeface="Bebas Neue"/>
                <a:ea typeface="Bebas Neue"/>
                <a:cs typeface="Bebas Neue"/>
                <a:sym typeface="Bebas Neue"/>
              </a:defRPr>
            </a:lvl5pPr>
            <a:lvl6pPr lvl="5" algn="ctr" rtl="0">
              <a:spcBef>
                <a:spcPts val="0"/>
              </a:spcBef>
              <a:spcAft>
                <a:spcPts val="0"/>
              </a:spcAft>
              <a:buNone/>
              <a:defRPr>
                <a:latin typeface="Bebas Neue"/>
                <a:ea typeface="Bebas Neue"/>
                <a:cs typeface="Bebas Neue"/>
                <a:sym typeface="Bebas Neue"/>
              </a:defRPr>
            </a:lvl6pPr>
            <a:lvl7pPr lvl="6" algn="ctr" rtl="0">
              <a:spcBef>
                <a:spcPts val="0"/>
              </a:spcBef>
              <a:spcAft>
                <a:spcPts val="0"/>
              </a:spcAft>
              <a:buNone/>
              <a:defRPr>
                <a:latin typeface="Bebas Neue"/>
                <a:ea typeface="Bebas Neue"/>
                <a:cs typeface="Bebas Neue"/>
                <a:sym typeface="Bebas Neue"/>
              </a:defRPr>
            </a:lvl7pPr>
            <a:lvl8pPr lvl="7" algn="ctr" rtl="0">
              <a:spcBef>
                <a:spcPts val="0"/>
              </a:spcBef>
              <a:spcAft>
                <a:spcPts val="0"/>
              </a:spcAft>
              <a:buNone/>
              <a:defRPr>
                <a:latin typeface="Bebas Neue"/>
                <a:ea typeface="Bebas Neue"/>
                <a:cs typeface="Bebas Neue"/>
                <a:sym typeface="Bebas Neue"/>
              </a:defRPr>
            </a:lvl8pPr>
            <a:lvl9pPr lvl="8" algn="ctr" rtl="0">
              <a:spcBef>
                <a:spcPts val="0"/>
              </a:spcBef>
              <a:spcAft>
                <a:spcPts val="0"/>
              </a:spcAft>
              <a:buNone/>
              <a:defRPr>
                <a:latin typeface="Bebas Neue"/>
                <a:ea typeface="Bebas Neue"/>
                <a:cs typeface="Bebas Neue"/>
                <a:sym typeface="Bebas Neue"/>
              </a:defRPr>
            </a:lvl9pPr>
          </a:lstStyle>
          <a:p>
            <a:endParaRPr/>
          </a:p>
        </p:txBody>
      </p:sp>
      <p:sp>
        <p:nvSpPr>
          <p:cNvPr id="144" name="Google Shape;144;p24"/>
          <p:cNvSpPr txBox="1">
            <a:spLocks noGrp="1"/>
          </p:cNvSpPr>
          <p:nvPr>
            <p:ph type="subTitle" idx="13"/>
          </p:nvPr>
        </p:nvSpPr>
        <p:spPr>
          <a:xfrm>
            <a:off x="3426503" y="2949365"/>
            <a:ext cx="2121300" cy="47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45" name="Google Shape;145;p24"/>
          <p:cNvSpPr txBox="1">
            <a:spLocks noGrp="1"/>
          </p:cNvSpPr>
          <p:nvPr>
            <p:ph type="subTitle" idx="14"/>
          </p:nvPr>
        </p:nvSpPr>
        <p:spPr>
          <a:xfrm>
            <a:off x="6059184" y="2684950"/>
            <a:ext cx="1871700" cy="283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b="1">
                <a:solidFill>
                  <a:schemeClr val="dk1"/>
                </a:solidFill>
                <a:latin typeface="Bebas Neue"/>
                <a:ea typeface="Bebas Neue"/>
                <a:cs typeface="Bebas Neue"/>
                <a:sym typeface="Bebas Neue"/>
              </a:defRPr>
            </a:lvl1pPr>
            <a:lvl2pPr lvl="1" algn="ctr" rtl="0">
              <a:spcBef>
                <a:spcPts val="0"/>
              </a:spcBef>
              <a:spcAft>
                <a:spcPts val="0"/>
              </a:spcAft>
              <a:buNone/>
              <a:defRPr>
                <a:latin typeface="Bebas Neue"/>
                <a:ea typeface="Bebas Neue"/>
                <a:cs typeface="Bebas Neue"/>
                <a:sym typeface="Bebas Neue"/>
              </a:defRPr>
            </a:lvl2pPr>
            <a:lvl3pPr lvl="2" algn="ctr" rtl="0">
              <a:spcBef>
                <a:spcPts val="0"/>
              </a:spcBef>
              <a:spcAft>
                <a:spcPts val="0"/>
              </a:spcAft>
              <a:buNone/>
              <a:defRPr>
                <a:latin typeface="Bebas Neue"/>
                <a:ea typeface="Bebas Neue"/>
                <a:cs typeface="Bebas Neue"/>
                <a:sym typeface="Bebas Neue"/>
              </a:defRPr>
            </a:lvl3pPr>
            <a:lvl4pPr lvl="3" algn="ctr" rtl="0">
              <a:spcBef>
                <a:spcPts val="0"/>
              </a:spcBef>
              <a:spcAft>
                <a:spcPts val="0"/>
              </a:spcAft>
              <a:buNone/>
              <a:defRPr>
                <a:latin typeface="Bebas Neue"/>
                <a:ea typeface="Bebas Neue"/>
                <a:cs typeface="Bebas Neue"/>
                <a:sym typeface="Bebas Neue"/>
              </a:defRPr>
            </a:lvl4pPr>
            <a:lvl5pPr lvl="4" algn="ctr" rtl="0">
              <a:spcBef>
                <a:spcPts val="0"/>
              </a:spcBef>
              <a:spcAft>
                <a:spcPts val="0"/>
              </a:spcAft>
              <a:buNone/>
              <a:defRPr>
                <a:latin typeface="Bebas Neue"/>
                <a:ea typeface="Bebas Neue"/>
                <a:cs typeface="Bebas Neue"/>
                <a:sym typeface="Bebas Neue"/>
              </a:defRPr>
            </a:lvl5pPr>
            <a:lvl6pPr lvl="5" algn="ctr" rtl="0">
              <a:spcBef>
                <a:spcPts val="0"/>
              </a:spcBef>
              <a:spcAft>
                <a:spcPts val="0"/>
              </a:spcAft>
              <a:buNone/>
              <a:defRPr>
                <a:latin typeface="Bebas Neue"/>
                <a:ea typeface="Bebas Neue"/>
                <a:cs typeface="Bebas Neue"/>
                <a:sym typeface="Bebas Neue"/>
              </a:defRPr>
            </a:lvl6pPr>
            <a:lvl7pPr lvl="6" algn="ctr" rtl="0">
              <a:spcBef>
                <a:spcPts val="0"/>
              </a:spcBef>
              <a:spcAft>
                <a:spcPts val="0"/>
              </a:spcAft>
              <a:buNone/>
              <a:defRPr>
                <a:latin typeface="Bebas Neue"/>
                <a:ea typeface="Bebas Neue"/>
                <a:cs typeface="Bebas Neue"/>
                <a:sym typeface="Bebas Neue"/>
              </a:defRPr>
            </a:lvl7pPr>
            <a:lvl8pPr lvl="7" algn="ctr" rtl="0">
              <a:spcBef>
                <a:spcPts val="0"/>
              </a:spcBef>
              <a:spcAft>
                <a:spcPts val="0"/>
              </a:spcAft>
              <a:buNone/>
              <a:defRPr>
                <a:latin typeface="Bebas Neue"/>
                <a:ea typeface="Bebas Neue"/>
                <a:cs typeface="Bebas Neue"/>
                <a:sym typeface="Bebas Neue"/>
              </a:defRPr>
            </a:lvl8pPr>
            <a:lvl9pPr lvl="8" algn="ctr" rtl="0">
              <a:spcBef>
                <a:spcPts val="0"/>
              </a:spcBef>
              <a:spcAft>
                <a:spcPts val="0"/>
              </a:spcAft>
              <a:buNone/>
              <a:defRPr>
                <a:latin typeface="Bebas Neue"/>
                <a:ea typeface="Bebas Neue"/>
                <a:cs typeface="Bebas Neue"/>
                <a:sym typeface="Bebas Neue"/>
              </a:defRPr>
            </a:lvl9pPr>
          </a:lstStyle>
          <a:p>
            <a:endParaRPr/>
          </a:p>
        </p:txBody>
      </p:sp>
      <p:sp>
        <p:nvSpPr>
          <p:cNvPr id="146" name="Google Shape;146;p24"/>
          <p:cNvSpPr txBox="1">
            <a:spLocks noGrp="1"/>
          </p:cNvSpPr>
          <p:nvPr>
            <p:ph type="subTitle" idx="15"/>
          </p:nvPr>
        </p:nvSpPr>
        <p:spPr>
          <a:xfrm>
            <a:off x="5934384" y="2949365"/>
            <a:ext cx="2121300" cy="47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47" name="Google Shape;147;p24"/>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148"/>
        <p:cNvGrpSpPr/>
        <p:nvPr/>
      </p:nvGrpSpPr>
      <p:grpSpPr>
        <a:xfrm>
          <a:off x="0" y="0"/>
          <a:ext cx="0" cy="0"/>
          <a:chOff x="0" y="0"/>
          <a:chExt cx="0" cy="0"/>
        </a:xfrm>
      </p:grpSpPr>
      <p:sp>
        <p:nvSpPr>
          <p:cNvPr id="149" name="Google Shape;149;p25"/>
          <p:cNvSpPr/>
          <p:nvPr/>
        </p:nvSpPr>
        <p:spPr>
          <a:xfrm>
            <a:off x="2766683" y="357561"/>
            <a:ext cx="5559600" cy="4489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0" name="Google Shape;150;p25"/>
          <p:cNvSpPr txBox="1">
            <a:spLocks noGrp="1"/>
          </p:cNvSpPr>
          <p:nvPr>
            <p:ph type="subTitle" idx="1"/>
          </p:nvPr>
        </p:nvSpPr>
        <p:spPr>
          <a:xfrm>
            <a:off x="3845043" y="1000523"/>
            <a:ext cx="1627500" cy="21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a:endParaRPr/>
          </a:p>
        </p:txBody>
      </p:sp>
      <p:sp>
        <p:nvSpPr>
          <p:cNvPr id="151" name="Google Shape;151;p25"/>
          <p:cNvSpPr txBox="1">
            <a:spLocks noGrp="1"/>
          </p:cNvSpPr>
          <p:nvPr>
            <p:ph type="subTitle" idx="2"/>
          </p:nvPr>
        </p:nvSpPr>
        <p:spPr>
          <a:xfrm>
            <a:off x="3845043" y="1263389"/>
            <a:ext cx="1645500" cy="8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600">
                <a:solidFill>
                  <a:schemeClr val="lt1"/>
                </a:solidFill>
              </a:defRPr>
            </a:lvl2pPr>
            <a:lvl3pPr lvl="2" rtl="0">
              <a:lnSpc>
                <a:spcPct val="100000"/>
              </a:lnSpc>
              <a:spcBef>
                <a:spcPts val="0"/>
              </a:spcBef>
              <a:spcAft>
                <a:spcPts val="0"/>
              </a:spcAft>
              <a:buNone/>
              <a:defRPr sz="1600">
                <a:solidFill>
                  <a:schemeClr val="lt1"/>
                </a:solidFill>
              </a:defRPr>
            </a:lvl3pPr>
            <a:lvl4pPr lvl="3" rtl="0">
              <a:lnSpc>
                <a:spcPct val="100000"/>
              </a:lnSpc>
              <a:spcBef>
                <a:spcPts val="0"/>
              </a:spcBef>
              <a:spcAft>
                <a:spcPts val="0"/>
              </a:spcAft>
              <a:buNone/>
              <a:defRPr sz="1600">
                <a:solidFill>
                  <a:schemeClr val="lt1"/>
                </a:solidFill>
              </a:defRPr>
            </a:lvl4pPr>
            <a:lvl5pPr lvl="4" rtl="0">
              <a:lnSpc>
                <a:spcPct val="100000"/>
              </a:lnSpc>
              <a:spcBef>
                <a:spcPts val="0"/>
              </a:spcBef>
              <a:spcAft>
                <a:spcPts val="0"/>
              </a:spcAft>
              <a:buNone/>
              <a:defRPr sz="1600">
                <a:solidFill>
                  <a:schemeClr val="lt1"/>
                </a:solidFill>
              </a:defRPr>
            </a:lvl5pPr>
            <a:lvl6pPr lvl="5" rtl="0">
              <a:lnSpc>
                <a:spcPct val="100000"/>
              </a:lnSpc>
              <a:spcBef>
                <a:spcPts val="0"/>
              </a:spcBef>
              <a:spcAft>
                <a:spcPts val="0"/>
              </a:spcAft>
              <a:buNone/>
              <a:defRPr sz="1600">
                <a:solidFill>
                  <a:schemeClr val="lt1"/>
                </a:solidFill>
              </a:defRPr>
            </a:lvl6pPr>
            <a:lvl7pPr lvl="6" rtl="0">
              <a:lnSpc>
                <a:spcPct val="100000"/>
              </a:lnSpc>
              <a:spcBef>
                <a:spcPts val="0"/>
              </a:spcBef>
              <a:spcAft>
                <a:spcPts val="0"/>
              </a:spcAft>
              <a:buNone/>
              <a:defRPr sz="1600">
                <a:solidFill>
                  <a:schemeClr val="lt1"/>
                </a:solidFill>
              </a:defRPr>
            </a:lvl7pPr>
            <a:lvl8pPr lvl="7" rtl="0">
              <a:lnSpc>
                <a:spcPct val="100000"/>
              </a:lnSpc>
              <a:spcBef>
                <a:spcPts val="0"/>
              </a:spcBef>
              <a:spcAft>
                <a:spcPts val="0"/>
              </a:spcAft>
              <a:buNone/>
              <a:defRPr sz="1600">
                <a:solidFill>
                  <a:schemeClr val="lt1"/>
                </a:solidFill>
              </a:defRPr>
            </a:lvl8pPr>
            <a:lvl9pPr lvl="8" rtl="0">
              <a:lnSpc>
                <a:spcPct val="100000"/>
              </a:lnSpc>
              <a:spcBef>
                <a:spcPts val="0"/>
              </a:spcBef>
              <a:spcAft>
                <a:spcPts val="0"/>
              </a:spcAft>
              <a:buNone/>
              <a:defRPr sz="1600">
                <a:solidFill>
                  <a:schemeClr val="lt1"/>
                </a:solidFill>
              </a:defRPr>
            </a:lvl9pPr>
          </a:lstStyle>
          <a:p>
            <a:endParaRPr/>
          </a:p>
        </p:txBody>
      </p:sp>
      <p:sp>
        <p:nvSpPr>
          <p:cNvPr id="152" name="Google Shape;152;p25"/>
          <p:cNvSpPr txBox="1">
            <a:spLocks noGrp="1"/>
          </p:cNvSpPr>
          <p:nvPr>
            <p:ph type="subTitle" idx="3"/>
          </p:nvPr>
        </p:nvSpPr>
        <p:spPr>
          <a:xfrm>
            <a:off x="3845043" y="3088289"/>
            <a:ext cx="1627500" cy="21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a:endParaRPr/>
          </a:p>
        </p:txBody>
      </p:sp>
      <p:sp>
        <p:nvSpPr>
          <p:cNvPr id="153" name="Google Shape;153;p25"/>
          <p:cNvSpPr txBox="1">
            <a:spLocks noGrp="1"/>
          </p:cNvSpPr>
          <p:nvPr>
            <p:ph type="subTitle" idx="4"/>
          </p:nvPr>
        </p:nvSpPr>
        <p:spPr>
          <a:xfrm>
            <a:off x="6411818" y="1263378"/>
            <a:ext cx="1645500" cy="8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600">
                <a:solidFill>
                  <a:schemeClr val="lt1"/>
                </a:solidFill>
              </a:defRPr>
            </a:lvl2pPr>
            <a:lvl3pPr lvl="2" rtl="0">
              <a:lnSpc>
                <a:spcPct val="100000"/>
              </a:lnSpc>
              <a:spcBef>
                <a:spcPts val="0"/>
              </a:spcBef>
              <a:spcAft>
                <a:spcPts val="0"/>
              </a:spcAft>
              <a:buNone/>
              <a:defRPr sz="1600">
                <a:solidFill>
                  <a:schemeClr val="lt1"/>
                </a:solidFill>
              </a:defRPr>
            </a:lvl3pPr>
            <a:lvl4pPr lvl="3" rtl="0">
              <a:lnSpc>
                <a:spcPct val="100000"/>
              </a:lnSpc>
              <a:spcBef>
                <a:spcPts val="0"/>
              </a:spcBef>
              <a:spcAft>
                <a:spcPts val="0"/>
              </a:spcAft>
              <a:buNone/>
              <a:defRPr sz="1600">
                <a:solidFill>
                  <a:schemeClr val="lt1"/>
                </a:solidFill>
              </a:defRPr>
            </a:lvl4pPr>
            <a:lvl5pPr lvl="4" rtl="0">
              <a:lnSpc>
                <a:spcPct val="100000"/>
              </a:lnSpc>
              <a:spcBef>
                <a:spcPts val="0"/>
              </a:spcBef>
              <a:spcAft>
                <a:spcPts val="0"/>
              </a:spcAft>
              <a:buNone/>
              <a:defRPr sz="1600">
                <a:solidFill>
                  <a:schemeClr val="lt1"/>
                </a:solidFill>
              </a:defRPr>
            </a:lvl5pPr>
            <a:lvl6pPr lvl="5" rtl="0">
              <a:lnSpc>
                <a:spcPct val="100000"/>
              </a:lnSpc>
              <a:spcBef>
                <a:spcPts val="0"/>
              </a:spcBef>
              <a:spcAft>
                <a:spcPts val="0"/>
              </a:spcAft>
              <a:buNone/>
              <a:defRPr sz="1600">
                <a:solidFill>
                  <a:schemeClr val="lt1"/>
                </a:solidFill>
              </a:defRPr>
            </a:lvl6pPr>
            <a:lvl7pPr lvl="6" rtl="0">
              <a:lnSpc>
                <a:spcPct val="100000"/>
              </a:lnSpc>
              <a:spcBef>
                <a:spcPts val="0"/>
              </a:spcBef>
              <a:spcAft>
                <a:spcPts val="0"/>
              </a:spcAft>
              <a:buNone/>
              <a:defRPr sz="1600">
                <a:solidFill>
                  <a:schemeClr val="lt1"/>
                </a:solidFill>
              </a:defRPr>
            </a:lvl7pPr>
            <a:lvl8pPr lvl="7" rtl="0">
              <a:lnSpc>
                <a:spcPct val="100000"/>
              </a:lnSpc>
              <a:spcBef>
                <a:spcPts val="0"/>
              </a:spcBef>
              <a:spcAft>
                <a:spcPts val="0"/>
              </a:spcAft>
              <a:buNone/>
              <a:defRPr sz="1600">
                <a:solidFill>
                  <a:schemeClr val="lt1"/>
                </a:solidFill>
              </a:defRPr>
            </a:lvl8pPr>
            <a:lvl9pPr lvl="8" rtl="0">
              <a:lnSpc>
                <a:spcPct val="100000"/>
              </a:lnSpc>
              <a:spcBef>
                <a:spcPts val="0"/>
              </a:spcBef>
              <a:spcAft>
                <a:spcPts val="0"/>
              </a:spcAft>
              <a:buNone/>
              <a:defRPr sz="1600">
                <a:solidFill>
                  <a:schemeClr val="lt1"/>
                </a:solidFill>
              </a:defRPr>
            </a:lvl9pPr>
          </a:lstStyle>
          <a:p>
            <a:endParaRPr/>
          </a:p>
        </p:txBody>
      </p:sp>
      <p:sp>
        <p:nvSpPr>
          <p:cNvPr id="154" name="Google Shape;154;p25"/>
          <p:cNvSpPr txBox="1">
            <a:spLocks noGrp="1"/>
          </p:cNvSpPr>
          <p:nvPr>
            <p:ph type="subTitle" idx="5"/>
          </p:nvPr>
        </p:nvSpPr>
        <p:spPr>
          <a:xfrm>
            <a:off x="6411068" y="999173"/>
            <a:ext cx="1629000" cy="22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a:endParaRPr/>
          </a:p>
        </p:txBody>
      </p:sp>
      <p:sp>
        <p:nvSpPr>
          <p:cNvPr id="155" name="Google Shape;155;p25"/>
          <p:cNvSpPr txBox="1">
            <a:spLocks noGrp="1"/>
          </p:cNvSpPr>
          <p:nvPr>
            <p:ph type="subTitle" idx="6"/>
          </p:nvPr>
        </p:nvSpPr>
        <p:spPr>
          <a:xfrm>
            <a:off x="3845043" y="3350418"/>
            <a:ext cx="1649400" cy="87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600">
                <a:solidFill>
                  <a:schemeClr val="lt1"/>
                </a:solidFill>
              </a:defRPr>
            </a:lvl2pPr>
            <a:lvl3pPr lvl="2" rtl="0">
              <a:lnSpc>
                <a:spcPct val="100000"/>
              </a:lnSpc>
              <a:spcBef>
                <a:spcPts val="0"/>
              </a:spcBef>
              <a:spcAft>
                <a:spcPts val="0"/>
              </a:spcAft>
              <a:buNone/>
              <a:defRPr sz="1600">
                <a:solidFill>
                  <a:schemeClr val="lt1"/>
                </a:solidFill>
              </a:defRPr>
            </a:lvl3pPr>
            <a:lvl4pPr lvl="3" rtl="0">
              <a:lnSpc>
                <a:spcPct val="100000"/>
              </a:lnSpc>
              <a:spcBef>
                <a:spcPts val="0"/>
              </a:spcBef>
              <a:spcAft>
                <a:spcPts val="0"/>
              </a:spcAft>
              <a:buNone/>
              <a:defRPr sz="1600">
                <a:solidFill>
                  <a:schemeClr val="lt1"/>
                </a:solidFill>
              </a:defRPr>
            </a:lvl4pPr>
            <a:lvl5pPr lvl="4" rtl="0">
              <a:lnSpc>
                <a:spcPct val="100000"/>
              </a:lnSpc>
              <a:spcBef>
                <a:spcPts val="0"/>
              </a:spcBef>
              <a:spcAft>
                <a:spcPts val="0"/>
              </a:spcAft>
              <a:buNone/>
              <a:defRPr sz="1600">
                <a:solidFill>
                  <a:schemeClr val="lt1"/>
                </a:solidFill>
              </a:defRPr>
            </a:lvl5pPr>
            <a:lvl6pPr lvl="5" rtl="0">
              <a:lnSpc>
                <a:spcPct val="100000"/>
              </a:lnSpc>
              <a:spcBef>
                <a:spcPts val="0"/>
              </a:spcBef>
              <a:spcAft>
                <a:spcPts val="0"/>
              </a:spcAft>
              <a:buNone/>
              <a:defRPr sz="1600">
                <a:solidFill>
                  <a:schemeClr val="lt1"/>
                </a:solidFill>
              </a:defRPr>
            </a:lvl6pPr>
            <a:lvl7pPr lvl="6" rtl="0">
              <a:lnSpc>
                <a:spcPct val="100000"/>
              </a:lnSpc>
              <a:spcBef>
                <a:spcPts val="0"/>
              </a:spcBef>
              <a:spcAft>
                <a:spcPts val="0"/>
              </a:spcAft>
              <a:buNone/>
              <a:defRPr sz="1600">
                <a:solidFill>
                  <a:schemeClr val="lt1"/>
                </a:solidFill>
              </a:defRPr>
            </a:lvl7pPr>
            <a:lvl8pPr lvl="7" rtl="0">
              <a:lnSpc>
                <a:spcPct val="100000"/>
              </a:lnSpc>
              <a:spcBef>
                <a:spcPts val="0"/>
              </a:spcBef>
              <a:spcAft>
                <a:spcPts val="0"/>
              </a:spcAft>
              <a:buNone/>
              <a:defRPr sz="1600">
                <a:solidFill>
                  <a:schemeClr val="lt1"/>
                </a:solidFill>
              </a:defRPr>
            </a:lvl8pPr>
            <a:lvl9pPr lvl="8" rtl="0">
              <a:lnSpc>
                <a:spcPct val="100000"/>
              </a:lnSpc>
              <a:spcBef>
                <a:spcPts val="0"/>
              </a:spcBef>
              <a:spcAft>
                <a:spcPts val="0"/>
              </a:spcAft>
              <a:buNone/>
              <a:defRPr sz="1600">
                <a:solidFill>
                  <a:schemeClr val="lt1"/>
                </a:solidFill>
              </a:defRPr>
            </a:lvl9pPr>
          </a:lstStyle>
          <a:p>
            <a:endParaRPr/>
          </a:p>
        </p:txBody>
      </p:sp>
      <p:sp>
        <p:nvSpPr>
          <p:cNvPr id="156" name="Google Shape;156;p25"/>
          <p:cNvSpPr txBox="1">
            <a:spLocks noGrp="1"/>
          </p:cNvSpPr>
          <p:nvPr>
            <p:ph type="subTitle" idx="7"/>
          </p:nvPr>
        </p:nvSpPr>
        <p:spPr>
          <a:xfrm>
            <a:off x="6411818" y="3088289"/>
            <a:ext cx="1627500" cy="21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a:endParaRPr/>
          </a:p>
        </p:txBody>
      </p:sp>
      <p:sp>
        <p:nvSpPr>
          <p:cNvPr id="157" name="Google Shape;157;p25"/>
          <p:cNvSpPr txBox="1">
            <a:spLocks noGrp="1"/>
          </p:cNvSpPr>
          <p:nvPr>
            <p:ph type="subTitle" idx="8"/>
          </p:nvPr>
        </p:nvSpPr>
        <p:spPr>
          <a:xfrm>
            <a:off x="6411818" y="3351760"/>
            <a:ext cx="1645500" cy="8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600">
                <a:solidFill>
                  <a:schemeClr val="lt1"/>
                </a:solidFill>
              </a:defRPr>
            </a:lvl2pPr>
            <a:lvl3pPr lvl="2" rtl="0">
              <a:lnSpc>
                <a:spcPct val="100000"/>
              </a:lnSpc>
              <a:spcBef>
                <a:spcPts val="0"/>
              </a:spcBef>
              <a:spcAft>
                <a:spcPts val="0"/>
              </a:spcAft>
              <a:buNone/>
              <a:defRPr sz="1600">
                <a:solidFill>
                  <a:schemeClr val="lt1"/>
                </a:solidFill>
              </a:defRPr>
            </a:lvl3pPr>
            <a:lvl4pPr lvl="3" rtl="0">
              <a:lnSpc>
                <a:spcPct val="100000"/>
              </a:lnSpc>
              <a:spcBef>
                <a:spcPts val="0"/>
              </a:spcBef>
              <a:spcAft>
                <a:spcPts val="0"/>
              </a:spcAft>
              <a:buNone/>
              <a:defRPr sz="1600">
                <a:solidFill>
                  <a:schemeClr val="lt1"/>
                </a:solidFill>
              </a:defRPr>
            </a:lvl4pPr>
            <a:lvl5pPr lvl="4" rtl="0">
              <a:lnSpc>
                <a:spcPct val="100000"/>
              </a:lnSpc>
              <a:spcBef>
                <a:spcPts val="0"/>
              </a:spcBef>
              <a:spcAft>
                <a:spcPts val="0"/>
              </a:spcAft>
              <a:buNone/>
              <a:defRPr sz="1600">
                <a:solidFill>
                  <a:schemeClr val="lt1"/>
                </a:solidFill>
              </a:defRPr>
            </a:lvl5pPr>
            <a:lvl6pPr lvl="5" rtl="0">
              <a:lnSpc>
                <a:spcPct val="100000"/>
              </a:lnSpc>
              <a:spcBef>
                <a:spcPts val="0"/>
              </a:spcBef>
              <a:spcAft>
                <a:spcPts val="0"/>
              </a:spcAft>
              <a:buNone/>
              <a:defRPr sz="1600">
                <a:solidFill>
                  <a:schemeClr val="lt1"/>
                </a:solidFill>
              </a:defRPr>
            </a:lvl6pPr>
            <a:lvl7pPr lvl="6" rtl="0">
              <a:lnSpc>
                <a:spcPct val="100000"/>
              </a:lnSpc>
              <a:spcBef>
                <a:spcPts val="0"/>
              </a:spcBef>
              <a:spcAft>
                <a:spcPts val="0"/>
              </a:spcAft>
              <a:buNone/>
              <a:defRPr sz="1600">
                <a:solidFill>
                  <a:schemeClr val="lt1"/>
                </a:solidFill>
              </a:defRPr>
            </a:lvl7pPr>
            <a:lvl8pPr lvl="7" rtl="0">
              <a:lnSpc>
                <a:spcPct val="100000"/>
              </a:lnSpc>
              <a:spcBef>
                <a:spcPts val="0"/>
              </a:spcBef>
              <a:spcAft>
                <a:spcPts val="0"/>
              </a:spcAft>
              <a:buNone/>
              <a:defRPr sz="1600">
                <a:solidFill>
                  <a:schemeClr val="lt1"/>
                </a:solidFill>
              </a:defRPr>
            </a:lvl8pPr>
            <a:lvl9pPr lvl="8" rtl="0">
              <a:lnSpc>
                <a:spcPct val="100000"/>
              </a:lnSpc>
              <a:spcBef>
                <a:spcPts val="0"/>
              </a:spcBef>
              <a:spcAft>
                <a:spcPts val="0"/>
              </a:spcAft>
              <a:buNone/>
              <a:defRPr sz="1600">
                <a:solidFill>
                  <a:schemeClr val="lt1"/>
                </a:solidFill>
              </a:defRPr>
            </a:lvl9pPr>
          </a:lstStyle>
          <a:p>
            <a:endParaRPr/>
          </a:p>
        </p:txBody>
      </p:sp>
      <p:sp>
        <p:nvSpPr>
          <p:cNvPr id="158" name="Google Shape;158;p25"/>
          <p:cNvSpPr txBox="1">
            <a:spLocks noGrp="1"/>
          </p:cNvSpPr>
          <p:nvPr>
            <p:ph type="title"/>
          </p:nvPr>
        </p:nvSpPr>
        <p:spPr>
          <a:xfrm>
            <a:off x="696450" y="1555800"/>
            <a:ext cx="1857600" cy="20319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 name="Google Shape;159;p25"/>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234"/>
        <p:cNvGrpSpPr/>
        <p:nvPr/>
      </p:nvGrpSpPr>
      <p:grpSpPr>
        <a:xfrm>
          <a:off x="0" y="0"/>
          <a:ext cx="0" cy="0"/>
          <a:chOff x="0" y="0"/>
          <a:chExt cx="0" cy="0"/>
        </a:xfrm>
      </p:grpSpPr>
      <p:sp>
        <p:nvSpPr>
          <p:cNvPr id="235" name="Google Shape;235;p32"/>
          <p:cNvSpPr/>
          <p:nvPr/>
        </p:nvSpPr>
        <p:spPr>
          <a:xfrm>
            <a:off x="12520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a:off x="2662900" y="1745225"/>
            <a:ext cx="3865500" cy="3461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txBox="1"/>
          <p:nvPr/>
        </p:nvSpPr>
        <p:spPr>
          <a:xfrm>
            <a:off x="3072000" y="3765794"/>
            <a:ext cx="3000000" cy="6042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100">
                <a:solidFill>
                  <a:schemeClr val="lt1"/>
                </a:solidFill>
                <a:latin typeface="Overpass ExtraLight"/>
                <a:ea typeface="Overpass ExtraLight"/>
                <a:cs typeface="Overpass ExtraLight"/>
                <a:sym typeface="Overpass ExtraLight"/>
              </a:rPr>
              <a:t>CREDITS: This presentation template was created by</a:t>
            </a:r>
            <a:r>
              <a:rPr lang="en" sz="1100" b="1">
                <a:solidFill>
                  <a:schemeClr val="lt1"/>
                </a:solidFill>
                <a:latin typeface="Overpass"/>
                <a:ea typeface="Overpass"/>
                <a:cs typeface="Overpass"/>
                <a:sym typeface="Overpass"/>
              </a:rPr>
              <a:t> Slidesgo</a:t>
            </a:r>
            <a:r>
              <a:rPr lang="en" sz="1100">
                <a:solidFill>
                  <a:schemeClr val="lt1"/>
                </a:solidFill>
                <a:latin typeface="Overpass ExtraLight"/>
                <a:ea typeface="Overpass ExtraLight"/>
                <a:cs typeface="Overpass ExtraLight"/>
                <a:sym typeface="Overpass ExtraLight"/>
              </a:rPr>
              <a:t>, including icons by </a:t>
            </a:r>
            <a:r>
              <a:rPr lang="en" sz="1100" b="1">
                <a:solidFill>
                  <a:schemeClr val="lt1"/>
                </a:solidFill>
                <a:latin typeface="Overpass"/>
                <a:ea typeface="Overpass"/>
                <a:cs typeface="Overpass"/>
                <a:sym typeface="Overpass"/>
              </a:rPr>
              <a:t>Flaticon,</a:t>
            </a:r>
            <a:r>
              <a:rPr lang="en" sz="1100">
                <a:solidFill>
                  <a:schemeClr val="lt1"/>
                </a:solidFill>
                <a:latin typeface="Overpass ExtraLight"/>
                <a:ea typeface="Overpass ExtraLight"/>
                <a:cs typeface="Overpass ExtraLight"/>
                <a:sym typeface="Overpass ExtraLight"/>
              </a:rPr>
              <a:t> and infographics &amp; images by </a:t>
            </a:r>
            <a:r>
              <a:rPr lang="en" sz="1100" b="1">
                <a:solidFill>
                  <a:schemeClr val="lt1"/>
                </a:solidFill>
                <a:latin typeface="Overpass"/>
                <a:ea typeface="Overpass"/>
                <a:cs typeface="Overpass"/>
                <a:sym typeface="Overpass"/>
              </a:rPr>
              <a:t>Freepik. </a:t>
            </a:r>
            <a:endParaRPr sz="1100" b="1">
              <a:solidFill>
                <a:schemeClr val="lt1"/>
              </a:solidFill>
              <a:latin typeface="Overpass"/>
              <a:ea typeface="Overpass"/>
              <a:cs typeface="Overpass"/>
              <a:sym typeface="Overpass"/>
            </a:endParaRPr>
          </a:p>
        </p:txBody>
      </p:sp>
      <p:sp>
        <p:nvSpPr>
          <p:cNvPr id="238" name="Google Shape;238;p32"/>
          <p:cNvSpPr txBox="1">
            <a:spLocks noGrp="1"/>
          </p:cNvSpPr>
          <p:nvPr>
            <p:ph type="title"/>
          </p:nvPr>
        </p:nvSpPr>
        <p:spPr>
          <a:xfrm>
            <a:off x="2680525" y="663091"/>
            <a:ext cx="3834300" cy="103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3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32"/>
          <p:cNvSpPr txBox="1">
            <a:spLocks noGrp="1"/>
          </p:cNvSpPr>
          <p:nvPr>
            <p:ph type="subTitle" idx="1"/>
          </p:nvPr>
        </p:nvSpPr>
        <p:spPr>
          <a:xfrm>
            <a:off x="2773100" y="1898029"/>
            <a:ext cx="3571500" cy="120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lt2"/>
                </a:solidFill>
                <a:latin typeface="Overpass Light"/>
                <a:ea typeface="Overpass Light"/>
                <a:cs typeface="Overpass Light"/>
                <a:sym typeface="Overpass Light"/>
              </a:defRPr>
            </a:lvl1pPr>
            <a:lvl2pPr lvl="1" algn="ctr" rtl="0">
              <a:lnSpc>
                <a:spcPct val="100000"/>
              </a:lnSpc>
              <a:spcBef>
                <a:spcPts val="0"/>
              </a:spcBef>
              <a:spcAft>
                <a:spcPts val="0"/>
              </a:spcAft>
              <a:buNone/>
              <a:defRPr sz="1400">
                <a:solidFill>
                  <a:schemeClr val="lt2"/>
                </a:solidFill>
              </a:defRPr>
            </a:lvl2pPr>
            <a:lvl3pPr lvl="2" algn="ctr" rtl="0">
              <a:lnSpc>
                <a:spcPct val="100000"/>
              </a:lnSpc>
              <a:spcBef>
                <a:spcPts val="0"/>
              </a:spcBef>
              <a:spcAft>
                <a:spcPts val="0"/>
              </a:spcAft>
              <a:buNone/>
              <a:defRPr sz="1400">
                <a:solidFill>
                  <a:schemeClr val="lt2"/>
                </a:solidFill>
              </a:defRPr>
            </a:lvl3pPr>
            <a:lvl4pPr lvl="3" algn="ctr" rtl="0">
              <a:lnSpc>
                <a:spcPct val="100000"/>
              </a:lnSpc>
              <a:spcBef>
                <a:spcPts val="0"/>
              </a:spcBef>
              <a:spcAft>
                <a:spcPts val="0"/>
              </a:spcAft>
              <a:buNone/>
              <a:defRPr sz="1400">
                <a:solidFill>
                  <a:schemeClr val="lt2"/>
                </a:solidFill>
              </a:defRPr>
            </a:lvl4pPr>
            <a:lvl5pPr lvl="4" algn="ctr" rtl="0">
              <a:lnSpc>
                <a:spcPct val="100000"/>
              </a:lnSpc>
              <a:spcBef>
                <a:spcPts val="0"/>
              </a:spcBef>
              <a:spcAft>
                <a:spcPts val="0"/>
              </a:spcAft>
              <a:buNone/>
              <a:defRPr sz="1400">
                <a:solidFill>
                  <a:schemeClr val="lt2"/>
                </a:solidFill>
              </a:defRPr>
            </a:lvl5pPr>
            <a:lvl6pPr lvl="5" algn="ctr" rtl="0">
              <a:lnSpc>
                <a:spcPct val="100000"/>
              </a:lnSpc>
              <a:spcBef>
                <a:spcPts val="0"/>
              </a:spcBef>
              <a:spcAft>
                <a:spcPts val="0"/>
              </a:spcAft>
              <a:buNone/>
              <a:defRPr sz="1400">
                <a:solidFill>
                  <a:schemeClr val="lt2"/>
                </a:solidFill>
              </a:defRPr>
            </a:lvl6pPr>
            <a:lvl7pPr lvl="6" algn="ctr" rtl="0">
              <a:lnSpc>
                <a:spcPct val="100000"/>
              </a:lnSpc>
              <a:spcBef>
                <a:spcPts val="0"/>
              </a:spcBef>
              <a:spcAft>
                <a:spcPts val="0"/>
              </a:spcAft>
              <a:buNone/>
              <a:defRPr sz="1400">
                <a:solidFill>
                  <a:schemeClr val="lt2"/>
                </a:solidFill>
              </a:defRPr>
            </a:lvl7pPr>
            <a:lvl8pPr lvl="7" algn="ctr" rtl="0">
              <a:lnSpc>
                <a:spcPct val="100000"/>
              </a:lnSpc>
              <a:spcBef>
                <a:spcPts val="0"/>
              </a:spcBef>
              <a:spcAft>
                <a:spcPts val="0"/>
              </a:spcAft>
              <a:buNone/>
              <a:defRPr sz="1400">
                <a:solidFill>
                  <a:schemeClr val="lt2"/>
                </a:solidFill>
              </a:defRPr>
            </a:lvl8pPr>
            <a:lvl9pPr lvl="8" algn="ctr" rtl="0">
              <a:lnSpc>
                <a:spcPct val="100000"/>
              </a:lnSpc>
              <a:spcBef>
                <a:spcPts val="0"/>
              </a:spcBef>
              <a:spcAft>
                <a:spcPts val="0"/>
              </a:spcAft>
              <a:buNone/>
              <a:defRPr sz="1400">
                <a:solidFill>
                  <a:schemeClr val="lt2"/>
                </a:solidFill>
              </a:defRPr>
            </a:lvl9pPr>
          </a:lstStyle>
          <a:p>
            <a:endParaRPr/>
          </a:p>
        </p:txBody>
      </p:sp>
      <p:cxnSp>
        <p:nvCxnSpPr>
          <p:cNvPr id="240" name="Google Shape;240;p32"/>
          <p:cNvCxnSpPr/>
          <p:nvPr/>
        </p:nvCxnSpPr>
        <p:spPr>
          <a:xfrm>
            <a:off x="2661313" y="5037300"/>
            <a:ext cx="38727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740500" y="1865638"/>
            <a:ext cx="5473200" cy="113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22;p3"/>
          <p:cNvCxnSpPr/>
          <p:nvPr/>
        </p:nvCxnSpPr>
        <p:spPr>
          <a:xfrm>
            <a:off x="9042625" y="1877800"/>
            <a:ext cx="2400" cy="1112100"/>
          </a:xfrm>
          <a:prstGeom prst="straightConnector1">
            <a:avLst/>
          </a:prstGeom>
          <a:noFill/>
          <a:ln w="19050" cap="flat" cmpd="sng">
            <a:solidFill>
              <a:schemeClr val="lt1"/>
            </a:solidFill>
            <a:prstDash val="solid"/>
            <a:round/>
            <a:headEnd type="none" w="med" len="med"/>
            <a:tailEnd type="none" w="med" len="med"/>
          </a:ln>
        </p:spPr>
      </p:cxnSp>
      <p:sp>
        <p:nvSpPr>
          <p:cNvPr id="23" name="Google Shape;23;p3"/>
          <p:cNvSpPr txBox="1">
            <a:spLocks noGrp="1"/>
          </p:cNvSpPr>
          <p:nvPr>
            <p:ph type="title" hasCustomPrompt="1"/>
          </p:nvPr>
        </p:nvSpPr>
        <p:spPr>
          <a:xfrm>
            <a:off x="2052200" y="2001425"/>
            <a:ext cx="1663200" cy="93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 name="Google Shape;24;p3"/>
          <p:cNvSpPr txBox="1">
            <a:spLocks noGrp="1"/>
          </p:cNvSpPr>
          <p:nvPr>
            <p:ph type="title" idx="2"/>
          </p:nvPr>
        </p:nvSpPr>
        <p:spPr>
          <a:xfrm>
            <a:off x="4454300" y="1753298"/>
            <a:ext cx="4321500" cy="123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Overpass"/>
              <a:buNone/>
              <a:defRPr sz="9600" b="1">
                <a:solidFill>
                  <a:schemeClr val="lt1"/>
                </a:solidFill>
              </a:defRPr>
            </a:lvl1pPr>
            <a:lvl2pPr lvl="1"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rtl="0">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a:endParaRPr/>
          </a:p>
        </p:txBody>
      </p:sp>
      <p:sp>
        <p:nvSpPr>
          <p:cNvPr id="25" name="Google Shape;25;p3"/>
          <p:cNvSpPr txBox="1">
            <a:spLocks noGrp="1"/>
          </p:cNvSpPr>
          <p:nvPr>
            <p:ph type="subTitle" idx="1"/>
          </p:nvPr>
        </p:nvSpPr>
        <p:spPr>
          <a:xfrm>
            <a:off x="4468205" y="3131645"/>
            <a:ext cx="3834000" cy="63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3189572" y="-61450"/>
            <a:ext cx="6166500" cy="52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233850" y="1794300"/>
            <a:ext cx="2782800" cy="155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5"/>
          <p:cNvSpPr txBox="1">
            <a:spLocks noGrp="1"/>
          </p:cNvSpPr>
          <p:nvPr>
            <p:ph type="subTitle" idx="1"/>
          </p:nvPr>
        </p:nvSpPr>
        <p:spPr>
          <a:xfrm>
            <a:off x="4153278" y="3146801"/>
            <a:ext cx="1837800" cy="309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algn="r" rtl="0">
              <a:lnSpc>
                <a:spcPct val="100000"/>
              </a:lnSpc>
              <a:spcBef>
                <a:spcPts val="0"/>
              </a:spcBef>
              <a:spcAft>
                <a:spcPts val="0"/>
              </a:spcAft>
              <a:buNone/>
              <a:defRPr sz="2200" b="1">
                <a:solidFill>
                  <a:schemeClr val="lt1"/>
                </a:solidFill>
                <a:latin typeface="Bebas Neue"/>
                <a:ea typeface="Bebas Neue"/>
                <a:cs typeface="Bebas Neue"/>
                <a:sym typeface="Bebas Neue"/>
              </a:defRPr>
            </a:lvl2pPr>
            <a:lvl3pPr lvl="2" algn="r" rtl="0">
              <a:lnSpc>
                <a:spcPct val="100000"/>
              </a:lnSpc>
              <a:spcBef>
                <a:spcPts val="0"/>
              </a:spcBef>
              <a:spcAft>
                <a:spcPts val="0"/>
              </a:spcAft>
              <a:buNone/>
              <a:defRPr sz="2200" b="1">
                <a:solidFill>
                  <a:schemeClr val="lt1"/>
                </a:solidFill>
                <a:latin typeface="Bebas Neue"/>
                <a:ea typeface="Bebas Neue"/>
                <a:cs typeface="Bebas Neue"/>
                <a:sym typeface="Bebas Neue"/>
              </a:defRPr>
            </a:lvl3pPr>
            <a:lvl4pPr lvl="3" algn="r" rtl="0">
              <a:lnSpc>
                <a:spcPct val="100000"/>
              </a:lnSpc>
              <a:spcBef>
                <a:spcPts val="0"/>
              </a:spcBef>
              <a:spcAft>
                <a:spcPts val="0"/>
              </a:spcAft>
              <a:buNone/>
              <a:defRPr sz="2200" b="1">
                <a:solidFill>
                  <a:schemeClr val="lt1"/>
                </a:solidFill>
                <a:latin typeface="Bebas Neue"/>
                <a:ea typeface="Bebas Neue"/>
                <a:cs typeface="Bebas Neue"/>
                <a:sym typeface="Bebas Neue"/>
              </a:defRPr>
            </a:lvl4pPr>
            <a:lvl5pPr lvl="4" algn="r" rtl="0">
              <a:lnSpc>
                <a:spcPct val="100000"/>
              </a:lnSpc>
              <a:spcBef>
                <a:spcPts val="0"/>
              </a:spcBef>
              <a:spcAft>
                <a:spcPts val="0"/>
              </a:spcAft>
              <a:buNone/>
              <a:defRPr sz="2200" b="1">
                <a:solidFill>
                  <a:schemeClr val="lt1"/>
                </a:solidFill>
                <a:latin typeface="Bebas Neue"/>
                <a:ea typeface="Bebas Neue"/>
                <a:cs typeface="Bebas Neue"/>
                <a:sym typeface="Bebas Neue"/>
              </a:defRPr>
            </a:lvl5pPr>
            <a:lvl6pPr lvl="5" algn="r" rtl="0">
              <a:lnSpc>
                <a:spcPct val="100000"/>
              </a:lnSpc>
              <a:spcBef>
                <a:spcPts val="0"/>
              </a:spcBef>
              <a:spcAft>
                <a:spcPts val="0"/>
              </a:spcAft>
              <a:buNone/>
              <a:defRPr sz="2200" b="1">
                <a:solidFill>
                  <a:schemeClr val="lt1"/>
                </a:solidFill>
                <a:latin typeface="Bebas Neue"/>
                <a:ea typeface="Bebas Neue"/>
                <a:cs typeface="Bebas Neue"/>
                <a:sym typeface="Bebas Neue"/>
              </a:defRPr>
            </a:lvl6pPr>
            <a:lvl7pPr lvl="6" algn="r" rtl="0">
              <a:lnSpc>
                <a:spcPct val="100000"/>
              </a:lnSpc>
              <a:spcBef>
                <a:spcPts val="0"/>
              </a:spcBef>
              <a:spcAft>
                <a:spcPts val="0"/>
              </a:spcAft>
              <a:buNone/>
              <a:defRPr sz="2200" b="1">
                <a:solidFill>
                  <a:schemeClr val="lt1"/>
                </a:solidFill>
                <a:latin typeface="Bebas Neue"/>
                <a:ea typeface="Bebas Neue"/>
                <a:cs typeface="Bebas Neue"/>
                <a:sym typeface="Bebas Neue"/>
              </a:defRPr>
            </a:lvl7pPr>
            <a:lvl8pPr lvl="7" algn="r" rtl="0">
              <a:lnSpc>
                <a:spcPct val="100000"/>
              </a:lnSpc>
              <a:spcBef>
                <a:spcPts val="0"/>
              </a:spcBef>
              <a:spcAft>
                <a:spcPts val="0"/>
              </a:spcAft>
              <a:buNone/>
              <a:defRPr sz="2200" b="1">
                <a:solidFill>
                  <a:schemeClr val="lt1"/>
                </a:solidFill>
                <a:latin typeface="Bebas Neue"/>
                <a:ea typeface="Bebas Neue"/>
                <a:cs typeface="Bebas Neue"/>
                <a:sym typeface="Bebas Neue"/>
              </a:defRPr>
            </a:lvl8pPr>
            <a:lvl9pPr lvl="8" algn="r" rtl="0">
              <a:lnSpc>
                <a:spcPct val="100000"/>
              </a:lnSpc>
              <a:spcBef>
                <a:spcPts val="0"/>
              </a:spcBef>
              <a:spcAft>
                <a:spcPts val="0"/>
              </a:spcAft>
              <a:buNone/>
              <a:defRPr sz="2200" b="1">
                <a:solidFill>
                  <a:schemeClr val="lt1"/>
                </a:solidFill>
                <a:latin typeface="Bebas Neue"/>
                <a:ea typeface="Bebas Neue"/>
                <a:cs typeface="Bebas Neue"/>
                <a:sym typeface="Bebas Neue"/>
              </a:defRPr>
            </a:lvl9pPr>
          </a:lstStyle>
          <a:p>
            <a:endParaRPr/>
          </a:p>
        </p:txBody>
      </p:sp>
      <p:sp>
        <p:nvSpPr>
          <p:cNvPr id="35" name="Google Shape;35;p5"/>
          <p:cNvSpPr txBox="1">
            <a:spLocks noGrp="1"/>
          </p:cNvSpPr>
          <p:nvPr>
            <p:ph type="subTitle" idx="2"/>
          </p:nvPr>
        </p:nvSpPr>
        <p:spPr>
          <a:xfrm>
            <a:off x="3906378" y="3458361"/>
            <a:ext cx="2084700" cy="1115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1pPr>
            <a:lvl2pPr lvl="1" algn="r"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2pPr>
            <a:lvl3pPr lvl="2" algn="r"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3pPr>
            <a:lvl4pPr lvl="3" algn="r"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4pPr>
            <a:lvl5pPr lvl="4" algn="r"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5pPr>
            <a:lvl6pPr lvl="5" algn="r"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6pPr>
            <a:lvl7pPr lvl="6" algn="r"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7pPr>
            <a:lvl8pPr lvl="7" algn="r"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8pPr>
            <a:lvl9pPr lvl="8" algn="r"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9pPr>
          </a:lstStyle>
          <a:p>
            <a:endParaRPr/>
          </a:p>
        </p:txBody>
      </p:sp>
      <p:sp>
        <p:nvSpPr>
          <p:cNvPr id="36" name="Google Shape;36;p5"/>
          <p:cNvSpPr txBox="1">
            <a:spLocks noGrp="1"/>
          </p:cNvSpPr>
          <p:nvPr>
            <p:ph type="subTitle" idx="3"/>
          </p:nvPr>
        </p:nvSpPr>
        <p:spPr>
          <a:xfrm>
            <a:off x="6374237" y="580394"/>
            <a:ext cx="1920000" cy="3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b="1">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b="1">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b="1">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b="1">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b="1">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b="1">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b="1">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b="1">
                <a:solidFill>
                  <a:schemeClr val="lt1"/>
                </a:solidFill>
                <a:latin typeface="Bebas Neue"/>
                <a:ea typeface="Bebas Neue"/>
                <a:cs typeface="Bebas Neue"/>
                <a:sym typeface="Bebas Neue"/>
              </a:defRPr>
            </a:lvl9pPr>
          </a:lstStyle>
          <a:p>
            <a:endParaRPr/>
          </a:p>
        </p:txBody>
      </p:sp>
      <p:sp>
        <p:nvSpPr>
          <p:cNvPr id="37" name="Google Shape;37;p5"/>
          <p:cNvSpPr txBox="1">
            <a:spLocks noGrp="1"/>
          </p:cNvSpPr>
          <p:nvPr>
            <p:ph type="subTitle" idx="4"/>
          </p:nvPr>
        </p:nvSpPr>
        <p:spPr>
          <a:xfrm>
            <a:off x="6374239" y="883466"/>
            <a:ext cx="2082300" cy="111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2pPr>
            <a:lvl3pPr lvl="2"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3pPr>
            <a:lvl4pPr lvl="3"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4pPr>
            <a:lvl5pPr lvl="4"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5pPr>
            <a:lvl6pPr lvl="5"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6pPr>
            <a:lvl7pPr lvl="6"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7pPr>
            <a:lvl8pPr lvl="7"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8pPr>
            <a:lvl9pPr lvl="8" rt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391950" y="1898400"/>
            <a:ext cx="2169300" cy="134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6"/>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subTitle" idx="1"/>
          </p:nvPr>
        </p:nvSpPr>
        <p:spPr>
          <a:xfrm>
            <a:off x="4863950" y="2269650"/>
            <a:ext cx="3566700" cy="117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chemeClr val="dk1"/>
                </a:solidFill>
                <a:latin typeface="Overpass Light"/>
                <a:ea typeface="Overpass Light"/>
                <a:cs typeface="Overpass Light"/>
                <a:sym typeface="Overpass Light"/>
              </a:defRPr>
            </a:lvl1pPr>
            <a:lvl2pPr lvl="1" rtl="0">
              <a:lnSpc>
                <a:spcPct val="100000"/>
              </a:lnSpc>
              <a:spcBef>
                <a:spcPts val="0"/>
              </a:spcBef>
              <a:spcAft>
                <a:spcPts val="0"/>
              </a:spcAft>
              <a:buNone/>
              <a:defRPr>
                <a:solidFill>
                  <a:schemeClr val="dk1"/>
                </a:solidFill>
                <a:latin typeface="Overpass Light"/>
                <a:ea typeface="Overpass Light"/>
                <a:cs typeface="Overpass Light"/>
                <a:sym typeface="Overpass Light"/>
              </a:defRPr>
            </a:lvl2pPr>
            <a:lvl3pPr lvl="2" rtl="0">
              <a:lnSpc>
                <a:spcPct val="100000"/>
              </a:lnSpc>
              <a:spcBef>
                <a:spcPts val="0"/>
              </a:spcBef>
              <a:spcAft>
                <a:spcPts val="0"/>
              </a:spcAft>
              <a:buNone/>
              <a:defRPr>
                <a:solidFill>
                  <a:schemeClr val="dk1"/>
                </a:solidFill>
                <a:latin typeface="Overpass Light"/>
                <a:ea typeface="Overpass Light"/>
                <a:cs typeface="Overpass Light"/>
                <a:sym typeface="Overpass Light"/>
              </a:defRPr>
            </a:lvl3pPr>
            <a:lvl4pPr lvl="3" rtl="0">
              <a:lnSpc>
                <a:spcPct val="100000"/>
              </a:lnSpc>
              <a:spcBef>
                <a:spcPts val="0"/>
              </a:spcBef>
              <a:spcAft>
                <a:spcPts val="0"/>
              </a:spcAft>
              <a:buNone/>
              <a:defRPr>
                <a:solidFill>
                  <a:schemeClr val="dk1"/>
                </a:solidFill>
                <a:latin typeface="Overpass Light"/>
                <a:ea typeface="Overpass Light"/>
                <a:cs typeface="Overpass Light"/>
                <a:sym typeface="Overpass Light"/>
              </a:defRPr>
            </a:lvl4pPr>
            <a:lvl5pPr lvl="4" rtl="0">
              <a:lnSpc>
                <a:spcPct val="100000"/>
              </a:lnSpc>
              <a:spcBef>
                <a:spcPts val="0"/>
              </a:spcBef>
              <a:spcAft>
                <a:spcPts val="0"/>
              </a:spcAft>
              <a:buNone/>
              <a:defRPr>
                <a:solidFill>
                  <a:schemeClr val="dk1"/>
                </a:solidFill>
                <a:latin typeface="Overpass Light"/>
                <a:ea typeface="Overpass Light"/>
                <a:cs typeface="Overpass Light"/>
                <a:sym typeface="Overpass Light"/>
              </a:defRPr>
            </a:lvl5pPr>
            <a:lvl6pPr lvl="5" rtl="0">
              <a:lnSpc>
                <a:spcPct val="100000"/>
              </a:lnSpc>
              <a:spcBef>
                <a:spcPts val="0"/>
              </a:spcBef>
              <a:spcAft>
                <a:spcPts val="0"/>
              </a:spcAft>
              <a:buNone/>
              <a:defRPr>
                <a:solidFill>
                  <a:schemeClr val="dk1"/>
                </a:solidFill>
                <a:latin typeface="Overpass Light"/>
                <a:ea typeface="Overpass Light"/>
                <a:cs typeface="Overpass Light"/>
                <a:sym typeface="Overpass Light"/>
              </a:defRPr>
            </a:lvl6pPr>
            <a:lvl7pPr lvl="6" rtl="0">
              <a:lnSpc>
                <a:spcPct val="100000"/>
              </a:lnSpc>
              <a:spcBef>
                <a:spcPts val="0"/>
              </a:spcBef>
              <a:spcAft>
                <a:spcPts val="0"/>
              </a:spcAft>
              <a:buNone/>
              <a:defRPr>
                <a:solidFill>
                  <a:schemeClr val="dk1"/>
                </a:solidFill>
                <a:latin typeface="Overpass Light"/>
                <a:ea typeface="Overpass Light"/>
                <a:cs typeface="Overpass Light"/>
                <a:sym typeface="Overpass Light"/>
              </a:defRPr>
            </a:lvl7pPr>
            <a:lvl8pPr lvl="7" rtl="0">
              <a:lnSpc>
                <a:spcPct val="100000"/>
              </a:lnSpc>
              <a:spcBef>
                <a:spcPts val="0"/>
              </a:spcBef>
              <a:spcAft>
                <a:spcPts val="0"/>
              </a:spcAft>
              <a:buNone/>
              <a:defRPr>
                <a:solidFill>
                  <a:schemeClr val="dk1"/>
                </a:solidFill>
                <a:latin typeface="Overpass Light"/>
                <a:ea typeface="Overpass Light"/>
                <a:cs typeface="Overpass Light"/>
                <a:sym typeface="Overpass Light"/>
              </a:defRPr>
            </a:lvl8pPr>
            <a:lvl9pPr lvl="8" rtl="0">
              <a:lnSpc>
                <a:spcPct val="100000"/>
              </a:lnSpc>
              <a:spcBef>
                <a:spcPts val="0"/>
              </a:spcBef>
              <a:spcAft>
                <a:spcPts val="0"/>
              </a:spcAft>
              <a:buNone/>
              <a:defRPr>
                <a:solidFill>
                  <a:schemeClr val="dk1"/>
                </a:solidFill>
                <a:latin typeface="Overpass Light"/>
                <a:ea typeface="Overpass Light"/>
                <a:cs typeface="Overpass Light"/>
                <a:sym typeface="Overpass Light"/>
              </a:defRPr>
            </a:lvl9pPr>
          </a:lstStyle>
          <a:p>
            <a:endParaRPr/>
          </a:p>
        </p:txBody>
      </p:sp>
      <p:sp>
        <p:nvSpPr>
          <p:cNvPr id="43" name="Google Shape;43;p7"/>
          <p:cNvSpPr txBox="1">
            <a:spLocks noGrp="1"/>
          </p:cNvSpPr>
          <p:nvPr>
            <p:ph type="title"/>
          </p:nvPr>
        </p:nvSpPr>
        <p:spPr>
          <a:xfrm>
            <a:off x="4863950" y="1696950"/>
            <a:ext cx="383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3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 name="Google Shape;44;p7"/>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 name="Google Shape;5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 name="Google Shape;5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7">
  <p:cSld name="TITLE_ONLY_2_2">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609547" y="378511"/>
            <a:ext cx="3946800" cy="13812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 name="Google Shape;101;p20"/>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300"/>
              <a:buFont typeface="Bebas Neue"/>
              <a:buNone/>
              <a:defRPr sz="4300" b="1">
                <a:solidFill>
                  <a:schemeClr val="dk1"/>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verpass"/>
              <a:buChar char="●"/>
              <a:defRPr sz="1800">
                <a:solidFill>
                  <a:schemeClr val="dk1"/>
                </a:solidFill>
                <a:latin typeface="Overpass"/>
                <a:ea typeface="Overpass"/>
                <a:cs typeface="Overpass"/>
                <a:sym typeface="Overpass"/>
              </a:defRPr>
            </a:lvl1pPr>
            <a:lvl2pPr marL="914400" lvl="1"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2pPr>
            <a:lvl3pPr marL="1371600" lvl="2"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3pPr>
            <a:lvl4pPr marL="1828800" lvl="3"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4pPr>
            <a:lvl5pPr marL="2286000" lvl="4"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5pPr>
            <a:lvl6pPr marL="2743200" lvl="5"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6pPr>
            <a:lvl7pPr marL="3200400" lvl="6"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7pPr>
            <a:lvl8pPr marL="3657600" lvl="7"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8pPr>
            <a:lvl9pPr marL="4114800" lvl="8" indent="-317500">
              <a:lnSpc>
                <a:spcPct val="115000"/>
              </a:lnSpc>
              <a:spcBef>
                <a:spcPts val="1600"/>
              </a:spcBef>
              <a:spcAft>
                <a:spcPts val="1600"/>
              </a:spcAft>
              <a:buClr>
                <a:schemeClr val="dk1"/>
              </a:buClr>
              <a:buSzPts val="1400"/>
              <a:buFont typeface="Overpass"/>
              <a:buChar char="■"/>
              <a:defRPr>
                <a:solidFill>
                  <a:schemeClr val="dk1"/>
                </a:solidFill>
                <a:latin typeface="Overpass"/>
                <a:ea typeface="Overpass"/>
                <a:cs typeface="Overpass"/>
                <a:sym typeface="Overpas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8" r:id="rId8"/>
    <p:sldLayoutId id="2147483666" r:id="rId9"/>
    <p:sldLayoutId id="2147483667" r:id="rId10"/>
    <p:sldLayoutId id="2147483670" r:id="rId11"/>
    <p:sldLayoutId id="2147483671" r:id="rId12"/>
    <p:sldLayoutId id="214748367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subTitle" idx="1"/>
          </p:nvPr>
        </p:nvSpPr>
        <p:spPr>
          <a:xfrm>
            <a:off x="2364775" y="3681600"/>
            <a:ext cx="4417800" cy="3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Analyzing His Leadership Skills</a:t>
            </a:r>
            <a:endParaRPr dirty="0"/>
          </a:p>
        </p:txBody>
      </p:sp>
      <p:sp>
        <p:nvSpPr>
          <p:cNvPr id="250" name="Google Shape;250;p35"/>
          <p:cNvSpPr txBox="1">
            <a:spLocks noGrp="1"/>
          </p:cNvSpPr>
          <p:nvPr>
            <p:ph type="ctrTitle"/>
          </p:nvPr>
        </p:nvSpPr>
        <p:spPr>
          <a:xfrm>
            <a:off x="2194800" y="1705350"/>
            <a:ext cx="4754400" cy="194053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br>
              <a:rPr lang="en" dirty="0">
                <a:solidFill>
                  <a:schemeClr val="lt1"/>
                </a:solidFill>
              </a:rPr>
            </a:br>
            <a:r>
              <a:rPr lang="en" dirty="0">
                <a:solidFill>
                  <a:schemeClr val="lt1"/>
                </a:solidFill>
              </a:rPr>
              <a:t>Jay-Z</a:t>
            </a:r>
            <a:endParaRPr dirty="0">
              <a:solidFill>
                <a:schemeClr val="lt1"/>
              </a:solidFill>
            </a:endParaRPr>
          </a:p>
        </p:txBody>
      </p:sp>
      <p:pic>
        <p:nvPicPr>
          <p:cNvPr id="1028" name="Picture 4" descr="Jay-Z: 4:44 review – a bracingly honest but conservative confessional |  Jay-Z | The Guardian">
            <a:extLst>
              <a:ext uri="{FF2B5EF4-FFF2-40B4-BE49-F238E27FC236}">
                <a16:creationId xmlns:a16="http://schemas.microsoft.com/office/drawing/2014/main" id="{957218D8-A32E-40FD-A1C5-BCDD80B19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214313"/>
            <a:ext cx="2790824" cy="20931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ay-Z finally puts all his music back on Spotify">
            <a:extLst>
              <a:ext uri="{FF2B5EF4-FFF2-40B4-BE49-F238E27FC236}">
                <a16:creationId xmlns:a16="http://schemas.microsoft.com/office/drawing/2014/main" id="{3E81AD17-E5CF-4353-89A6-D86AC5B9D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934" y="246459"/>
            <a:ext cx="3691379" cy="209311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JAY-Z: albums, songs, playlists | Listen on Deezer">
            <a:extLst>
              <a:ext uri="{FF2B5EF4-FFF2-40B4-BE49-F238E27FC236}">
                <a16:creationId xmlns:a16="http://schemas.microsoft.com/office/drawing/2014/main" id="{1DD9EC22-44CE-4631-BA1D-2F5F1DA8D6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9200" y="246459"/>
            <a:ext cx="2028825" cy="2028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58"/>
          <p:cNvSpPr txBox="1">
            <a:spLocks noGrp="1"/>
          </p:cNvSpPr>
          <p:nvPr>
            <p:ph type="title"/>
          </p:nvPr>
        </p:nvSpPr>
        <p:spPr>
          <a:xfrm>
            <a:off x="2052200" y="2001425"/>
            <a:ext cx="1663200" cy="93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0000" b="1" dirty="0"/>
              <a:t>06</a:t>
            </a:r>
            <a:endParaRPr sz="10000" b="1" dirty="0"/>
          </a:p>
        </p:txBody>
      </p:sp>
      <p:sp>
        <p:nvSpPr>
          <p:cNvPr id="788" name="Google Shape;788;p58"/>
          <p:cNvSpPr txBox="1">
            <a:spLocks noGrp="1"/>
          </p:cNvSpPr>
          <p:nvPr>
            <p:ph type="title" idx="2"/>
          </p:nvPr>
        </p:nvSpPr>
        <p:spPr>
          <a:xfrm>
            <a:off x="3814763" y="2016316"/>
            <a:ext cx="5186362" cy="123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Collaborative Viewpoint</a:t>
            </a:r>
            <a:endParaRPr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30" name="Google Shape;2430;p61"/>
          <p:cNvSpPr txBox="1">
            <a:spLocks noGrp="1"/>
          </p:cNvSpPr>
          <p:nvPr>
            <p:ph type="title"/>
          </p:nvPr>
        </p:nvSpPr>
        <p:spPr>
          <a:xfrm>
            <a:off x="755326" y="125515"/>
            <a:ext cx="7795500" cy="734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Implementing this viewpoint</a:t>
            </a:r>
            <a:endParaRPr dirty="0"/>
          </a:p>
        </p:txBody>
      </p:sp>
      <p:sp>
        <p:nvSpPr>
          <p:cNvPr id="2431" name="Google Shape;2431;p61"/>
          <p:cNvSpPr txBox="1">
            <a:spLocks noGrp="1"/>
          </p:cNvSpPr>
          <p:nvPr>
            <p:ph type="subTitle" idx="1"/>
          </p:nvPr>
        </p:nvSpPr>
        <p:spPr>
          <a:xfrm>
            <a:off x="859042" y="1058275"/>
            <a:ext cx="1874400" cy="47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Working with other Artists</a:t>
            </a:r>
            <a:endParaRPr dirty="0"/>
          </a:p>
        </p:txBody>
      </p:sp>
      <p:sp>
        <p:nvSpPr>
          <p:cNvPr id="2432" name="Google Shape;2432;p61"/>
          <p:cNvSpPr txBox="1">
            <a:spLocks noGrp="1"/>
          </p:cNvSpPr>
          <p:nvPr>
            <p:ph type="subTitle" idx="2"/>
          </p:nvPr>
        </p:nvSpPr>
        <p:spPr>
          <a:xfrm>
            <a:off x="413672" y="1432170"/>
            <a:ext cx="2765141" cy="303585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Removes the stereotypical competitive nature in the rap industry to one that is more collaborative. He implements this by working with many different artists that possess different vocal capabilities such as Rihanna, Coldplay, and Mariah Carey. As a leader, he has adapted to many different skill sets to achieve a common goal.</a:t>
            </a:r>
          </a:p>
        </p:txBody>
      </p:sp>
      <p:sp>
        <p:nvSpPr>
          <p:cNvPr id="2433" name="Google Shape;2433;p61"/>
          <p:cNvSpPr txBox="1">
            <a:spLocks noGrp="1"/>
          </p:cNvSpPr>
          <p:nvPr>
            <p:ph type="subTitle" idx="3"/>
          </p:nvPr>
        </p:nvSpPr>
        <p:spPr>
          <a:xfrm>
            <a:off x="3634800" y="1059275"/>
            <a:ext cx="1874400" cy="28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Accepting Help</a:t>
            </a:r>
            <a:endParaRPr dirty="0"/>
          </a:p>
        </p:txBody>
      </p:sp>
      <p:sp>
        <p:nvSpPr>
          <p:cNvPr id="2434" name="Google Shape;2434;p61"/>
          <p:cNvSpPr txBox="1">
            <a:spLocks noGrp="1"/>
          </p:cNvSpPr>
          <p:nvPr>
            <p:ph type="subTitle" idx="4"/>
          </p:nvPr>
        </p:nvSpPr>
        <p:spPr>
          <a:xfrm>
            <a:off x="3424277" y="1444122"/>
            <a:ext cx="2457599" cy="252540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Jay-Z has made it so far in his career by realizing it’s okay to accept help from others. For example, he advocates for many rappers to attend therapy to resolve their issues. As such, he understands the importance to ask for help and to not tackle so much as 1 person. </a:t>
            </a:r>
            <a:endParaRPr dirty="0"/>
          </a:p>
        </p:txBody>
      </p:sp>
      <p:sp>
        <p:nvSpPr>
          <p:cNvPr id="2435" name="Google Shape;2435;p61"/>
          <p:cNvSpPr txBox="1">
            <a:spLocks noGrp="1"/>
          </p:cNvSpPr>
          <p:nvPr>
            <p:ph type="subTitle" idx="5"/>
          </p:nvPr>
        </p:nvSpPr>
        <p:spPr>
          <a:xfrm>
            <a:off x="6501539" y="846383"/>
            <a:ext cx="1871700" cy="8460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dirty="0"/>
              <a:t>Praises collective achievement</a:t>
            </a:r>
          </a:p>
        </p:txBody>
      </p:sp>
      <p:sp>
        <p:nvSpPr>
          <p:cNvPr id="2436" name="Google Shape;2436;p61"/>
          <p:cNvSpPr txBox="1">
            <a:spLocks noGrp="1"/>
          </p:cNvSpPr>
          <p:nvPr>
            <p:ph type="subTitle" idx="6"/>
          </p:nvPr>
        </p:nvSpPr>
        <p:spPr>
          <a:xfrm>
            <a:off x="6154756" y="1275757"/>
            <a:ext cx="2565266" cy="346129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 much as a leader wants to reflect on their own success, they must be able to recognize how successful others are. From collaborating with other artists to remove the competitive industry, Jay-Z praises other people’s success often opening the door for many young artists. An example of this is Rihanna, who signed with Jay-Z.</a:t>
            </a:r>
            <a:endParaRPr dirty="0"/>
          </a:p>
        </p:txBody>
      </p:sp>
      <p:grpSp>
        <p:nvGrpSpPr>
          <p:cNvPr id="2443" name="Google Shape;2443;p61"/>
          <p:cNvGrpSpPr/>
          <p:nvPr/>
        </p:nvGrpSpPr>
        <p:grpSpPr>
          <a:xfrm>
            <a:off x="101550" y="4001975"/>
            <a:ext cx="8941926" cy="1035600"/>
            <a:chOff x="101550" y="4001975"/>
            <a:chExt cx="8941926" cy="1035600"/>
          </a:xfrm>
        </p:grpSpPr>
        <p:cxnSp>
          <p:nvCxnSpPr>
            <p:cNvPr id="2444" name="Google Shape;2444;p61"/>
            <p:cNvCxnSpPr/>
            <p:nvPr/>
          </p:nvCxnSpPr>
          <p:spPr>
            <a:xfrm>
              <a:off x="102576" y="5037402"/>
              <a:ext cx="8940900" cy="0"/>
            </a:xfrm>
            <a:prstGeom prst="straightConnector1">
              <a:avLst/>
            </a:prstGeom>
            <a:noFill/>
            <a:ln w="19050" cap="flat" cmpd="sng">
              <a:solidFill>
                <a:schemeClr val="lt1"/>
              </a:solidFill>
              <a:prstDash val="solid"/>
              <a:round/>
              <a:headEnd type="none" w="med" len="med"/>
              <a:tailEnd type="none" w="med" len="med"/>
            </a:ln>
          </p:spPr>
        </p:cxnSp>
        <p:cxnSp>
          <p:nvCxnSpPr>
            <p:cNvPr id="2445" name="Google Shape;2445;p61"/>
            <p:cNvCxnSpPr/>
            <p:nvPr/>
          </p:nvCxnSpPr>
          <p:spPr>
            <a:xfrm>
              <a:off x="9042449" y="4001975"/>
              <a:ext cx="0" cy="1035600"/>
            </a:xfrm>
            <a:prstGeom prst="straightConnector1">
              <a:avLst/>
            </a:prstGeom>
            <a:noFill/>
            <a:ln w="19050" cap="flat" cmpd="sng">
              <a:solidFill>
                <a:schemeClr val="lt1"/>
              </a:solidFill>
              <a:prstDash val="solid"/>
              <a:round/>
              <a:headEnd type="none" w="med" len="med"/>
              <a:tailEnd type="none" w="med" len="med"/>
            </a:ln>
          </p:spPr>
        </p:cxnSp>
        <p:cxnSp>
          <p:nvCxnSpPr>
            <p:cNvPr id="2446" name="Google Shape;2446;p61"/>
            <p:cNvCxnSpPr/>
            <p:nvPr/>
          </p:nvCxnSpPr>
          <p:spPr>
            <a:xfrm>
              <a:off x="101550" y="4001975"/>
              <a:ext cx="0" cy="1035600"/>
            </a:xfrm>
            <a:prstGeom prst="straightConnector1">
              <a:avLst/>
            </a:prstGeom>
            <a:noFill/>
            <a:ln w="19050" cap="flat" cmpd="sng">
              <a:solidFill>
                <a:schemeClr val="lt1"/>
              </a:solidFill>
              <a:prstDash val="solid"/>
              <a:round/>
              <a:headEnd type="none" w="med" len="med"/>
              <a:tailEnd type="non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3" name="Google Shape;2513;p63"/>
          <p:cNvSpPr txBox="1">
            <a:spLocks noGrp="1"/>
          </p:cNvSpPr>
          <p:nvPr>
            <p:ph type="title"/>
          </p:nvPr>
        </p:nvSpPr>
        <p:spPr>
          <a:xfrm>
            <a:off x="233850" y="1794300"/>
            <a:ext cx="2782800" cy="155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why I think He is outstanding</a:t>
            </a:r>
            <a:endParaRPr dirty="0"/>
          </a:p>
        </p:txBody>
      </p:sp>
      <p:sp>
        <p:nvSpPr>
          <p:cNvPr id="2514" name="Google Shape;2514;p63"/>
          <p:cNvSpPr txBox="1">
            <a:spLocks noGrp="1"/>
          </p:cNvSpPr>
          <p:nvPr>
            <p:ph type="subTitle" idx="3"/>
          </p:nvPr>
        </p:nvSpPr>
        <p:spPr>
          <a:xfrm>
            <a:off x="6188218" y="351682"/>
            <a:ext cx="3011399" cy="30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From nothing to a billionaire</a:t>
            </a:r>
            <a:endParaRPr sz="2200" b="1" dirty="0">
              <a:solidFill>
                <a:schemeClr val="lt1"/>
              </a:solidFill>
              <a:latin typeface="Bebas Neue"/>
              <a:ea typeface="Bebas Neue"/>
              <a:cs typeface="Bebas Neue"/>
              <a:sym typeface="Bebas Neue"/>
            </a:endParaRPr>
          </a:p>
        </p:txBody>
      </p:sp>
      <p:sp>
        <p:nvSpPr>
          <p:cNvPr id="2515" name="Google Shape;2515;p63"/>
          <p:cNvSpPr txBox="1">
            <a:spLocks noGrp="1"/>
          </p:cNvSpPr>
          <p:nvPr>
            <p:ph type="subTitle" idx="4"/>
          </p:nvPr>
        </p:nvSpPr>
        <p:spPr>
          <a:xfrm>
            <a:off x="6188218" y="672122"/>
            <a:ext cx="2852232" cy="177987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 said before, I believe Jay-Z is outstanding because he was able to overcome huge obstacles in his life such as poverty. He was able to do so by remaining resilient, committed, and determined.</a:t>
            </a:r>
            <a:endParaRPr dirty="0"/>
          </a:p>
        </p:txBody>
      </p:sp>
      <p:sp>
        <p:nvSpPr>
          <p:cNvPr id="2516" name="Google Shape;2516;p63"/>
          <p:cNvSpPr txBox="1">
            <a:spLocks noGrp="1"/>
          </p:cNvSpPr>
          <p:nvPr>
            <p:ph type="subTitle" idx="1"/>
          </p:nvPr>
        </p:nvSpPr>
        <p:spPr>
          <a:xfrm>
            <a:off x="3230887" y="2526393"/>
            <a:ext cx="2967993" cy="30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a:t>
            </a:r>
            <a:r>
              <a:rPr lang="en" sz="2200" b="1" dirty="0">
                <a:solidFill>
                  <a:schemeClr val="lt1"/>
                </a:solidFill>
                <a:latin typeface="Bebas Neue"/>
                <a:ea typeface="Bebas Neue"/>
                <a:cs typeface="Bebas Neue"/>
                <a:sym typeface="Bebas Neue"/>
              </a:rPr>
              <a:t>areer in multiple fields</a:t>
            </a:r>
            <a:endParaRPr sz="2200" b="1" dirty="0">
              <a:solidFill>
                <a:schemeClr val="lt1"/>
              </a:solidFill>
              <a:latin typeface="Bebas Neue"/>
              <a:ea typeface="Bebas Neue"/>
              <a:cs typeface="Bebas Neue"/>
              <a:sym typeface="Bebas Neue"/>
            </a:endParaRPr>
          </a:p>
        </p:txBody>
      </p:sp>
      <p:sp>
        <p:nvSpPr>
          <p:cNvPr id="2517" name="Google Shape;2517;p63"/>
          <p:cNvSpPr txBox="1">
            <a:spLocks noGrp="1"/>
          </p:cNvSpPr>
          <p:nvPr>
            <p:ph type="subTitle" idx="2"/>
          </p:nvPr>
        </p:nvSpPr>
        <p:spPr>
          <a:xfrm>
            <a:off x="3213790" y="2836293"/>
            <a:ext cx="2579785" cy="20731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Jay-Z is not only successful in the music industry as he has expanded into the entertainment field with his company called Roc N</a:t>
            </a:r>
            <a:r>
              <a:rPr lang="en-CA" dirty="0"/>
              <a:t>a</a:t>
            </a:r>
            <a:r>
              <a:rPr lang="en" dirty="0"/>
              <a:t>tion. He has learned to use all of his </a:t>
            </a:r>
            <a:r>
              <a:rPr lang="en"/>
              <a:t>skills to </a:t>
            </a:r>
            <a:r>
              <a:rPr lang="en" dirty="0"/>
              <a:t>pursue other interests.</a:t>
            </a:r>
            <a:endParaRPr dirty="0"/>
          </a:p>
        </p:txBody>
      </p:sp>
      <p:grpSp>
        <p:nvGrpSpPr>
          <p:cNvPr id="2519" name="Google Shape;2519;p63"/>
          <p:cNvGrpSpPr/>
          <p:nvPr/>
        </p:nvGrpSpPr>
        <p:grpSpPr>
          <a:xfrm>
            <a:off x="3075136" y="101275"/>
            <a:ext cx="5968771" cy="4935100"/>
            <a:chOff x="4571486" y="101275"/>
            <a:chExt cx="4473000" cy="4935100"/>
          </a:xfrm>
        </p:grpSpPr>
        <p:cxnSp>
          <p:nvCxnSpPr>
            <p:cNvPr id="2520" name="Google Shape;2520;p63"/>
            <p:cNvCxnSpPr/>
            <p:nvPr/>
          </p:nvCxnSpPr>
          <p:spPr>
            <a:xfrm rot="10800000">
              <a:off x="9032861" y="108900"/>
              <a:ext cx="0" cy="4919700"/>
            </a:xfrm>
            <a:prstGeom prst="straightConnector1">
              <a:avLst/>
            </a:prstGeom>
            <a:noFill/>
            <a:ln w="19050" cap="flat" cmpd="sng">
              <a:solidFill>
                <a:schemeClr val="lt1"/>
              </a:solidFill>
              <a:prstDash val="solid"/>
              <a:round/>
              <a:headEnd type="none" w="med" len="med"/>
              <a:tailEnd type="none" w="med" len="med"/>
            </a:ln>
          </p:spPr>
        </p:cxnSp>
        <p:cxnSp>
          <p:nvCxnSpPr>
            <p:cNvPr id="2521" name="Google Shape;2521;p63"/>
            <p:cNvCxnSpPr/>
            <p:nvPr/>
          </p:nvCxnSpPr>
          <p:spPr>
            <a:xfrm>
              <a:off x="4571486" y="5036375"/>
              <a:ext cx="4473000" cy="0"/>
            </a:xfrm>
            <a:prstGeom prst="straightConnector1">
              <a:avLst/>
            </a:prstGeom>
            <a:noFill/>
            <a:ln w="19050" cap="flat" cmpd="sng">
              <a:solidFill>
                <a:schemeClr val="lt1"/>
              </a:solidFill>
              <a:prstDash val="solid"/>
              <a:round/>
              <a:headEnd type="none" w="med" len="med"/>
              <a:tailEnd type="none" w="med" len="med"/>
            </a:ln>
          </p:spPr>
        </p:cxnSp>
        <p:cxnSp>
          <p:nvCxnSpPr>
            <p:cNvPr id="2522" name="Google Shape;2522;p63"/>
            <p:cNvCxnSpPr/>
            <p:nvPr/>
          </p:nvCxnSpPr>
          <p:spPr>
            <a:xfrm>
              <a:off x="4571486" y="101275"/>
              <a:ext cx="4473000" cy="0"/>
            </a:xfrm>
            <a:prstGeom prst="straightConnector1">
              <a:avLst/>
            </a:prstGeom>
            <a:noFill/>
            <a:ln w="19050" cap="flat" cmpd="sng">
              <a:solidFill>
                <a:schemeClr val="lt1"/>
              </a:solidFill>
              <a:prstDash val="solid"/>
              <a:round/>
              <a:headEnd type="none" w="med" len="med"/>
              <a:tailEnd type="none" w="med" len="med"/>
            </a:ln>
          </p:spPr>
        </p:cxnSp>
      </p:grpSp>
      <p:pic>
        <p:nvPicPr>
          <p:cNvPr id="5124" name="Picture 4" descr="Beyoncé and Jay-Z's Relationship: A Complete Timeline | Glamour">
            <a:extLst>
              <a:ext uri="{FF2B5EF4-FFF2-40B4-BE49-F238E27FC236}">
                <a16:creationId xmlns:a16="http://schemas.microsoft.com/office/drawing/2014/main" id="{17913D23-85D4-4570-8492-46CBCDF8D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992" y="2951974"/>
            <a:ext cx="3275349" cy="18418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noop Dogg says Jay-Z said to NFL: 'They perform or I quit' - pennlive.com">
            <a:extLst>
              <a:ext uri="{FF2B5EF4-FFF2-40B4-BE49-F238E27FC236}">
                <a16:creationId xmlns:a16="http://schemas.microsoft.com/office/drawing/2014/main" id="{A8A5CDCF-1FCC-4072-A8EF-584B3B60A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790" y="346004"/>
            <a:ext cx="2985090" cy="19892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2"/>
        <p:cNvGrpSpPr/>
        <p:nvPr/>
      </p:nvGrpSpPr>
      <p:grpSpPr>
        <a:xfrm>
          <a:off x="0" y="0"/>
          <a:ext cx="0" cy="0"/>
          <a:chOff x="0" y="0"/>
          <a:chExt cx="0" cy="0"/>
        </a:xfrm>
      </p:grpSpPr>
      <p:sp>
        <p:nvSpPr>
          <p:cNvPr id="2543" name="Google Shape;2543;p65"/>
          <p:cNvSpPr txBox="1">
            <a:spLocks noGrp="1"/>
          </p:cNvSpPr>
          <p:nvPr>
            <p:ph type="title"/>
          </p:nvPr>
        </p:nvSpPr>
        <p:spPr>
          <a:xfrm>
            <a:off x="2654850" y="105878"/>
            <a:ext cx="3834300" cy="103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1500" dirty="0"/>
              <a:t>Thanks</a:t>
            </a:r>
            <a:endParaRPr sz="1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subTitle" idx="1"/>
          </p:nvPr>
        </p:nvSpPr>
        <p:spPr>
          <a:xfrm>
            <a:off x="4631370" y="1628775"/>
            <a:ext cx="4372016" cy="2853311"/>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400" dirty="0"/>
              <a:t>Jay-Z, also known as Shawn Carter, grew up in the Marcy Projects, a low-income </a:t>
            </a:r>
            <a:r>
              <a:rPr lang="en-US" sz="1400" dirty="0" err="1"/>
              <a:t>neighbourhood</a:t>
            </a:r>
            <a:r>
              <a:rPr lang="en-US" sz="1400" dirty="0"/>
              <a:t> in Brooklyn that was funded by the government. Being raised by his mother, he was dealing drugs from a young age to make money. His debut album, “Reasonable Doubt” came out in 1996, and sold more than a million copies in the United States. He later developed his career as the most influential artist often being a role model for many modern artists today. From a low-income background to a billionaire in the music industry, What skills did he possess to make this dream come true?</a:t>
            </a:r>
          </a:p>
        </p:txBody>
      </p:sp>
      <p:sp>
        <p:nvSpPr>
          <p:cNvPr id="296" name="Google Shape;296;p39"/>
          <p:cNvSpPr txBox="1">
            <a:spLocks noGrp="1"/>
          </p:cNvSpPr>
          <p:nvPr>
            <p:ph type="title"/>
          </p:nvPr>
        </p:nvSpPr>
        <p:spPr>
          <a:xfrm>
            <a:off x="4863950" y="853988"/>
            <a:ext cx="383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Introduction</a:t>
            </a:r>
            <a:endParaRPr dirty="0"/>
          </a:p>
        </p:txBody>
      </p:sp>
      <p:cxnSp>
        <p:nvCxnSpPr>
          <p:cNvPr id="298" name="Google Shape;298;p39"/>
          <p:cNvCxnSpPr/>
          <p:nvPr/>
        </p:nvCxnSpPr>
        <p:spPr>
          <a:xfrm rot="10800000">
            <a:off x="102075" y="108900"/>
            <a:ext cx="0" cy="4919700"/>
          </a:xfrm>
          <a:prstGeom prst="straightConnector1">
            <a:avLst/>
          </a:prstGeom>
          <a:noFill/>
          <a:ln w="19050" cap="flat" cmpd="sng">
            <a:solidFill>
              <a:schemeClr val="lt1"/>
            </a:solidFill>
            <a:prstDash val="solid"/>
            <a:round/>
            <a:headEnd type="none" w="med" len="med"/>
            <a:tailEnd type="none" w="med" len="med"/>
          </a:ln>
        </p:spPr>
      </p:cxnSp>
      <p:cxnSp>
        <p:nvCxnSpPr>
          <p:cNvPr id="299" name="Google Shape;299;p39"/>
          <p:cNvCxnSpPr/>
          <p:nvPr/>
        </p:nvCxnSpPr>
        <p:spPr>
          <a:xfrm rot="10800000">
            <a:off x="90450" y="5036375"/>
            <a:ext cx="4473000" cy="0"/>
          </a:xfrm>
          <a:prstGeom prst="straightConnector1">
            <a:avLst/>
          </a:prstGeom>
          <a:noFill/>
          <a:ln w="19050" cap="flat" cmpd="sng">
            <a:solidFill>
              <a:schemeClr val="lt1"/>
            </a:solidFill>
            <a:prstDash val="solid"/>
            <a:round/>
            <a:headEnd type="none" w="med" len="med"/>
            <a:tailEnd type="none" w="med" len="med"/>
          </a:ln>
        </p:spPr>
      </p:cxnSp>
      <p:cxnSp>
        <p:nvCxnSpPr>
          <p:cNvPr id="300" name="Google Shape;300;p39"/>
          <p:cNvCxnSpPr/>
          <p:nvPr/>
        </p:nvCxnSpPr>
        <p:spPr>
          <a:xfrm rot="10800000">
            <a:off x="90450" y="101275"/>
            <a:ext cx="4473000" cy="0"/>
          </a:xfrm>
          <a:prstGeom prst="straightConnector1">
            <a:avLst/>
          </a:prstGeom>
          <a:noFill/>
          <a:ln w="19050" cap="flat" cmpd="sng">
            <a:solidFill>
              <a:schemeClr val="lt1"/>
            </a:solidFill>
            <a:prstDash val="solid"/>
            <a:round/>
            <a:headEnd type="none" w="med" len="med"/>
            <a:tailEnd type="none" w="med" len="med"/>
          </a:ln>
        </p:spPr>
      </p:cxnSp>
      <p:pic>
        <p:nvPicPr>
          <p:cNvPr id="2050" name="Picture 2" descr="Jay z, Black and white portraits, Portrait">
            <a:extLst>
              <a:ext uri="{FF2B5EF4-FFF2-40B4-BE49-F238E27FC236}">
                <a16:creationId xmlns:a16="http://schemas.microsoft.com/office/drawing/2014/main" id="{DD459DAE-4141-4E4D-98BC-38A34E57D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25" y="108901"/>
            <a:ext cx="4917169" cy="49352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txBox="1">
            <a:spLocks noGrp="1"/>
          </p:cNvSpPr>
          <p:nvPr>
            <p:ph type="title"/>
          </p:nvPr>
        </p:nvSpPr>
        <p:spPr>
          <a:xfrm>
            <a:off x="2320805" y="2015712"/>
            <a:ext cx="1663200" cy="93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0</a:t>
            </a:r>
            <a:r>
              <a:rPr lang="en" dirty="0"/>
              <a:t>1</a:t>
            </a:r>
            <a:endParaRPr b="1" dirty="0"/>
          </a:p>
        </p:txBody>
      </p:sp>
      <p:sp>
        <p:nvSpPr>
          <p:cNvPr id="289" name="Google Shape;289;p38"/>
          <p:cNvSpPr txBox="1">
            <a:spLocks noGrp="1"/>
          </p:cNvSpPr>
          <p:nvPr>
            <p:ph type="title" idx="2"/>
          </p:nvPr>
        </p:nvSpPr>
        <p:spPr>
          <a:xfrm>
            <a:off x="4165454" y="1954950"/>
            <a:ext cx="4914251" cy="123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4800" dirty="0"/>
              <a:t>Determined/Passionate</a:t>
            </a:r>
          </a:p>
        </p:txBody>
      </p:sp>
      <p:sp>
        <p:nvSpPr>
          <p:cNvPr id="290" name="Google Shape;290;p38"/>
          <p:cNvSpPr txBox="1">
            <a:spLocks noGrp="1"/>
          </p:cNvSpPr>
          <p:nvPr>
            <p:ph type="subTitle" idx="1"/>
          </p:nvPr>
        </p:nvSpPr>
        <p:spPr>
          <a:xfrm>
            <a:off x="5088355" y="3028775"/>
            <a:ext cx="3068451" cy="541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m</a:t>
            </a:r>
            <a:r>
              <a:rPr lang="en-CA" dirty="0"/>
              <a:t>o</a:t>
            </a:r>
            <a:r>
              <a:rPr lang="en" dirty="0"/>
              <a:t>st motivating force</a:t>
            </a:r>
            <a:endParaRPr dirty="0"/>
          </a:p>
        </p:txBody>
      </p:sp>
      <p:pic>
        <p:nvPicPr>
          <p:cNvPr id="1026" name="Picture 2" descr="I Tried Jay-Z's New Cannabis Line, Monogram | Vogue">
            <a:extLst>
              <a:ext uri="{FF2B5EF4-FFF2-40B4-BE49-F238E27FC236}">
                <a16:creationId xmlns:a16="http://schemas.microsoft.com/office/drawing/2014/main" id="{AA5A1C29-A159-42CB-835A-E4278B2A7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05" y="335756"/>
            <a:ext cx="1788795" cy="22359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In-Depth Analysis of Jay-Z's 4:44 Lyrics - E! Online - CA">
            <a:extLst>
              <a:ext uri="{FF2B5EF4-FFF2-40B4-BE49-F238E27FC236}">
                <a16:creationId xmlns:a16="http://schemas.microsoft.com/office/drawing/2014/main" id="{9EB63E7A-CC59-41B2-A5D3-75F95830A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05" y="280035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8"/>
          <p:cNvSpPr txBox="1">
            <a:spLocks noGrp="1"/>
          </p:cNvSpPr>
          <p:nvPr>
            <p:ph type="title"/>
          </p:nvPr>
        </p:nvSpPr>
        <p:spPr>
          <a:xfrm>
            <a:off x="491400" y="1929600"/>
            <a:ext cx="2267700" cy="12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How did he make use of This passion?</a:t>
            </a:r>
            <a:endParaRPr dirty="0"/>
          </a:p>
        </p:txBody>
      </p:sp>
      <p:pic>
        <p:nvPicPr>
          <p:cNvPr id="517" name="Google Shape;517;p48"/>
          <p:cNvPicPr preferRelativeResize="0"/>
          <p:nvPr/>
        </p:nvPicPr>
        <p:blipFill rotWithShape="1">
          <a:blip r:embed="rId3">
            <a:alphaModFix/>
          </a:blip>
          <a:srcRect l="28291" r="7263"/>
          <a:stretch/>
        </p:blipFill>
        <p:spPr>
          <a:xfrm>
            <a:off x="3250600" y="0"/>
            <a:ext cx="5893402" cy="5143500"/>
          </a:xfrm>
          <a:prstGeom prst="rect">
            <a:avLst/>
          </a:prstGeom>
          <a:noFill/>
          <a:ln>
            <a:noFill/>
          </a:ln>
        </p:spPr>
      </p:pic>
      <p:sp>
        <p:nvSpPr>
          <p:cNvPr id="518" name="Google Shape;518;p48"/>
          <p:cNvSpPr/>
          <p:nvPr/>
        </p:nvSpPr>
        <p:spPr>
          <a:xfrm>
            <a:off x="2941316" y="296700"/>
            <a:ext cx="6030300" cy="455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526" name="Google Shape;526;p48"/>
          <p:cNvSpPr txBox="1"/>
          <p:nvPr/>
        </p:nvSpPr>
        <p:spPr>
          <a:xfrm>
            <a:off x="5081822" y="4420386"/>
            <a:ext cx="1097400" cy="21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lt1"/>
              </a:solidFill>
              <a:latin typeface="Overpass Light"/>
              <a:ea typeface="Overpass Light"/>
              <a:cs typeface="Overpass Light"/>
              <a:sym typeface="Overpass Light"/>
            </a:endParaRPr>
          </a:p>
        </p:txBody>
      </p:sp>
      <p:grpSp>
        <p:nvGrpSpPr>
          <p:cNvPr id="530" name="Google Shape;530;p48"/>
          <p:cNvGrpSpPr/>
          <p:nvPr/>
        </p:nvGrpSpPr>
        <p:grpSpPr>
          <a:xfrm>
            <a:off x="3237130" y="101275"/>
            <a:ext cx="5806849" cy="4935100"/>
            <a:chOff x="4571486" y="101275"/>
            <a:chExt cx="4473000" cy="4935100"/>
          </a:xfrm>
        </p:grpSpPr>
        <p:cxnSp>
          <p:nvCxnSpPr>
            <p:cNvPr id="531" name="Google Shape;531;p48"/>
            <p:cNvCxnSpPr/>
            <p:nvPr/>
          </p:nvCxnSpPr>
          <p:spPr>
            <a:xfrm rot="10800000">
              <a:off x="9032861" y="108900"/>
              <a:ext cx="0" cy="4919700"/>
            </a:xfrm>
            <a:prstGeom prst="straightConnector1">
              <a:avLst/>
            </a:prstGeom>
            <a:noFill/>
            <a:ln w="19050" cap="flat" cmpd="sng">
              <a:solidFill>
                <a:schemeClr val="lt1"/>
              </a:solidFill>
              <a:prstDash val="solid"/>
              <a:round/>
              <a:headEnd type="none" w="med" len="med"/>
              <a:tailEnd type="none" w="med" len="med"/>
            </a:ln>
          </p:spPr>
        </p:cxnSp>
        <p:cxnSp>
          <p:nvCxnSpPr>
            <p:cNvPr id="532" name="Google Shape;532;p48"/>
            <p:cNvCxnSpPr/>
            <p:nvPr/>
          </p:nvCxnSpPr>
          <p:spPr>
            <a:xfrm>
              <a:off x="4571486" y="5036375"/>
              <a:ext cx="4473000" cy="0"/>
            </a:xfrm>
            <a:prstGeom prst="straightConnector1">
              <a:avLst/>
            </a:prstGeom>
            <a:noFill/>
            <a:ln w="19050" cap="flat" cmpd="sng">
              <a:solidFill>
                <a:schemeClr val="lt1"/>
              </a:solidFill>
              <a:prstDash val="solid"/>
              <a:round/>
              <a:headEnd type="none" w="med" len="med"/>
              <a:tailEnd type="none" w="med" len="med"/>
            </a:ln>
          </p:spPr>
        </p:cxnSp>
        <p:cxnSp>
          <p:nvCxnSpPr>
            <p:cNvPr id="533" name="Google Shape;533;p48"/>
            <p:cNvCxnSpPr/>
            <p:nvPr/>
          </p:nvCxnSpPr>
          <p:spPr>
            <a:xfrm>
              <a:off x="4571486" y="101275"/>
              <a:ext cx="4473000" cy="0"/>
            </a:xfrm>
            <a:prstGeom prst="straightConnector1">
              <a:avLst/>
            </a:prstGeom>
            <a:noFill/>
            <a:ln w="19050" cap="flat" cmpd="sng">
              <a:solidFill>
                <a:schemeClr val="lt1"/>
              </a:solidFill>
              <a:prstDash val="solid"/>
              <a:round/>
              <a:headEnd type="none" w="med" len="med"/>
              <a:tailEnd type="none" w="med" len="med"/>
            </a:ln>
          </p:spPr>
        </p:cxnSp>
      </p:grpSp>
      <p:sp>
        <p:nvSpPr>
          <p:cNvPr id="20" name="Google Shape;525;p48">
            <a:extLst>
              <a:ext uri="{FF2B5EF4-FFF2-40B4-BE49-F238E27FC236}">
                <a16:creationId xmlns:a16="http://schemas.microsoft.com/office/drawing/2014/main" id="{11FA389F-D337-4D31-885D-4E1CFB9DAC87}"/>
              </a:ext>
            </a:extLst>
          </p:cNvPr>
          <p:cNvSpPr txBox="1"/>
          <p:nvPr/>
        </p:nvSpPr>
        <p:spPr>
          <a:xfrm>
            <a:off x="3682234" y="111111"/>
            <a:ext cx="4915020" cy="10725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2200" b="1" dirty="0">
                <a:solidFill>
                  <a:schemeClr val="lt1"/>
                </a:solidFill>
                <a:latin typeface="Bebas Neue"/>
                <a:ea typeface="Bebas Neue"/>
                <a:cs typeface="Bebas Neue"/>
                <a:sym typeface="Bebas Neue"/>
              </a:rPr>
              <a:t>“</a:t>
            </a:r>
            <a:r>
              <a:rPr lang="en-US" sz="2200" b="1" dirty="0">
                <a:solidFill>
                  <a:schemeClr val="lt1"/>
                </a:solidFill>
                <a:latin typeface="Bebas Neue"/>
                <a:ea typeface="Bebas Neue"/>
                <a:cs typeface="Bebas Neue"/>
                <a:sym typeface="Bebas Neue"/>
              </a:rPr>
              <a:t>The genius thing that we did was we didn't give up”</a:t>
            </a:r>
            <a:endParaRPr sz="2200" b="1" dirty="0">
              <a:solidFill>
                <a:schemeClr val="lt1"/>
              </a:solidFill>
              <a:latin typeface="Bebas Neue"/>
              <a:ea typeface="Bebas Neue"/>
              <a:cs typeface="Bebas Neue"/>
              <a:sym typeface="Bebas Neue"/>
            </a:endParaRPr>
          </a:p>
        </p:txBody>
      </p:sp>
      <p:sp>
        <p:nvSpPr>
          <p:cNvPr id="21" name="Google Shape;295;p39">
            <a:extLst>
              <a:ext uri="{FF2B5EF4-FFF2-40B4-BE49-F238E27FC236}">
                <a16:creationId xmlns:a16="http://schemas.microsoft.com/office/drawing/2014/main" id="{A0E860FA-BC56-4942-91AD-5A4D73795BEF}"/>
              </a:ext>
            </a:extLst>
          </p:cNvPr>
          <p:cNvSpPr txBox="1">
            <a:spLocks/>
          </p:cNvSpPr>
          <p:nvPr/>
        </p:nvSpPr>
        <p:spPr>
          <a:xfrm>
            <a:off x="3506089" y="955040"/>
            <a:ext cx="5267309" cy="372675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dirty="0">
                <a:solidFill>
                  <a:schemeClr val="bg1"/>
                </a:solidFill>
              </a:rPr>
              <a:t>Like any good leader, Jay-Z remained passionate about his goal even when things were getting hard for him. When he felt like giving up, he decided to use his commitment in order to keep reaching for new things. Are you even a good leader if you are willing to give up at any minor inconvenience? </a:t>
            </a:r>
          </a:p>
          <a:p>
            <a:pPr algn="just"/>
            <a:endParaRPr lang="en-US" dirty="0">
              <a:solidFill>
                <a:schemeClr val="bg1"/>
              </a:solidFill>
            </a:endParaRPr>
          </a:p>
          <a:p>
            <a:pPr algn="just"/>
            <a:r>
              <a:rPr lang="en-US" dirty="0">
                <a:solidFill>
                  <a:schemeClr val="bg1"/>
                </a:solidFill>
              </a:rPr>
              <a:t>He maintained attention with the goal of always reaching big.  He pursued his intended goal with constant faith and commitment, and he saw each day as an opportunity. This was shown in his life when he continued to engage with DJs to record new songs, but he had no luck getting a record contract. He was rejected by every major label, and he soon realized that he would never be able to support himself as an artist. Instead of allowing that news to stop and drive him back to his previous life of drug dealing, Jay-Z attempted a different approach by being the producer this time.</a:t>
            </a:r>
          </a:p>
          <a:p>
            <a:pPr algn="just"/>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subTitle" idx="1"/>
          </p:nvPr>
        </p:nvSpPr>
        <p:spPr>
          <a:xfrm>
            <a:off x="343569" y="1966533"/>
            <a:ext cx="3852508" cy="306984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600" dirty="0"/>
              <a:t>From his passion, he was able to reach his intended goal. This goal then helped set the standard in the rap industry where many other artists hope to reach the same level of success as him.  Even Grammy-winning artist, Kendrick Lamar stated, “I came in a point in time where who we looked up to was JAY-Z, The Dynasty era. That was me…I studied JAY”. Jay-Z has inspired and shown others that with passion, you can achieve anything.</a:t>
            </a:r>
          </a:p>
        </p:txBody>
      </p:sp>
      <p:sp>
        <p:nvSpPr>
          <p:cNvPr id="296" name="Google Shape;296;p39"/>
          <p:cNvSpPr txBox="1">
            <a:spLocks noGrp="1"/>
          </p:cNvSpPr>
          <p:nvPr>
            <p:ph type="title"/>
          </p:nvPr>
        </p:nvSpPr>
        <p:spPr>
          <a:xfrm>
            <a:off x="343569" y="794994"/>
            <a:ext cx="383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Using his passion to set the standard</a:t>
            </a:r>
            <a:endParaRPr dirty="0"/>
          </a:p>
        </p:txBody>
      </p:sp>
      <p:cxnSp>
        <p:nvCxnSpPr>
          <p:cNvPr id="298" name="Google Shape;298;p39"/>
          <p:cNvCxnSpPr/>
          <p:nvPr/>
        </p:nvCxnSpPr>
        <p:spPr>
          <a:xfrm rot="10800000">
            <a:off x="102075" y="108900"/>
            <a:ext cx="0" cy="4919700"/>
          </a:xfrm>
          <a:prstGeom prst="straightConnector1">
            <a:avLst/>
          </a:prstGeom>
          <a:noFill/>
          <a:ln w="19050" cap="flat" cmpd="sng">
            <a:solidFill>
              <a:schemeClr val="lt1"/>
            </a:solidFill>
            <a:prstDash val="solid"/>
            <a:round/>
            <a:headEnd type="none" w="med" len="med"/>
            <a:tailEnd type="none" w="med" len="med"/>
          </a:ln>
        </p:spPr>
      </p:cxnSp>
      <p:cxnSp>
        <p:nvCxnSpPr>
          <p:cNvPr id="299" name="Google Shape;299;p39"/>
          <p:cNvCxnSpPr/>
          <p:nvPr/>
        </p:nvCxnSpPr>
        <p:spPr>
          <a:xfrm rot="10800000">
            <a:off x="90450" y="5036375"/>
            <a:ext cx="4473000" cy="0"/>
          </a:xfrm>
          <a:prstGeom prst="straightConnector1">
            <a:avLst/>
          </a:prstGeom>
          <a:noFill/>
          <a:ln w="19050" cap="flat" cmpd="sng">
            <a:solidFill>
              <a:schemeClr val="lt1"/>
            </a:solidFill>
            <a:prstDash val="solid"/>
            <a:round/>
            <a:headEnd type="none" w="med" len="med"/>
            <a:tailEnd type="none" w="med" len="med"/>
          </a:ln>
        </p:spPr>
      </p:cxnSp>
      <p:cxnSp>
        <p:nvCxnSpPr>
          <p:cNvPr id="300" name="Google Shape;300;p39"/>
          <p:cNvCxnSpPr/>
          <p:nvPr/>
        </p:nvCxnSpPr>
        <p:spPr>
          <a:xfrm rot="10800000">
            <a:off x="90450" y="101275"/>
            <a:ext cx="4473000" cy="0"/>
          </a:xfrm>
          <a:prstGeom prst="straightConnector1">
            <a:avLst/>
          </a:prstGeom>
          <a:noFill/>
          <a:ln w="19050" cap="flat" cmpd="sng">
            <a:solidFill>
              <a:schemeClr val="lt1"/>
            </a:solidFill>
            <a:prstDash val="solid"/>
            <a:round/>
            <a:headEnd type="none" w="med" len="med"/>
            <a:tailEnd type="none" w="med" len="med"/>
          </a:ln>
        </p:spPr>
      </p:cxnSp>
      <p:pic>
        <p:nvPicPr>
          <p:cNvPr id="2" name="Picture 2" descr="Every Celebrity Cameo in 'Jeen-Yuhs,' the Kanye Documentary | Time">
            <a:extLst>
              <a:ext uri="{FF2B5EF4-FFF2-40B4-BE49-F238E27FC236}">
                <a16:creationId xmlns:a16="http://schemas.microsoft.com/office/drawing/2014/main" id="{B32403F5-DE81-4D81-A178-8FD3082F1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062" y="992988"/>
            <a:ext cx="4509411" cy="300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7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2" name="Google Shape;392;p44"/>
          <p:cNvSpPr txBox="1">
            <a:spLocks noGrp="1"/>
          </p:cNvSpPr>
          <p:nvPr>
            <p:ph type="subTitle" idx="1"/>
          </p:nvPr>
        </p:nvSpPr>
        <p:spPr>
          <a:xfrm>
            <a:off x="3666448" y="522763"/>
            <a:ext cx="3805903" cy="41393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Changing his rap style</a:t>
            </a:r>
            <a:endParaRPr sz="3600" dirty="0"/>
          </a:p>
        </p:txBody>
      </p:sp>
      <p:sp>
        <p:nvSpPr>
          <p:cNvPr id="400" name="Google Shape;400;p44"/>
          <p:cNvSpPr txBox="1">
            <a:spLocks noGrp="1"/>
          </p:cNvSpPr>
          <p:nvPr>
            <p:ph type="title"/>
          </p:nvPr>
        </p:nvSpPr>
        <p:spPr>
          <a:xfrm>
            <a:off x="294566" y="236175"/>
            <a:ext cx="2482145" cy="20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02 </a:t>
            </a:r>
            <a:br>
              <a:rPr lang="en-US" dirty="0"/>
            </a:br>
            <a:r>
              <a:rPr lang="en-US" dirty="0"/>
              <a:t>Willingness to learn</a:t>
            </a:r>
            <a:endParaRPr dirty="0"/>
          </a:p>
        </p:txBody>
      </p:sp>
      <p:grpSp>
        <p:nvGrpSpPr>
          <p:cNvPr id="418" name="Google Shape;418;p44"/>
          <p:cNvGrpSpPr/>
          <p:nvPr/>
        </p:nvGrpSpPr>
        <p:grpSpPr>
          <a:xfrm>
            <a:off x="4571486" y="101275"/>
            <a:ext cx="4473000" cy="4935100"/>
            <a:chOff x="4571486" y="101275"/>
            <a:chExt cx="4473000" cy="4935100"/>
          </a:xfrm>
        </p:grpSpPr>
        <p:cxnSp>
          <p:nvCxnSpPr>
            <p:cNvPr id="419" name="Google Shape;419;p44"/>
            <p:cNvCxnSpPr/>
            <p:nvPr/>
          </p:nvCxnSpPr>
          <p:spPr>
            <a:xfrm rot="10800000">
              <a:off x="9032861" y="108900"/>
              <a:ext cx="0" cy="4919700"/>
            </a:xfrm>
            <a:prstGeom prst="straightConnector1">
              <a:avLst/>
            </a:prstGeom>
            <a:noFill/>
            <a:ln w="19050" cap="flat" cmpd="sng">
              <a:solidFill>
                <a:schemeClr val="lt1"/>
              </a:solidFill>
              <a:prstDash val="solid"/>
              <a:round/>
              <a:headEnd type="none" w="med" len="med"/>
              <a:tailEnd type="none" w="med" len="med"/>
            </a:ln>
          </p:spPr>
        </p:cxnSp>
        <p:cxnSp>
          <p:nvCxnSpPr>
            <p:cNvPr id="420" name="Google Shape;420;p44"/>
            <p:cNvCxnSpPr/>
            <p:nvPr/>
          </p:nvCxnSpPr>
          <p:spPr>
            <a:xfrm>
              <a:off x="4571486" y="5036375"/>
              <a:ext cx="4473000" cy="0"/>
            </a:xfrm>
            <a:prstGeom prst="straightConnector1">
              <a:avLst/>
            </a:prstGeom>
            <a:noFill/>
            <a:ln w="19050" cap="flat" cmpd="sng">
              <a:solidFill>
                <a:schemeClr val="lt1"/>
              </a:solidFill>
              <a:prstDash val="solid"/>
              <a:round/>
              <a:headEnd type="none" w="med" len="med"/>
              <a:tailEnd type="none" w="med" len="med"/>
            </a:ln>
          </p:spPr>
        </p:cxnSp>
        <p:cxnSp>
          <p:nvCxnSpPr>
            <p:cNvPr id="421" name="Google Shape;421;p44"/>
            <p:cNvCxnSpPr/>
            <p:nvPr/>
          </p:nvCxnSpPr>
          <p:spPr>
            <a:xfrm>
              <a:off x="4571486" y="101275"/>
              <a:ext cx="4473000" cy="0"/>
            </a:xfrm>
            <a:prstGeom prst="straightConnector1">
              <a:avLst/>
            </a:prstGeom>
            <a:noFill/>
            <a:ln w="19050" cap="flat" cmpd="sng">
              <a:solidFill>
                <a:schemeClr val="lt1"/>
              </a:solidFill>
              <a:prstDash val="solid"/>
              <a:round/>
              <a:headEnd type="none" w="med" len="med"/>
              <a:tailEnd type="none" w="med" len="med"/>
            </a:ln>
          </p:spPr>
        </p:cxnSp>
      </p:grpSp>
      <p:sp>
        <p:nvSpPr>
          <p:cNvPr id="3" name="Subtitle 2">
            <a:extLst>
              <a:ext uri="{FF2B5EF4-FFF2-40B4-BE49-F238E27FC236}">
                <a16:creationId xmlns:a16="http://schemas.microsoft.com/office/drawing/2014/main" id="{0FD7BE17-F966-490D-9E58-64EC8C75A83D}"/>
              </a:ext>
            </a:extLst>
          </p:cNvPr>
          <p:cNvSpPr>
            <a:spLocks noGrp="1"/>
          </p:cNvSpPr>
          <p:nvPr>
            <p:ph type="subTitle" idx="2"/>
          </p:nvPr>
        </p:nvSpPr>
        <p:spPr>
          <a:xfrm>
            <a:off x="3182774" y="1132333"/>
            <a:ext cx="5069832" cy="3388865"/>
          </a:xfrm>
        </p:spPr>
        <p:txBody>
          <a:bodyPr/>
          <a:lstStyle/>
          <a:p>
            <a:r>
              <a:rPr lang="en-CA" dirty="0"/>
              <a:t>Since Jay-Z has been in the rap industry for a long time, he has learned to adapt to the changing music styles. He had the willingness to learn and adapt to different musical styles, especially when collaborating with other artists. As he collaborated with artists that have different musical styles he was able to find a way to communicate with them where they produced a cohesive project. This was mostly seen in his collaboration album with Beyonce where he showed great variety in his voice, one that was different from his usual tone.</a:t>
            </a:r>
          </a:p>
        </p:txBody>
      </p:sp>
      <p:pic>
        <p:nvPicPr>
          <p:cNvPr id="6146" name="Picture 2" descr="The Incredible Story Behind a Lost 30-Year-Old Photo of JAY-Z | Complex">
            <a:extLst>
              <a:ext uri="{FF2B5EF4-FFF2-40B4-BE49-F238E27FC236}">
                <a16:creationId xmlns:a16="http://schemas.microsoft.com/office/drawing/2014/main" id="{B1FBFF94-52C6-4244-93B3-1708D33280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753"/>
          <a:stretch/>
        </p:blipFill>
        <p:spPr bwMode="auto">
          <a:xfrm>
            <a:off x="111138" y="2268075"/>
            <a:ext cx="3512713" cy="27486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1"/>
          <p:cNvSpPr/>
          <p:nvPr/>
        </p:nvSpPr>
        <p:spPr>
          <a:xfrm>
            <a:off x="3180359" y="2574625"/>
            <a:ext cx="3062700" cy="2571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1"/>
          <p:cNvSpPr/>
          <p:nvPr/>
        </p:nvSpPr>
        <p:spPr>
          <a:xfrm>
            <a:off x="6306284" y="2925"/>
            <a:ext cx="3062700" cy="2571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1"/>
          <p:cNvSpPr txBox="1">
            <a:spLocks noGrp="1"/>
          </p:cNvSpPr>
          <p:nvPr>
            <p:ph type="title"/>
          </p:nvPr>
        </p:nvSpPr>
        <p:spPr>
          <a:xfrm>
            <a:off x="233850" y="1794300"/>
            <a:ext cx="2782800" cy="155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br>
              <a:rPr lang="en" dirty="0"/>
            </a:br>
            <a:r>
              <a:rPr lang="en" sz="4400" dirty="0"/>
              <a:t>prioritizes</a:t>
            </a:r>
            <a:r>
              <a:rPr lang="en" dirty="0"/>
              <a:t> time</a:t>
            </a:r>
            <a:endParaRPr dirty="0"/>
          </a:p>
        </p:txBody>
      </p:sp>
      <p:sp>
        <p:nvSpPr>
          <p:cNvPr id="640" name="Google Shape;640;p51"/>
          <p:cNvSpPr txBox="1">
            <a:spLocks noGrp="1"/>
          </p:cNvSpPr>
          <p:nvPr>
            <p:ph type="subTitle" idx="3"/>
          </p:nvPr>
        </p:nvSpPr>
        <p:spPr>
          <a:xfrm>
            <a:off x="6567289" y="253690"/>
            <a:ext cx="2269699" cy="30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Bebas Neue"/>
                <a:ea typeface="Bebas Neue"/>
                <a:cs typeface="Bebas Neue"/>
                <a:sym typeface="Bebas Neue"/>
              </a:rPr>
              <a:t>Recording Sessions</a:t>
            </a:r>
            <a:endParaRPr dirty="0">
              <a:latin typeface="Bebas Neue"/>
              <a:ea typeface="Bebas Neue"/>
              <a:cs typeface="Bebas Neue"/>
              <a:sym typeface="Bebas Neue"/>
            </a:endParaRPr>
          </a:p>
        </p:txBody>
      </p:sp>
      <p:sp>
        <p:nvSpPr>
          <p:cNvPr id="641" name="Google Shape;641;p51"/>
          <p:cNvSpPr txBox="1">
            <a:spLocks noGrp="1"/>
          </p:cNvSpPr>
          <p:nvPr>
            <p:ph type="subTitle" idx="4"/>
          </p:nvPr>
        </p:nvSpPr>
        <p:spPr>
          <a:xfrm>
            <a:off x="6567289" y="716004"/>
            <a:ext cx="2535905" cy="149540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t>To prioritize other people’s time, </a:t>
            </a:r>
            <a:r>
              <a:rPr lang="en-US" sz="1400" dirty="0"/>
              <a:t>Jay-Z had all his lines memorized and made sure his levels of energy are at their highest before a recording session.</a:t>
            </a:r>
            <a:endParaRPr sz="1400" dirty="0"/>
          </a:p>
        </p:txBody>
      </p:sp>
      <p:sp>
        <p:nvSpPr>
          <p:cNvPr id="642" name="Google Shape;642;p51"/>
          <p:cNvSpPr txBox="1">
            <a:spLocks noGrp="1"/>
          </p:cNvSpPr>
          <p:nvPr>
            <p:ph type="subTitle" idx="1"/>
          </p:nvPr>
        </p:nvSpPr>
        <p:spPr>
          <a:xfrm>
            <a:off x="3335463" y="2213769"/>
            <a:ext cx="2877404" cy="66417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dirty="0"/>
              <a:t>How is This a habit of a good leader?</a:t>
            </a:r>
            <a:endParaRPr dirty="0">
              <a:latin typeface="Bebas Neue"/>
              <a:ea typeface="Bebas Neue"/>
              <a:cs typeface="Bebas Neue"/>
              <a:sym typeface="Bebas Neue"/>
            </a:endParaRPr>
          </a:p>
        </p:txBody>
      </p:sp>
      <p:sp>
        <p:nvSpPr>
          <p:cNvPr id="643" name="Google Shape;643;p51"/>
          <p:cNvSpPr txBox="1">
            <a:spLocks noGrp="1"/>
          </p:cNvSpPr>
          <p:nvPr>
            <p:ph type="subTitle" idx="2"/>
          </p:nvPr>
        </p:nvSpPr>
        <p:spPr>
          <a:xfrm>
            <a:off x="3224425" y="2814449"/>
            <a:ext cx="2980834" cy="22463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His ability to constantly demonstrate his skills showcases that he values the time of others in order to minimize wasting time. As a leader, this showcases his level of respect for other people’s time as well as his own time. This means that he achieves deadlines to continue accomplishing new goals.</a:t>
            </a:r>
            <a:endParaRPr sz="1400" dirty="0"/>
          </a:p>
        </p:txBody>
      </p:sp>
      <p:grpSp>
        <p:nvGrpSpPr>
          <p:cNvPr id="645" name="Google Shape;645;p51"/>
          <p:cNvGrpSpPr/>
          <p:nvPr/>
        </p:nvGrpSpPr>
        <p:grpSpPr>
          <a:xfrm>
            <a:off x="3167348" y="101275"/>
            <a:ext cx="5892730" cy="4935100"/>
            <a:chOff x="4571486" y="101275"/>
            <a:chExt cx="4473000" cy="4935100"/>
          </a:xfrm>
        </p:grpSpPr>
        <p:cxnSp>
          <p:nvCxnSpPr>
            <p:cNvPr id="646" name="Google Shape;646;p51"/>
            <p:cNvCxnSpPr/>
            <p:nvPr/>
          </p:nvCxnSpPr>
          <p:spPr>
            <a:xfrm rot="10800000">
              <a:off x="9032861" y="108900"/>
              <a:ext cx="0" cy="4919700"/>
            </a:xfrm>
            <a:prstGeom prst="straightConnector1">
              <a:avLst/>
            </a:prstGeom>
            <a:noFill/>
            <a:ln w="19050" cap="flat" cmpd="sng">
              <a:solidFill>
                <a:schemeClr val="lt1"/>
              </a:solidFill>
              <a:prstDash val="solid"/>
              <a:round/>
              <a:headEnd type="none" w="med" len="med"/>
              <a:tailEnd type="none" w="med" len="med"/>
            </a:ln>
          </p:spPr>
        </p:cxnSp>
        <p:cxnSp>
          <p:nvCxnSpPr>
            <p:cNvPr id="647" name="Google Shape;647;p51"/>
            <p:cNvCxnSpPr/>
            <p:nvPr/>
          </p:nvCxnSpPr>
          <p:spPr>
            <a:xfrm>
              <a:off x="4571486" y="5036375"/>
              <a:ext cx="4473000" cy="0"/>
            </a:xfrm>
            <a:prstGeom prst="straightConnector1">
              <a:avLst/>
            </a:prstGeom>
            <a:noFill/>
            <a:ln w="19050" cap="flat" cmpd="sng">
              <a:solidFill>
                <a:schemeClr val="lt1"/>
              </a:solidFill>
              <a:prstDash val="solid"/>
              <a:round/>
              <a:headEnd type="none" w="med" len="med"/>
              <a:tailEnd type="none" w="med" len="med"/>
            </a:ln>
          </p:spPr>
        </p:cxnSp>
        <p:cxnSp>
          <p:nvCxnSpPr>
            <p:cNvPr id="648" name="Google Shape;648;p51"/>
            <p:cNvCxnSpPr/>
            <p:nvPr/>
          </p:nvCxnSpPr>
          <p:spPr>
            <a:xfrm>
              <a:off x="4571486" y="101275"/>
              <a:ext cx="4473000" cy="0"/>
            </a:xfrm>
            <a:prstGeom prst="straightConnector1">
              <a:avLst/>
            </a:prstGeom>
            <a:noFill/>
            <a:ln w="19050" cap="flat" cmpd="sng">
              <a:solidFill>
                <a:schemeClr val="lt1"/>
              </a:solidFill>
              <a:prstDash val="solid"/>
              <a:round/>
              <a:headEnd type="none" w="med" len="med"/>
              <a:tailEnd type="none" w="med" len="med"/>
            </a:ln>
          </p:spPr>
        </p:cxnSp>
      </p:grpSp>
      <p:pic>
        <p:nvPicPr>
          <p:cNvPr id="3074" name="Picture 2" descr="Jay-Z's 'The Black Album' Reconsidered - The New York Times">
            <a:extLst>
              <a:ext uri="{FF2B5EF4-FFF2-40B4-BE49-F238E27FC236}">
                <a16:creationId xmlns:a16="http://schemas.microsoft.com/office/drawing/2014/main" id="{F773BB18-5978-49CC-B22B-4EC0B1424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689" y="2853115"/>
            <a:ext cx="2730252" cy="18284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c Nation: Belly hits the studio with JAY-Z | HipHopCanada">
            <a:extLst>
              <a:ext uri="{FF2B5EF4-FFF2-40B4-BE49-F238E27FC236}">
                <a16:creationId xmlns:a16="http://schemas.microsoft.com/office/drawing/2014/main" id="{C99CB2C4-BE0C-4F66-A721-3D0F3D048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8777" y="189659"/>
            <a:ext cx="3192055" cy="19152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4098" name="Picture 2" descr="Ranking Jay-Z's Albums - Hip Hop Golden Age Hip Hop Golden Age">
            <a:extLst>
              <a:ext uri="{FF2B5EF4-FFF2-40B4-BE49-F238E27FC236}">
                <a16:creationId xmlns:a16="http://schemas.microsoft.com/office/drawing/2014/main" id="{7D18E880-FEAC-49AD-8DA1-D29910D5B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270" y="184908"/>
            <a:ext cx="4735955" cy="4735955"/>
          </a:xfrm>
          <a:prstGeom prst="rect">
            <a:avLst/>
          </a:prstGeom>
          <a:noFill/>
          <a:extLst>
            <a:ext uri="{909E8E84-426E-40DD-AFC4-6F175D3DCCD1}">
              <a14:hiddenFill xmlns:a14="http://schemas.microsoft.com/office/drawing/2010/main">
                <a:solidFill>
                  <a:srgbClr val="FFFFFF"/>
                </a:solidFill>
              </a14:hiddenFill>
            </a:ext>
          </a:extLst>
        </p:spPr>
      </p:pic>
      <p:sp>
        <p:nvSpPr>
          <p:cNvPr id="539" name="Google Shape;539;p49"/>
          <p:cNvSpPr/>
          <p:nvPr/>
        </p:nvSpPr>
        <p:spPr>
          <a:xfrm>
            <a:off x="136939" y="1248349"/>
            <a:ext cx="4300520" cy="3672514"/>
          </a:xfrm>
          <a:prstGeom prst="rect">
            <a:avLst/>
          </a:prstGeom>
          <a:solidFill>
            <a:schemeClr val="dk1"/>
          </a:solidFill>
          <a:ln>
            <a:noFill/>
          </a:ln>
        </p:spPr>
        <p:txBody>
          <a:bodyPr spcFirstLastPara="1" wrap="square" lIns="91425" tIns="91425" rIns="91425" bIns="91425" anchor="ctr" anchorCtr="0">
            <a:noAutofit/>
          </a:bodyPr>
          <a:lstStyle/>
          <a:p>
            <a:pPr algn="just"/>
            <a:r>
              <a:rPr lang="en-US" b="1" dirty="0">
                <a:solidFill>
                  <a:schemeClr val="lt1"/>
                </a:solidFill>
                <a:latin typeface="Overpass Light" panose="020B0604020202020204" charset="0"/>
                <a:ea typeface="Bebas Neue"/>
                <a:cs typeface="Bebas Neue"/>
                <a:sym typeface="Bebas Neue"/>
              </a:rPr>
              <a:t>Unlike other artists in the rap field such as Drake, Kendrick, and J. Cole, Jay-Z manages his time where he releases new music constantly. Extending beyond this idea, he has the integrity not to waste other people’s time by falsely stating that new music is on the way when it is not. When Jay-Z says he is going to release new music, he makes sure to follow through with his promise rather disappointing his fans. This level of integrity can be applied to leadership skills. If you say you are going to do something, it is expected that you follow through with it because people may be counting on you. As a leader, you must be dependable so you can get your tasks done efficiently.</a:t>
            </a:r>
            <a:endParaRPr dirty="0">
              <a:solidFill>
                <a:schemeClr val="lt1"/>
              </a:solidFill>
              <a:latin typeface="Overpass Light" panose="020B0604020202020204" charset="0"/>
            </a:endParaRPr>
          </a:p>
        </p:txBody>
      </p:sp>
      <p:sp>
        <p:nvSpPr>
          <p:cNvPr id="542" name="Google Shape;542;p49"/>
          <p:cNvSpPr txBox="1">
            <a:spLocks noGrp="1"/>
          </p:cNvSpPr>
          <p:nvPr>
            <p:ph type="title"/>
          </p:nvPr>
        </p:nvSpPr>
        <p:spPr>
          <a:xfrm>
            <a:off x="348671" y="27380"/>
            <a:ext cx="3946800" cy="13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sz="3600" dirty="0"/>
              <a:t>04 Dependability</a:t>
            </a:r>
            <a:endParaRPr sz="3600" dirty="0"/>
          </a:p>
        </p:txBody>
      </p:sp>
      <p:cxnSp>
        <p:nvCxnSpPr>
          <p:cNvPr id="597" name="Google Shape;597;p49"/>
          <p:cNvCxnSpPr/>
          <p:nvPr/>
        </p:nvCxnSpPr>
        <p:spPr>
          <a:xfrm>
            <a:off x="101775" y="1907325"/>
            <a:ext cx="0" cy="2905800"/>
          </a:xfrm>
          <a:prstGeom prst="straightConnector1">
            <a:avLst/>
          </a:prstGeom>
          <a:noFill/>
          <a:ln w="19050" cap="flat" cmpd="sng">
            <a:solidFill>
              <a:schemeClr val="lt1"/>
            </a:solidFill>
            <a:prstDash val="solid"/>
            <a:round/>
            <a:headEnd type="none" w="med" len="med"/>
            <a:tailEnd type="none" w="med" len="med"/>
          </a:ln>
        </p:spPr>
      </p:cxnSp>
      <p:grpSp>
        <p:nvGrpSpPr>
          <p:cNvPr id="598" name="Google Shape;598;p49"/>
          <p:cNvGrpSpPr/>
          <p:nvPr/>
        </p:nvGrpSpPr>
        <p:grpSpPr>
          <a:xfrm>
            <a:off x="4567819" y="101275"/>
            <a:ext cx="4475237" cy="4935100"/>
            <a:chOff x="4571486" y="101275"/>
            <a:chExt cx="4473000" cy="4935100"/>
          </a:xfrm>
        </p:grpSpPr>
        <p:cxnSp>
          <p:nvCxnSpPr>
            <p:cNvPr id="599" name="Google Shape;599;p49"/>
            <p:cNvCxnSpPr/>
            <p:nvPr/>
          </p:nvCxnSpPr>
          <p:spPr>
            <a:xfrm rot="10800000">
              <a:off x="9032861" y="108900"/>
              <a:ext cx="0" cy="4919700"/>
            </a:xfrm>
            <a:prstGeom prst="straightConnector1">
              <a:avLst/>
            </a:prstGeom>
            <a:noFill/>
            <a:ln w="19050" cap="flat" cmpd="sng">
              <a:solidFill>
                <a:schemeClr val="lt1"/>
              </a:solidFill>
              <a:prstDash val="solid"/>
              <a:round/>
              <a:headEnd type="none" w="med" len="med"/>
              <a:tailEnd type="none" w="med" len="med"/>
            </a:ln>
          </p:spPr>
        </p:cxnSp>
        <p:cxnSp>
          <p:nvCxnSpPr>
            <p:cNvPr id="600" name="Google Shape;600;p49"/>
            <p:cNvCxnSpPr/>
            <p:nvPr/>
          </p:nvCxnSpPr>
          <p:spPr>
            <a:xfrm>
              <a:off x="4571486" y="5036375"/>
              <a:ext cx="4473000" cy="0"/>
            </a:xfrm>
            <a:prstGeom prst="straightConnector1">
              <a:avLst/>
            </a:prstGeom>
            <a:noFill/>
            <a:ln w="19050" cap="flat" cmpd="sng">
              <a:solidFill>
                <a:schemeClr val="lt1"/>
              </a:solidFill>
              <a:prstDash val="solid"/>
              <a:round/>
              <a:headEnd type="none" w="med" len="med"/>
              <a:tailEnd type="none" w="med" len="med"/>
            </a:ln>
          </p:spPr>
        </p:cxnSp>
        <p:cxnSp>
          <p:nvCxnSpPr>
            <p:cNvPr id="601" name="Google Shape;601;p49"/>
            <p:cNvCxnSpPr/>
            <p:nvPr/>
          </p:nvCxnSpPr>
          <p:spPr>
            <a:xfrm>
              <a:off x="4571486" y="101275"/>
              <a:ext cx="4473000" cy="0"/>
            </a:xfrm>
            <a:prstGeom prst="straightConnector1">
              <a:avLst/>
            </a:prstGeom>
            <a:noFill/>
            <a:ln w="19050" cap="flat" cmpd="sng">
              <a:solidFill>
                <a:schemeClr val="lt1"/>
              </a:solidFill>
              <a:prstDash val="solid"/>
              <a:round/>
              <a:headEnd type="none" w="med" len="med"/>
              <a:tailEnd type="none" w="med" len="me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46"/>
          <p:cNvPicPr preferRelativeResize="0"/>
          <p:nvPr/>
        </p:nvPicPr>
        <p:blipFill rotWithShape="1">
          <a:blip r:embed="rId3">
            <a:alphaModFix/>
          </a:blip>
          <a:srcRect l="21832" r="21826"/>
          <a:stretch/>
        </p:blipFill>
        <p:spPr>
          <a:xfrm>
            <a:off x="9525" y="0"/>
            <a:ext cx="5151749" cy="5143500"/>
          </a:xfrm>
          <a:prstGeom prst="rect">
            <a:avLst/>
          </a:prstGeom>
          <a:noFill/>
          <a:ln>
            <a:noFill/>
          </a:ln>
        </p:spPr>
      </p:pic>
      <p:sp>
        <p:nvSpPr>
          <p:cNvPr id="476" name="Google Shape;476;p46"/>
          <p:cNvSpPr txBox="1">
            <a:spLocks noGrp="1"/>
          </p:cNvSpPr>
          <p:nvPr>
            <p:ph type="title"/>
          </p:nvPr>
        </p:nvSpPr>
        <p:spPr>
          <a:xfrm>
            <a:off x="5364242" y="1577975"/>
            <a:ext cx="4108499" cy="134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05</a:t>
            </a:r>
            <a:br>
              <a:rPr lang="en-US" sz="3600" dirty="0"/>
            </a:br>
            <a:r>
              <a:rPr lang="en-US" sz="3600" dirty="0"/>
              <a:t>Creative/Innovative</a:t>
            </a:r>
            <a:endParaRPr sz="3600" dirty="0"/>
          </a:p>
        </p:txBody>
      </p:sp>
      <p:sp>
        <p:nvSpPr>
          <p:cNvPr id="477" name="Google Shape;477;p46"/>
          <p:cNvSpPr/>
          <p:nvPr/>
        </p:nvSpPr>
        <p:spPr>
          <a:xfrm>
            <a:off x="102338" y="357561"/>
            <a:ext cx="5559600" cy="4489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478" name="Google Shape;478;p46"/>
          <p:cNvSpPr txBox="1">
            <a:spLocks noGrp="1"/>
          </p:cNvSpPr>
          <p:nvPr>
            <p:ph type="subTitle" idx="4294967295"/>
          </p:nvPr>
        </p:nvSpPr>
        <p:spPr>
          <a:xfrm>
            <a:off x="102338" y="600941"/>
            <a:ext cx="5394222" cy="4003040"/>
          </a:xfrm>
          <a:prstGeom prst="rect">
            <a:avLst/>
          </a:prstGeom>
        </p:spPr>
        <p:txBody>
          <a:bodyPr spcFirstLastPara="1" wrap="square" lIns="91425" tIns="91425" rIns="91425" bIns="91425" anchor="t" anchorCtr="0">
            <a:noAutofit/>
          </a:bodyPr>
          <a:lstStyle/>
          <a:p>
            <a:pPr marL="120650" lvl="0" indent="0" algn="just" rtl="0">
              <a:lnSpc>
                <a:spcPct val="100000"/>
              </a:lnSpc>
              <a:spcBef>
                <a:spcPts val="0"/>
              </a:spcBef>
              <a:spcAft>
                <a:spcPts val="0"/>
              </a:spcAft>
              <a:buClr>
                <a:schemeClr val="lt1"/>
              </a:buClr>
              <a:buSzPts val="1700"/>
              <a:buNone/>
            </a:pPr>
            <a:r>
              <a:rPr lang="en-CA" sz="1700" dirty="0">
                <a:solidFill>
                  <a:schemeClr val="lt1"/>
                </a:solidFill>
              </a:rPr>
              <a:t>The reason that Jay-Z was able to make it so big in his career was that he changed the rap industry with his creative flow and rhymes. His creative and innovative thinking skills are how he managed to create a record label having not been able to secure a contract himself. Rather than conforming to a boss, he was creative enough to set new boundaries within the rap industry and change the rules for the next 30 years. </a:t>
            </a:r>
          </a:p>
          <a:p>
            <a:pPr marL="120650" lvl="0" indent="0" algn="l" rtl="0">
              <a:lnSpc>
                <a:spcPct val="100000"/>
              </a:lnSpc>
              <a:spcBef>
                <a:spcPts val="0"/>
              </a:spcBef>
              <a:spcAft>
                <a:spcPts val="0"/>
              </a:spcAft>
              <a:buClr>
                <a:schemeClr val="lt1"/>
              </a:buClr>
              <a:buSzPts val="1700"/>
              <a:buNone/>
            </a:pPr>
            <a:endParaRPr lang="en-CA" sz="1700" dirty="0">
              <a:solidFill>
                <a:schemeClr val="lt1"/>
              </a:solidFill>
            </a:endParaRPr>
          </a:p>
          <a:p>
            <a:pPr marL="120650" lvl="0" indent="0" algn="l" rtl="0">
              <a:lnSpc>
                <a:spcPct val="100000"/>
              </a:lnSpc>
              <a:spcBef>
                <a:spcPts val="0"/>
              </a:spcBef>
              <a:spcAft>
                <a:spcPts val="0"/>
              </a:spcAft>
              <a:buClr>
                <a:schemeClr val="lt1"/>
              </a:buClr>
              <a:buSzPts val="1700"/>
              <a:buNone/>
            </a:pPr>
            <a:r>
              <a:rPr lang="en-CA" sz="1700" dirty="0">
                <a:solidFill>
                  <a:schemeClr val="lt1"/>
                </a:solidFill>
              </a:rPr>
              <a:t>Even Pharrell said, “</a:t>
            </a:r>
            <a:r>
              <a:rPr lang="en-US" sz="1700" dirty="0">
                <a:solidFill>
                  <a:schemeClr val="lt1"/>
                </a:solidFill>
              </a:rPr>
              <a:t>when he writes and he’s just sitting there mumbling to himself”. This showcases how his creative process and problem-thinking skills may be odd to others, but it reaches new limits for him.</a:t>
            </a:r>
            <a:endParaRPr lang="en-CA" sz="1700" dirty="0">
              <a:solidFill>
                <a:schemeClr val="lt1"/>
              </a:solidFill>
            </a:endParaRPr>
          </a:p>
        </p:txBody>
      </p:sp>
      <p:grpSp>
        <p:nvGrpSpPr>
          <p:cNvPr id="479" name="Google Shape;479;p46"/>
          <p:cNvGrpSpPr/>
          <p:nvPr/>
        </p:nvGrpSpPr>
        <p:grpSpPr>
          <a:xfrm flipH="1">
            <a:off x="89128" y="101275"/>
            <a:ext cx="5083117" cy="4935100"/>
            <a:chOff x="4571486" y="101275"/>
            <a:chExt cx="4473000" cy="4935100"/>
          </a:xfrm>
        </p:grpSpPr>
        <p:cxnSp>
          <p:nvCxnSpPr>
            <p:cNvPr id="480" name="Google Shape;480;p46"/>
            <p:cNvCxnSpPr/>
            <p:nvPr/>
          </p:nvCxnSpPr>
          <p:spPr>
            <a:xfrm rot="10800000">
              <a:off x="9032861" y="108900"/>
              <a:ext cx="0" cy="4919700"/>
            </a:xfrm>
            <a:prstGeom prst="straightConnector1">
              <a:avLst/>
            </a:prstGeom>
            <a:noFill/>
            <a:ln w="19050" cap="flat" cmpd="sng">
              <a:solidFill>
                <a:schemeClr val="lt1"/>
              </a:solidFill>
              <a:prstDash val="solid"/>
              <a:round/>
              <a:headEnd type="none" w="med" len="med"/>
              <a:tailEnd type="none" w="med" len="med"/>
            </a:ln>
          </p:spPr>
        </p:cxnSp>
        <p:cxnSp>
          <p:nvCxnSpPr>
            <p:cNvPr id="481" name="Google Shape;481;p46"/>
            <p:cNvCxnSpPr/>
            <p:nvPr/>
          </p:nvCxnSpPr>
          <p:spPr>
            <a:xfrm>
              <a:off x="4571486" y="5036375"/>
              <a:ext cx="4473000" cy="0"/>
            </a:xfrm>
            <a:prstGeom prst="straightConnector1">
              <a:avLst/>
            </a:prstGeom>
            <a:noFill/>
            <a:ln w="19050" cap="flat" cmpd="sng">
              <a:solidFill>
                <a:schemeClr val="lt1"/>
              </a:solidFill>
              <a:prstDash val="solid"/>
              <a:round/>
              <a:headEnd type="none" w="med" len="med"/>
              <a:tailEnd type="none" w="med" len="med"/>
            </a:ln>
          </p:spPr>
        </p:cxnSp>
        <p:cxnSp>
          <p:nvCxnSpPr>
            <p:cNvPr id="482" name="Google Shape;482;p46"/>
            <p:cNvCxnSpPr/>
            <p:nvPr/>
          </p:nvCxnSpPr>
          <p:spPr>
            <a:xfrm>
              <a:off x="4571486" y="101275"/>
              <a:ext cx="4473000" cy="0"/>
            </a:xfrm>
            <a:prstGeom prst="straightConnector1">
              <a:avLst/>
            </a:prstGeom>
            <a:noFill/>
            <a:ln w="19050" cap="flat" cmpd="sng">
              <a:solidFill>
                <a:schemeClr val="lt1"/>
              </a:solidFill>
              <a:prstDash val="solid"/>
              <a:round/>
              <a:headEnd type="none" w="med" len="med"/>
              <a:tailEnd type="none" w="med" len="med"/>
            </a:ln>
          </p:spPr>
        </p:cxnSp>
      </p:grpSp>
    </p:spTree>
  </p:cSld>
  <p:clrMapOvr>
    <a:masterClrMapping/>
  </p:clrMapOvr>
</p:sld>
</file>

<file path=ppt/theme/theme1.xml><?xml version="1.0" encoding="utf-8"?>
<a:theme xmlns:a="http://schemas.openxmlformats.org/drawingml/2006/main" name="Minimal Marketing by Slidesgo">
  <a:themeElements>
    <a:clrScheme name="Simple Light">
      <a:dk1>
        <a:srgbClr val="000000"/>
      </a:dk1>
      <a:lt1>
        <a:srgbClr val="FFFFFF"/>
      </a:lt1>
      <a:dk2>
        <a:srgbClr val="FFFFFF"/>
      </a:dk2>
      <a:lt2>
        <a:srgbClr val="FFFFFF"/>
      </a:lt2>
      <a:accent1>
        <a:srgbClr val="000000"/>
      </a:accent1>
      <a:accent2>
        <a:srgbClr val="000000"/>
      </a:accent2>
      <a:accent3>
        <a:srgbClr val="FFFFFF"/>
      </a:accent3>
      <a:accent4>
        <a:srgbClr val="000000"/>
      </a:accent4>
      <a:accent5>
        <a:srgbClr val="FFFFFF"/>
      </a:accent5>
      <a:accent6>
        <a:srgbClr val="21212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1188</Words>
  <Application>Microsoft Office PowerPoint</Application>
  <PresentationFormat>On-screen Show (16:9)</PresentationFormat>
  <Paragraphs>43</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Overpass Light</vt:lpstr>
      <vt:lpstr>Overpass ExtraLight</vt:lpstr>
      <vt:lpstr>Arial</vt:lpstr>
      <vt:lpstr>Overpass</vt:lpstr>
      <vt:lpstr>Roboto Slab Light</vt:lpstr>
      <vt:lpstr>Bebas Neue</vt:lpstr>
      <vt:lpstr>Fira Sans Extra Condensed Medium</vt:lpstr>
      <vt:lpstr>Minimal Marketing by Slidesgo</vt:lpstr>
      <vt:lpstr> Jay-Z</vt:lpstr>
      <vt:lpstr>Introduction</vt:lpstr>
      <vt:lpstr>01</vt:lpstr>
      <vt:lpstr>How did he make use of This passion?</vt:lpstr>
      <vt:lpstr>Using his passion to set the standard</vt:lpstr>
      <vt:lpstr>02  Willingness to learn</vt:lpstr>
      <vt:lpstr>03 prioritizes time</vt:lpstr>
      <vt:lpstr>04 Dependability</vt:lpstr>
      <vt:lpstr>05 Creative/Innovative</vt:lpstr>
      <vt:lpstr>06</vt:lpstr>
      <vt:lpstr>Implementing this viewpoint</vt:lpstr>
      <vt:lpstr>why I think He is outstanding</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Jay-Z</dc:title>
  <cp:lastModifiedBy>Barfin Gerami</cp:lastModifiedBy>
  <cp:revision>35</cp:revision>
  <dcterms:modified xsi:type="dcterms:W3CDTF">2022-11-23T07:21:42Z</dcterms:modified>
</cp:coreProperties>
</file>