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67463-45A3-4F92-924F-2316774AD0B3}" v="99" dt="2021-11-26T04:58:53.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2" d="100"/>
          <a:sy n="162"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30S-Kim, Brendon" userId="6fb8c231-7d6c-4c80-b0a5-bc0420eeed0d" providerId="ADAL" clId="{20F67463-45A3-4F92-924F-2316774AD0B3}"/>
    <pc:docChg chg="undo custSel addSld modSld">
      <pc:chgData name="130S-Kim, Brendon" userId="6fb8c231-7d6c-4c80-b0a5-bc0420eeed0d" providerId="ADAL" clId="{20F67463-45A3-4F92-924F-2316774AD0B3}" dt="2021-11-26T04:59:19.656" v="4125" actId="14861"/>
      <pc:docMkLst>
        <pc:docMk/>
      </pc:docMkLst>
      <pc:sldChg chg="addSp delSp modSp mod">
        <pc:chgData name="130S-Kim, Brendon" userId="6fb8c231-7d6c-4c80-b0a5-bc0420eeed0d" providerId="ADAL" clId="{20F67463-45A3-4F92-924F-2316774AD0B3}" dt="2021-11-26T03:48:53.014" v="1097" actId="1076"/>
        <pc:sldMkLst>
          <pc:docMk/>
          <pc:sldMk cId="140711571" sldId="257"/>
        </pc:sldMkLst>
        <pc:spChg chg="add del mod">
          <ac:chgData name="130S-Kim, Brendon" userId="6fb8c231-7d6c-4c80-b0a5-bc0420eeed0d" providerId="ADAL" clId="{20F67463-45A3-4F92-924F-2316774AD0B3}" dt="2021-11-26T03:48:17.082" v="1092" actId="767"/>
          <ac:spMkLst>
            <pc:docMk/>
            <pc:sldMk cId="140711571" sldId="257"/>
            <ac:spMk id="2" creationId="{30269365-E466-4B34-9D6B-10ABB29BC61D}"/>
          </ac:spMkLst>
        </pc:spChg>
        <pc:spChg chg="add mod">
          <ac:chgData name="130S-Kim, Brendon" userId="6fb8c231-7d6c-4c80-b0a5-bc0420eeed0d" providerId="ADAL" clId="{20F67463-45A3-4F92-924F-2316774AD0B3}" dt="2021-11-26T03:48:53.014" v="1097" actId="1076"/>
          <ac:spMkLst>
            <pc:docMk/>
            <pc:sldMk cId="140711571" sldId="257"/>
            <ac:spMk id="3" creationId="{1247FACA-CD5D-4163-A253-6A4B7EDDF2B8}"/>
          </ac:spMkLst>
        </pc:spChg>
        <pc:spChg chg="add mod">
          <ac:chgData name="130S-Kim, Brendon" userId="6fb8c231-7d6c-4c80-b0a5-bc0420eeed0d" providerId="ADAL" clId="{20F67463-45A3-4F92-924F-2316774AD0B3}" dt="2021-11-24T18:57:14.538" v="960" actId="14861"/>
          <ac:spMkLst>
            <pc:docMk/>
            <pc:sldMk cId="140711571" sldId="257"/>
            <ac:spMk id="4" creationId="{A569874C-F9AE-447B-92DC-670E1A50E392}"/>
          </ac:spMkLst>
        </pc:spChg>
        <pc:spChg chg="add mod">
          <ac:chgData name="130S-Kim, Brendon" userId="6fb8c231-7d6c-4c80-b0a5-bc0420eeed0d" providerId="ADAL" clId="{20F67463-45A3-4F92-924F-2316774AD0B3}" dt="2021-11-24T18:57:07.776" v="958" actId="14861"/>
          <ac:spMkLst>
            <pc:docMk/>
            <pc:sldMk cId="140711571" sldId="257"/>
            <ac:spMk id="5" creationId="{76DDB07D-B047-4EE5-B24E-1107A6AF3E4A}"/>
          </ac:spMkLst>
        </pc:spChg>
        <pc:spChg chg="add del mod">
          <ac:chgData name="130S-Kim, Brendon" userId="6fb8c231-7d6c-4c80-b0a5-bc0420eeed0d" providerId="ADAL" clId="{20F67463-45A3-4F92-924F-2316774AD0B3}" dt="2021-11-24T18:36:34.862" v="290"/>
          <ac:spMkLst>
            <pc:docMk/>
            <pc:sldMk cId="140711571" sldId="257"/>
            <ac:spMk id="6" creationId="{452FAD33-1674-4ABA-B75D-7B78A35AADEF}"/>
          </ac:spMkLst>
        </pc:spChg>
        <pc:spChg chg="add del mod">
          <ac:chgData name="130S-Kim, Brendon" userId="6fb8c231-7d6c-4c80-b0a5-bc0420eeed0d" providerId="ADAL" clId="{20F67463-45A3-4F92-924F-2316774AD0B3}" dt="2021-11-24T18:56:36.802" v="952"/>
          <ac:spMkLst>
            <pc:docMk/>
            <pc:sldMk cId="140711571" sldId="257"/>
            <ac:spMk id="7" creationId="{11175F4A-76A4-4A95-9D49-63A53174C8C9}"/>
          </ac:spMkLst>
        </pc:spChg>
        <pc:spChg chg="add del mod">
          <ac:chgData name="130S-Kim, Brendon" userId="6fb8c231-7d6c-4c80-b0a5-bc0420eeed0d" providerId="ADAL" clId="{20F67463-45A3-4F92-924F-2316774AD0B3}" dt="2021-11-24T19:04:57.335" v="976"/>
          <ac:spMkLst>
            <pc:docMk/>
            <pc:sldMk cId="140711571" sldId="257"/>
            <ac:spMk id="8" creationId="{81DAB561-57D0-450D-814C-9B817C99E708}"/>
          </ac:spMkLst>
        </pc:spChg>
        <pc:grpChg chg="add mod">
          <ac:chgData name="130S-Kim, Brendon" userId="6fb8c231-7d6c-4c80-b0a5-bc0420eeed0d" providerId="ADAL" clId="{20F67463-45A3-4F92-924F-2316774AD0B3}" dt="2021-11-24T19:17:44.417" v="1032" actId="164"/>
          <ac:grpSpMkLst>
            <pc:docMk/>
            <pc:sldMk cId="140711571" sldId="257"/>
            <ac:grpSpMk id="17" creationId="{424EE94C-F07A-4466-879D-50C5C427598B}"/>
          </ac:grpSpMkLst>
        </pc:grpChg>
        <pc:picChg chg="add mod">
          <ac:chgData name="130S-Kim, Brendon" userId="6fb8c231-7d6c-4c80-b0a5-bc0420eeed0d" providerId="ADAL" clId="{20F67463-45A3-4F92-924F-2316774AD0B3}" dt="2021-11-24T19:03:18.844" v="969" actId="1076"/>
          <ac:picMkLst>
            <pc:docMk/>
            <pc:sldMk cId="140711571" sldId="257"/>
            <ac:picMk id="10" creationId="{8BBE0439-76CD-4CC8-9E5C-50029829B6A7}"/>
          </ac:picMkLst>
        </pc:picChg>
        <pc:picChg chg="add mod">
          <ac:chgData name="130S-Kim, Brendon" userId="6fb8c231-7d6c-4c80-b0a5-bc0420eeed0d" providerId="ADAL" clId="{20F67463-45A3-4F92-924F-2316774AD0B3}" dt="2021-11-24T19:09:59.177" v="1006" actId="14100"/>
          <ac:picMkLst>
            <pc:docMk/>
            <pc:sldMk cId="140711571" sldId="257"/>
            <ac:picMk id="12" creationId="{66AF28C1-7AFF-436F-8538-2F278A86624A}"/>
          </ac:picMkLst>
        </pc:picChg>
        <pc:picChg chg="add mod">
          <ac:chgData name="130S-Kim, Brendon" userId="6fb8c231-7d6c-4c80-b0a5-bc0420eeed0d" providerId="ADAL" clId="{20F67463-45A3-4F92-924F-2316774AD0B3}" dt="2021-11-24T19:11:56.961" v="1016" actId="14100"/>
          <ac:picMkLst>
            <pc:docMk/>
            <pc:sldMk cId="140711571" sldId="257"/>
            <ac:picMk id="14" creationId="{977E5E1A-4535-4E22-8C7C-B84F99106C84}"/>
          </ac:picMkLst>
        </pc:picChg>
        <pc:picChg chg="add mod">
          <ac:chgData name="130S-Kim, Brendon" userId="6fb8c231-7d6c-4c80-b0a5-bc0420eeed0d" providerId="ADAL" clId="{20F67463-45A3-4F92-924F-2316774AD0B3}" dt="2021-11-24T19:12:19.727" v="1021" actId="14100"/>
          <ac:picMkLst>
            <pc:docMk/>
            <pc:sldMk cId="140711571" sldId="257"/>
            <ac:picMk id="16" creationId="{E8D2E4CC-541C-4A79-826D-BAC7D1C69FB4}"/>
          </ac:picMkLst>
        </pc:picChg>
        <pc:picChg chg="add mod">
          <ac:chgData name="130S-Kim, Brendon" userId="6fb8c231-7d6c-4c80-b0a5-bc0420eeed0d" providerId="ADAL" clId="{20F67463-45A3-4F92-924F-2316774AD0B3}" dt="2021-11-24T21:17:47.703" v="1068" actId="14100"/>
          <ac:picMkLst>
            <pc:docMk/>
            <pc:sldMk cId="140711571" sldId="257"/>
            <ac:picMk id="19" creationId="{A7DF2E3F-DF57-40F5-A034-168E7D8D718E}"/>
          </ac:picMkLst>
        </pc:picChg>
        <pc:picChg chg="add mod">
          <ac:chgData name="130S-Kim, Brendon" userId="6fb8c231-7d6c-4c80-b0a5-bc0420eeed0d" providerId="ADAL" clId="{20F67463-45A3-4F92-924F-2316774AD0B3}" dt="2021-11-24T19:08:26.455" v="997" actId="14100"/>
          <ac:picMkLst>
            <pc:docMk/>
            <pc:sldMk cId="140711571" sldId="257"/>
            <ac:picMk id="1026" creationId="{05931E8F-B2AD-476C-B9C3-6654109082F9}"/>
          </ac:picMkLst>
        </pc:picChg>
        <pc:picChg chg="add mod">
          <ac:chgData name="130S-Kim, Brendon" userId="6fb8c231-7d6c-4c80-b0a5-bc0420eeed0d" providerId="ADAL" clId="{20F67463-45A3-4F92-924F-2316774AD0B3}" dt="2021-11-24T19:08:34.049" v="1000" actId="14100"/>
          <ac:picMkLst>
            <pc:docMk/>
            <pc:sldMk cId="140711571" sldId="257"/>
            <ac:picMk id="1028" creationId="{89A2ABDA-5725-4386-975B-89BED7C9AC43}"/>
          </ac:picMkLst>
        </pc:picChg>
        <pc:picChg chg="add mod">
          <ac:chgData name="130S-Kim, Brendon" userId="6fb8c231-7d6c-4c80-b0a5-bc0420eeed0d" providerId="ADAL" clId="{20F67463-45A3-4F92-924F-2316774AD0B3}" dt="2021-11-24T19:08:48.307" v="1003" actId="14100"/>
          <ac:picMkLst>
            <pc:docMk/>
            <pc:sldMk cId="140711571" sldId="257"/>
            <ac:picMk id="1030" creationId="{AB51517A-A261-43C8-B8DD-F23C0832F14D}"/>
          </ac:picMkLst>
        </pc:picChg>
        <pc:picChg chg="add mod">
          <ac:chgData name="130S-Kim, Brendon" userId="6fb8c231-7d6c-4c80-b0a5-bc0420eeed0d" providerId="ADAL" clId="{20F67463-45A3-4F92-924F-2316774AD0B3}" dt="2021-11-24T19:20:16.062" v="1064" actId="14100"/>
          <ac:picMkLst>
            <pc:docMk/>
            <pc:sldMk cId="140711571" sldId="257"/>
            <ac:picMk id="1032" creationId="{9A68645B-C23C-4A13-90F5-A94F111941DB}"/>
          </ac:picMkLst>
        </pc:picChg>
        <pc:picChg chg="add del mod">
          <ac:chgData name="130S-Kim, Brendon" userId="6fb8c231-7d6c-4c80-b0a5-bc0420eeed0d" providerId="ADAL" clId="{20F67463-45A3-4F92-924F-2316774AD0B3}" dt="2021-11-24T19:17:46.223" v="1036"/>
          <ac:picMkLst>
            <pc:docMk/>
            <pc:sldMk cId="140711571" sldId="257"/>
            <ac:picMk id="1034" creationId="{8849CF55-11CE-4EB5-858B-703962217C0F}"/>
          </ac:picMkLst>
        </pc:picChg>
        <pc:picChg chg="add mod">
          <ac:chgData name="130S-Kim, Brendon" userId="6fb8c231-7d6c-4c80-b0a5-bc0420eeed0d" providerId="ADAL" clId="{20F67463-45A3-4F92-924F-2316774AD0B3}" dt="2021-11-24T19:18:21.570" v="1047" actId="14100"/>
          <ac:picMkLst>
            <pc:docMk/>
            <pc:sldMk cId="140711571" sldId="257"/>
            <ac:picMk id="1036" creationId="{DE4DE81D-E1F3-47EF-8DA6-371020DDE6DB}"/>
          </ac:picMkLst>
        </pc:picChg>
        <pc:picChg chg="add mod">
          <ac:chgData name="130S-Kim, Brendon" userId="6fb8c231-7d6c-4c80-b0a5-bc0420eeed0d" providerId="ADAL" clId="{20F67463-45A3-4F92-924F-2316774AD0B3}" dt="2021-11-24T19:19:01.202" v="1054" actId="14100"/>
          <ac:picMkLst>
            <pc:docMk/>
            <pc:sldMk cId="140711571" sldId="257"/>
            <ac:picMk id="1038" creationId="{3E9DC2D6-D3D5-4B17-A2CC-BD071F793756}"/>
          </ac:picMkLst>
        </pc:picChg>
        <pc:picChg chg="add del">
          <ac:chgData name="130S-Kim, Brendon" userId="6fb8c231-7d6c-4c80-b0a5-bc0420eeed0d" providerId="ADAL" clId="{20F67463-45A3-4F92-924F-2316774AD0B3}" dt="2021-11-24T19:19:47.850" v="1056"/>
          <ac:picMkLst>
            <pc:docMk/>
            <pc:sldMk cId="140711571" sldId="257"/>
            <ac:picMk id="1040" creationId="{13BCB46B-5BD4-4CE8-8046-3F36B2313757}"/>
          </ac:picMkLst>
        </pc:picChg>
      </pc:sldChg>
      <pc:sldChg chg="addSp delSp modSp new mod">
        <pc:chgData name="130S-Kim, Brendon" userId="6fb8c231-7d6c-4c80-b0a5-bc0420eeed0d" providerId="ADAL" clId="{20F67463-45A3-4F92-924F-2316774AD0B3}" dt="2021-11-26T04:05:51.933" v="2122" actId="1076"/>
        <pc:sldMkLst>
          <pc:docMk/>
          <pc:sldMk cId="294386859" sldId="258"/>
        </pc:sldMkLst>
        <pc:spChg chg="mod">
          <ac:chgData name="130S-Kim, Brendon" userId="6fb8c231-7d6c-4c80-b0a5-bc0420eeed0d" providerId="ADAL" clId="{20F67463-45A3-4F92-924F-2316774AD0B3}" dt="2021-11-26T03:50:04.744" v="1165" actId="1076"/>
          <ac:spMkLst>
            <pc:docMk/>
            <pc:sldMk cId="294386859" sldId="258"/>
            <ac:spMk id="2" creationId="{C9F47CD8-042E-40DC-BBD1-994B3CB638EC}"/>
          </ac:spMkLst>
        </pc:spChg>
        <pc:spChg chg="mod">
          <ac:chgData name="130S-Kim, Brendon" userId="6fb8c231-7d6c-4c80-b0a5-bc0420eeed0d" providerId="ADAL" clId="{20F67463-45A3-4F92-924F-2316774AD0B3}" dt="2021-11-26T03:58:40.378" v="1777" actId="207"/>
          <ac:spMkLst>
            <pc:docMk/>
            <pc:sldMk cId="294386859" sldId="258"/>
            <ac:spMk id="3" creationId="{C1C08BDE-853F-45ED-93BA-FF6CDD76CB17}"/>
          </ac:spMkLst>
        </pc:spChg>
        <pc:spChg chg="add del mod">
          <ac:chgData name="130S-Kim, Brendon" userId="6fb8c231-7d6c-4c80-b0a5-bc0420eeed0d" providerId="ADAL" clId="{20F67463-45A3-4F92-924F-2316774AD0B3}" dt="2021-11-26T03:56:30.642" v="1762" actId="767"/>
          <ac:spMkLst>
            <pc:docMk/>
            <pc:sldMk cId="294386859" sldId="258"/>
            <ac:spMk id="6" creationId="{4B522B5E-916A-4726-A6DE-AA76034EFF69}"/>
          </ac:spMkLst>
        </pc:spChg>
        <pc:spChg chg="add mod">
          <ac:chgData name="130S-Kim, Brendon" userId="6fb8c231-7d6c-4c80-b0a5-bc0420eeed0d" providerId="ADAL" clId="{20F67463-45A3-4F92-924F-2316774AD0B3}" dt="2021-11-26T04:05:51.933" v="2122" actId="1076"/>
          <ac:spMkLst>
            <pc:docMk/>
            <pc:sldMk cId="294386859" sldId="258"/>
            <ac:spMk id="7" creationId="{22E839E6-3272-4CED-AB0A-9E72C6D06CF2}"/>
          </ac:spMkLst>
        </pc:spChg>
        <pc:spChg chg="add mod">
          <ac:chgData name="130S-Kim, Brendon" userId="6fb8c231-7d6c-4c80-b0a5-bc0420eeed0d" providerId="ADAL" clId="{20F67463-45A3-4F92-924F-2316774AD0B3}" dt="2021-11-26T04:01:57.810" v="2093" actId="207"/>
          <ac:spMkLst>
            <pc:docMk/>
            <pc:sldMk cId="294386859" sldId="258"/>
            <ac:spMk id="8" creationId="{227D410F-C1BB-4182-AB95-6E4F59063D82}"/>
          </ac:spMkLst>
        </pc:spChg>
        <pc:spChg chg="add mod">
          <ac:chgData name="130S-Kim, Brendon" userId="6fb8c231-7d6c-4c80-b0a5-bc0420eeed0d" providerId="ADAL" clId="{20F67463-45A3-4F92-924F-2316774AD0B3}" dt="2021-11-26T04:05:18.878" v="2114" actId="14100"/>
          <ac:spMkLst>
            <pc:docMk/>
            <pc:sldMk cId="294386859" sldId="258"/>
            <ac:spMk id="11" creationId="{DCC33F1F-F4BD-4787-B1A0-C3E9B1A4B0F6}"/>
          </ac:spMkLst>
        </pc:spChg>
        <pc:spChg chg="add mod">
          <ac:chgData name="130S-Kim, Brendon" userId="6fb8c231-7d6c-4c80-b0a5-bc0420eeed0d" providerId="ADAL" clId="{20F67463-45A3-4F92-924F-2316774AD0B3}" dt="2021-11-26T04:05:31.121" v="2117" actId="1076"/>
          <ac:spMkLst>
            <pc:docMk/>
            <pc:sldMk cId="294386859" sldId="258"/>
            <ac:spMk id="14" creationId="{140535B1-8C93-4C59-9E30-49CC7F0E1BA6}"/>
          </ac:spMkLst>
        </pc:spChg>
        <pc:picChg chg="add mod">
          <ac:chgData name="130S-Kim, Brendon" userId="6fb8c231-7d6c-4c80-b0a5-bc0420eeed0d" providerId="ADAL" clId="{20F67463-45A3-4F92-924F-2316774AD0B3}" dt="2021-11-26T04:05:47.451" v="2121" actId="14100"/>
          <ac:picMkLst>
            <pc:docMk/>
            <pc:sldMk cId="294386859" sldId="258"/>
            <ac:picMk id="5" creationId="{2E6562AA-AEAC-4007-8D74-F5326099FEAC}"/>
          </ac:picMkLst>
        </pc:picChg>
        <pc:picChg chg="add mod">
          <ac:chgData name="130S-Kim, Brendon" userId="6fb8c231-7d6c-4c80-b0a5-bc0420eeed0d" providerId="ADAL" clId="{20F67463-45A3-4F92-924F-2316774AD0B3}" dt="2021-11-26T04:03:17.341" v="2100" actId="14100"/>
          <ac:picMkLst>
            <pc:docMk/>
            <pc:sldMk cId="294386859" sldId="258"/>
            <ac:picMk id="10" creationId="{A9C6E04A-CACF-4408-8D70-CDCAD597092C}"/>
          </ac:picMkLst>
        </pc:picChg>
        <pc:picChg chg="add mod">
          <ac:chgData name="130S-Kim, Brendon" userId="6fb8c231-7d6c-4c80-b0a5-bc0420eeed0d" providerId="ADAL" clId="{20F67463-45A3-4F92-924F-2316774AD0B3}" dt="2021-11-26T04:05:24.421" v="2116" actId="14100"/>
          <ac:picMkLst>
            <pc:docMk/>
            <pc:sldMk cId="294386859" sldId="258"/>
            <ac:picMk id="13" creationId="{AD3DEDA3-47AD-4A10-975C-54E3232B83E3}"/>
          </ac:picMkLst>
        </pc:picChg>
      </pc:sldChg>
      <pc:sldChg chg="addSp delSp modSp new mod modAnim">
        <pc:chgData name="130S-Kim, Brendon" userId="6fb8c231-7d6c-4c80-b0a5-bc0420eeed0d" providerId="ADAL" clId="{20F67463-45A3-4F92-924F-2316774AD0B3}" dt="2021-11-26T04:49:33.690" v="3475" actId="20577"/>
        <pc:sldMkLst>
          <pc:docMk/>
          <pc:sldMk cId="904288735" sldId="259"/>
        </pc:sldMkLst>
        <pc:spChg chg="mod">
          <ac:chgData name="130S-Kim, Brendon" userId="6fb8c231-7d6c-4c80-b0a5-bc0420eeed0d" providerId="ADAL" clId="{20F67463-45A3-4F92-924F-2316774AD0B3}" dt="2021-11-26T04:13:28.690" v="2173" actId="122"/>
          <ac:spMkLst>
            <pc:docMk/>
            <pc:sldMk cId="904288735" sldId="259"/>
            <ac:spMk id="2" creationId="{BDA10F35-404F-4BA5-A249-0C89C236EADB}"/>
          </ac:spMkLst>
        </pc:spChg>
        <pc:spChg chg="del mod">
          <ac:chgData name="130S-Kim, Brendon" userId="6fb8c231-7d6c-4c80-b0a5-bc0420eeed0d" providerId="ADAL" clId="{20F67463-45A3-4F92-924F-2316774AD0B3}" dt="2021-11-26T04:13:10.626" v="2169"/>
          <ac:spMkLst>
            <pc:docMk/>
            <pc:sldMk cId="904288735" sldId="259"/>
            <ac:spMk id="3" creationId="{61081CDD-1298-485B-9A7F-4AC524AB8929}"/>
          </ac:spMkLst>
        </pc:spChg>
        <pc:spChg chg="add del mod">
          <ac:chgData name="130S-Kim, Brendon" userId="6fb8c231-7d6c-4c80-b0a5-bc0420eeed0d" providerId="ADAL" clId="{20F67463-45A3-4F92-924F-2316774AD0B3}" dt="2021-11-26T04:49:33.690" v="3475" actId="20577"/>
          <ac:spMkLst>
            <pc:docMk/>
            <pc:sldMk cId="904288735" sldId="259"/>
            <ac:spMk id="6" creationId="{FC37B69B-3B2F-4B24-8237-3CC496867096}"/>
          </ac:spMkLst>
        </pc:spChg>
        <pc:picChg chg="add mod">
          <ac:chgData name="130S-Kim, Brendon" userId="6fb8c231-7d6c-4c80-b0a5-bc0420eeed0d" providerId="ADAL" clId="{20F67463-45A3-4F92-924F-2316774AD0B3}" dt="2021-11-26T04:34:01.362" v="2631" actId="1076"/>
          <ac:picMkLst>
            <pc:docMk/>
            <pc:sldMk cId="904288735" sldId="259"/>
            <ac:picMk id="4" creationId="{D751E0DB-F0B0-40D7-9560-50BC53E9378D}"/>
          </ac:picMkLst>
        </pc:picChg>
        <pc:picChg chg="add mod">
          <ac:chgData name="130S-Kim, Brendon" userId="6fb8c231-7d6c-4c80-b0a5-bc0420eeed0d" providerId="ADAL" clId="{20F67463-45A3-4F92-924F-2316774AD0B3}" dt="2021-11-26T04:33:58.661" v="2630" actId="1076"/>
          <ac:picMkLst>
            <pc:docMk/>
            <pc:sldMk cId="904288735" sldId="259"/>
            <ac:picMk id="5" creationId="{DDBBFF9B-7781-4540-A4F3-630407F92CA7}"/>
          </ac:picMkLst>
        </pc:picChg>
      </pc:sldChg>
      <pc:sldChg chg="addSp delSp modSp new mod">
        <pc:chgData name="130S-Kim, Brendon" userId="6fb8c231-7d6c-4c80-b0a5-bc0420eeed0d" providerId="ADAL" clId="{20F67463-45A3-4F92-924F-2316774AD0B3}" dt="2021-11-26T04:57:49.855" v="4097" actId="14861"/>
        <pc:sldMkLst>
          <pc:docMk/>
          <pc:sldMk cId="3850823969" sldId="260"/>
        </pc:sldMkLst>
        <pc:spChg chg="mod">
          <ac:chgData name="130S-Kim, Brendon" userId="6fb8c231-7d6c-4c80-b0a5-bc0420eeed0d" providerId="ADAL" clId="{20F67463-45A3-4F92-924F-2316774AD0B3}" dt="2021-11-26T04:40:32.348" v="2689" actId="14861"/>
          <ac:spMkLst>
            <pc:docMk/>
            <pc:sldMk cId="3850823969" sldId="260"/>
            <ac:spMk id="2" creationId="{570931A2-8BCC-4BD7-B7C0-8FEDBD7E722B}"/>
          </ac:spMkLst>
        </pc:spChg>
        <pc:spChg chg="mod">
          <ac:chgData name="130S-Kim, Brendon" userId="6fb8c231-7d6c-4c80-b0a5-bc0420eeed0d" providerId="ADAL" clId="{20F67463-45A3-4F92-924F-2316774AD0B3}" dt="2021-11-26T04:51:10.071" v="3620" actId="20577"/>
          <ac:spMkLst>
            <pc:docMk/>
            <pc:sldMk cId="3850823969" sldId="260"/>
            <ac:spMk id="3" creationId="{90CA1CBB-DF06-4129-80B6-78091CDA77C1}"/>
          </ac:spMkLst>
        </pc:spChg>
        <pc:spChg chg="add mod">
          <ac:chgData name="130S-Kim, Brendon" userId="6fb8c231-7d6c-4c80-b0a5-bc0420eeed0d" providerId="ADAL" clId="{20F67463-45A3-4F92-924F-2316774AD0B3}" dt="2021-11-26T04:52:12.967" v="3671" actId="14861"/>
          <ac:spMkLst>
            <pc:docMk/>
            <pc:sldMk cId="3850823969" sldId="260"/>
            <ac:spMk id="4" creationId="{B89DFF70-AE85-45E8-AB25-7DAFA73A9D46}"/>
          </ac:spMkLst>
        </pc:spChg>
        <pc:spChg chg="add del mod">
          <ac:chgData name="130S-Kim, Brendon" userId="6fb8c231-7d6c-4c80-b0a5-bc0420eeed0d" providerId="ADAL" clId="{20F67463-45A3-4F92-924F-2316774AD0B3}" dt="2021-11-26T04:56:47.616" v="4082" actId="20577"/>
          <ac:spMkLst>
            <pc:docMk/>
            <pc:sldMk cId="3850823969" sldId="260"/>
            <ac:spMk id="5" creationId="{E92ECCB5-B8C1-4874-84F0-A915FE31A02F}"/>
          </ac:spMkLst>
        </pc:spChg>
        <pc:spChg chg="add mod">
          <ac:chgData name="130S-Kim, Brendon" userId="6fb8c231-7d6c-4c80-b0a5-bc0420eeed0d" providerId="ADAL" clId="{20F67463-45A3-4F92-924F-2316774AD0B3}" dt="2021-11-26T04:57:16.719" v="4085" actId="962"/>
          <ac:spMkLst>
            <pc:docMk/>
            <pc:sldMk cId="3850823969" sldId="260"/>
            <ac:spMk id="8" creationId="{3E1A6899-B937-486B-9524-89C2BB43DFF3}"/>
          </ac:spMkLst>
        </pc:spChg>
        <pc:spChg chg="add mod">
          <ac:chgData name="130S-Kim, Brendon" userId="6fb8c231-7d6c-4c80-b0a5-bc0420eeed0d" providerId="ADAL" clId="{20F67463-45A3-4F92-924F-2316774AD0B3}" dt="2021-11-26T04:57:49.855" v="4097" actId="14861"/>
          <ac:spMkLst>
            <pc:docMk/>
            <pc:sldMk cId="3850823969" sldId="260"/>
            <ac:spMk id="9" creationId="{75EAF2CA-FD56-4363-A2A2-D33CDE06F461}"/>
          </ac:spMkLst>
        </pc:spChg>
        <pc:picChg chg="add mod">
          <ac:chgData name="130S-Kim, Brendon" userId="6fb8c231-7d6c-4c80-b0a5-bc0420eeed0d" providerId="ADAL" clId="{20F67463-45A3-4F92-924F-2316774AD0B3}" dt="2021-11-26T04:57:37.368" v="4094" actId="1076"/>
          <ac:picMkLst>
            <pc:docMk/>
            <pc:sldMk cId="3850823969" sldId="260"/>
            <ac:picMk id="7" creationId="{BCE7D01C-7287-4AAA-99D6-6E740BEE0D3A}"/>
          </ac:picMkLst>
        </pc:picChg>
      </pc:sldChg>
      <pc:sldChg chg="addSp delSp modSp new mod setBg">
        <pc:chgData name="130S-Kim, Brendon" userId="6fb8c231-7d6c-4c80-b0a5-bc0420eeed0d" providerId="ADAL" clId="{20F67463-45A3-4F92-924F-2316774AD0B3}" dt="2021-11-26T04:59:19.656" v="4125" actId="14861"/>
        <pc:sldMkLst>
          <pc:docMk/>
          <pc:sldMk cId="632017540" sldId="261"/>
        </pc:sldMkLst>
        <pc:spChg chg="del">
          <ac:chgData name="130S-Kim, Brendon" userId="6fb8c231-7d6c-4c80-b0a5-bc0420eeed0d" providerId="ADAL" clId="{20F67463-45A3-4F92-924F-2316774AD0B3}" dt="2021-11-26T04:57:58.235" v="4101" actId="478"/>
          <ac:spMkLst>
            <pc:docMk/>
            <pc:sldMk cId="632017540" sldId="261"/>
            <ac:spMk id="2" creationId="{185DD2C7-8022-4F88-8EA0-241B148859C3}"/>
          </ac:spMkLst>
        </pc:spChg>
        <pc:spChg chg="del mod">
          <ac:chgData name="130S-Kim, Brendon" userId="6fb8c231-7d6c-4c80-b0a5-bc0420eeed0d" providerId="ADAL" clId="{20F67463-45A3-4F92-924F-2316774AD0B3}" dt="2021-11-26T04:57:57.323" v="4100" actId="478"/>
          <ac:spMkLst>
            <pc:docMk/>
            <pc:sldMk cId="632017540" sldId="261"/>
            <ac:spMk id="3" creationId="{055E382A-1672-4D04-9182-0667EFFE1E51}"/>
          </ac:spMkLst>
        </pc:spChg>
        <pc:spChg chg="add del mod">
          <ac:chgData name="130S-Kim, Brendon" userId="6fb8c231-7d6c-4c80-b0a5-bc0420eeed0d" providerId="ADAL" clId="{20F67463-45A3-4F92-924F-2316774AD0B3}" dt="2021-11-26T04:58:37.333" v="4110" actId="21"/>
          <ac:spMkLst>
            <pc:docMk/>
            <pc:sldMk cId="632017540" sldId="261"/>
            <ac:spMk id="6" creationId="{F0E52F38-E3CA-41CA-98EC-8572716FFAB7}"/>
          </ac:spMkLst>
        </pc:spChg>
        <pc:spChg chg="add mod">
          <ac:chgData name="130S-Kim, Brendon" userId="6fb8c231-7d6c-4c80-b0a5-bc0420eeed0d" providerId="ADAL" clId="{20F67463-45A3-4F92-924F-2316774AD0B3}" dt="2021-11-26T04:59:19.656" v="4125" actId="14861"/>
          <ac:spMkLst>
            <pc:docMk/>
            <pc:sldMk cId="632017540" sldId="261"/>
            <ac:spMk id="7" creationId="{6679663F-7AB4-4BE8-87AC-E7ED0B8A9CEA}"/>
          </ac:spMkLst>
        </pc:spChg>
        <pc:spChg chg="add">
          <ac:chgData name="130S-Kim, Brendon" userId="6fb8c231-7d6c-4c80-b0a5-bc0420eeed0d" providerId="ADAL" clId="{20F67463-45A3-4F92-924F-2316774AD0B3}" dt="2021-11-26T04:58:19.661" v="4105" actId="26606"/>
          <ac:spMkLst>
            <pc:docMk/>
            <pc:sldMk cId="632017540" sldId="261"/>
            <ac:spMk id="39" creationId="{9FFA7C60-EEB5-45DC-B964-20A76F776EF5}"/>
          </ac:spMkLst>
        </pc:spChg>
        <pc:spChg chg="add">
          <ac:chgData name="130S-Kim, Brendon" userId="6fb8c231-7d6c-4c80-b0a5-bc0420eeed0d" providerId="ADAL" clId="{20F67463-45A3-4F92-924F-2316774AD0B3}" dt="2021-11-26T04:58:19.661" v="4105" actId="26606"/>
          <ac:spMkLst>
            <pc:docMk/>
            <pc:sldMk cId="632017540" sldId="261"/>
            <ac:spMk id="41" creationId="{7D84F46B-82DB-461C-88AC-F6C66B593E2C}"/>
          </ac:spMkLst>
        </pc:spChg>
        <pc:spChg chg="add">
          <ac:chgData name="130S-Kim, Brendon" userId="6fb8c231-7d6c-4c80-b0a5-bc0420eeed0d" providerId="ADAL" clId="{20F67463-45A3-4F92-924F-2316774AD0B3}" dt="2021-11-26T04:58:19.661" v="4105" actId="26606"/>
          <ac:spMkLst>
            <pc:docMk/>
            <pc:sldMk cId="632017540" sldId="261"/>
            <ac:spMk id="43" creationId="{819D1EE6-C77B-4AB5-80C2-B2766A04E642}"/>
          </ac:spMkLst>
        </pc:spChg>
        <pc:spChg chg="add">
          <ac:chgData name="130S-Kim, Brendon" userId="6fb8c231-7d6c-4c80-b0a5-bc0420eeed0d" providerId="ADAL" clId="{20F67463-45A3-4F92-924F-2316774AD0B3}" dt="2021-11-26T04:58:19.661" v="4105" actId="26606"/>
          <ac:spMkLst>
            <pc:docMk/>
            <pc:sldMk cId="632017540" sldId="261"/>
            <ac:spMk id="45" creationId="{873991DB-6F50-4514-9746-B72BC8E1059E}"/>
          </ac:spMkLst>
        </pc:spChg>
        <pc:grpChg chg="add">
          <ac:chgData name="130S-Kim, Brendon" userId="6fb8c231-7d6c-4c80-b0a5-bc0420eeed0d" providerId="ADAL" clId="{20F67463-45A3-4F92-924F-2316774AD0B3}" dt="2021-11-26T04:58:19.661" v="4105" actId="26606"/>
          <ac:grpSpMkLst>
            <pc:docMk/>
            <pc:sldMk cId="632017540" sldId="261"/>
            <ac:grpSpMk id="11" creationId="{58DF5B7A-7785-49C6-B4EB-252FF28C2132}"/>
          </ac:grpSpMkLst>
        </pc:grpChg>
        <pc:grpChg chg="add">
          <ac:chgData name="130S-Kim, Brendon" userId="6fb8c231-7d6c-4c80-b0a5-bc0420eeed0d" providerId="ADAL" clId="{20F67463-45A3-4F92-924F-2316774AD0B3}" dt="2021-11-26T04:58:19.661" v="4105" actId="26606"/>
          <ac:grpSpMkLst>
            <pc:docMk/>
            <pc:sldMk cId="632017540" sldId="261"/>
            <ac:grpSpMk id="25" creationId="{9F9B151E-1B34-4FA6-A53D-B92F787D9EAD}"/>
          </ac:grpSpMkLst>
        </pc:grpChg>
        <pc:picChg chg="add mod">
          <ac:chgData name="130S-Kim, Brendon" userId="6fb8c231-7d6c-4c80-b0a5-bc0420eeed0d" providerId="ADAL" clId="{20F67463-45A3-4F92-924F-2316774AD0B3}" dt="2021-11-26T04:58:27.758" v="4109" actId="962"/>
          <ac:picMkLst>
            <pc:docMk/>
            <pc:sldMk cId="632017540" sldId="261"/>
            <ac:picMk id="5" creationId="{D6A42B2A-8838-4010-AFD8-2DDDE0937B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hyperlink" Target="https://represent.com/store/pewdiepie" TargetMode="Externa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EzA7mbful5w"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kUd9act5EP4?start=64&amp;feature=oembed" TargetMode="External"/><Relationship Id="rId1" Type="http://schemas.openxmlformats.org/officeDocument/2006/relationships/video" Target="https://www.youtube.com/embed/esVRiC6s9f8?feature=oembed"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hyperlink" Target="http://arthurforzus.deviantart.com/art/pewdiepie-painting-374707615"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eknodiot.com/pewdiepie-2020-yilinda-youtubea-ara-verecek"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C465-DE69-465B-B596-8E29A4DB2BD5}"/>
              </a:ext>
            </a:extLst>
          </p:cNvPr>
          <p:cNvSpPr>
            <a:spLocks noGrp="1"/>
          </p:cNvSpPr>
          <p:nvPr>
            <p:ph type="ctrTitle"/>
          </p:nvPr>
        </p:nvSpPr>
        <p:spPr>
          <a:xfrm>
            <a:off x="4374111" y="1971414"/>
            <a:ext cx="3443776" cy="696286"/>
          </a:xfrm>
          <a:solidFill>
            <a:schemeClr val="tx2">
              <a:lumMod val="20000"/>
              <a:lumOff val="80000"/>
            </a:schemeClr>
          </a:solidFill>
          <a:ln>
            <a:solidFill>
              <a:srgbClr val="FF0000"/>
            </a:solidFill>
          </a:ln>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Pewdiepie </a:t>
            </a:r>
          </a:p>
        </p:txBody>
      </p:sp>
      <p:pic>
        <p:nvPicPr>
          <p:cNvPr id="8" name="Picture 7">
            <a:extLst>
              <a:ext uri="{FF2B5EF4-FFF2-40B4-BE49-F238E27FC236}">
                <a16:creationId xmlns:a16="http://schemas.microsoft.com/office/drawing/2014/main" id="{F5F629A2-CB52-4A9F-93B0-5C0849C5C36D}"/>
              </a:ext>
            </a:extLst>
          </p:cNvPr>
          <p:cNvPicPr>
            <a:picLocks noChangeAspect="1"/>
          </p:cNvPicPr>
          <p:nvPr/>
        </p:nvPicPr>
        <p:blipFill>
          <a:blip r:embed="rId2"/>
          <a:stretch>
            <a:fillRect/>
          </a:stretch>
        </p:blipFill>
        <p:spPr>
          <a:xfrm>
            <a:off x="5053842" y="2757879"/>
            <a:ext cx="2084315" cy="2084315"/>
          </a:xfrm>
          <a:prstGeom prst="ellipse">
            <a:avLst/>
          </a:prstGeom>
          <a:ln w="63500" cap="rnd">
            <a:solidFill>
              <a:srgbClr val="333333"/>
            </a:solidFill>
          </a:ln>
          <a:effectLst>
            <a:glow rad="1397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8055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69874C-F9AE-447B-92DC-670E1A50E392}"/>
              </a:ext>
            </a:extLst>
          </p:cNvPr>
          <p:cNvSpPr txBox="1"/>
          <p:nvPr/>
        </p:nvSpPr>
        <p:spPr>
          <a:xfrm>
            <a:off x="1275125" y="201228"/>
            <a:ext cx="3523375" cy="369332"/>
          </a:xfrm>
          <a:prstGeom prst="rect">
            <a:avLst/>
          </a:prstGeom>
          <a:effectLst>
            <a:glow rad="101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Comic Sans MS" panose="030F0702030302020204" pitchFamily="66" charset="0"/>
              </a:rPr>
              <a:t>           Digital Footprint</a:t>
            </a:r>
          </a:p>
        </p:txBody>
      </p:sp>
      <p:sp>
        <p:nvSpPr>
          <p:cNvPr id="5" name="TextBox 4">
            <a:extLst>
              <a:ext uri="{FF2B5EF4-FFF2-40B4-BE49-F238E27FC236}">
                <a16:creationId xmlns:a16="http://schemas.microsoft.com/office/drawing/2014/main" id="{76DDB07D-B047-4EE5-B24E-1107A6AF3E4A}"/>
              </a:ext>
            </a:extLst>
          </p:cNvPr>
          <p:cNvSpPr txBox="1"/>
          <p:nvPr/>
        </p:nvSpPr>
        <p:spPr>
          <a:xfrm>
            <a:off x="1275125" y="776728"/>
            <a:ext cx="3523375" cy="5909310"/>
          </a:xfrm>
          <a:prstGeom prst="rect">
            <a:avLst/>
          </a:prstGeom>
          <a:effectLst>
            <a:glow rad="101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Felix Arvid Ulf Kjellberg</a:t>
            </a:r>
          </a:p>
          <a:p>
            <a:r>
              <a:rPr lang="en-US" dirty="0"/>
              <a:t>(Pewdiepie) is a gaming/reacting </a:t>
            </a:r>
            <a:r>
              <a:rPr lang="en-US" dirty="0">
                <a:solidFill>
                  <a:srgbClr val="FF0000"/>
                </a:solidFill>
              </a:rPr>
              <a:t>Youtuber</a:t>
            </a:r>
            <a:r>
              <a:rPr lang="en-US" dirty="0"/>
              <a:t> who has a </a:t>
            </a:r>
            <a:r>
              <a:rPr lang="en-US" dirty="0">
                <a:solidFill>
                  <a:srgbClr val="FF0000"/>
                </a:solidFill>
              </a:rPr>
              <a:t>YouTube</a:t>
            </a:r>
            <a:r>
              <a:rPr lang="en-US" dirty="0"/>
              <a:t> channel with over 110 million subscribers. Felix has a comprehensive digital footprints and uses: </a:t>
            </a:r>
            <a:r>
              <a:rPr lang="en-US" dirty="0">
                <a:solidFill>
                  <a:srgbClr val="00B0F0"/>
                </a:solidFill>
              </a:rPr>
              <a:t>Instagram, Reddit, Facebook, and </a:t>
            </a:r>
            <a:r>
              <a:rPr lang="en-US" dirty="0">
                <a:solidFill>
                  <a:srgbClr val="FF0000"/>
                </a:solidFill>
              </a:rPr>
              <a:t>YouTube. </a:t>
            </a:r>
            <a:r>
              <a:rPr lang="en-US" dirty="0"/>
              <a:t>He also has an online </a:t>
            </a:r>
            <a:r>
              <a:rPr lang="en-US" altLang="ja-JP" dirty="0">
                <a:hlinkClick r:id="rId2"/>
              </a:rPr>
              <a:t>merchandise store</a:t>
            </a:r>
            <a:r>
              <a:rPr lang="en-US" dirty="0"/>
              <a:t> where he sells Pewdiepie themed clothing. </a:t>
            </a:r>
          </a:p>
          <a:p>
            <a:endParaRPr lang="en-US" dirty="0">
              <a:solidFill>
                <a:srgbClr val="00B0F0"/>
              </a:solidFill>
            </a:endParaRPr>
          </a:p>
          <a:p>
            <a:r>
              <a:rPr lang="en-US" dirty="0"/>
              <a:t>His videos are quite funny, however, there is lots of </a:t>
            </a:r>
            <a:r>
              <a:rPr lang="en-US" b="1" i="1" dirty="0"/>
              <a:t>swearing</a:t>
            </a:r>
            <a:r>
              <a:rPr lang="en-US" dirty="0"/>
              <a:t> in his videos. He posts videos 3-5 times a week on </a:t>
            </a:r>
            <a:r>
              <a:rPr lang="en-US" dirty="0">
                <a:solidFill>
                  <a:srgbClr val="FF0000"/>
                </a:solidFill>
              </a:rPr>
              <a:t>YouTube </a:t>
            </a:r>
            <a:r>
              <a:rPr lang="en-US" dirty="0"/>
              <a:t>and is quite active on Reddit and Facebook.</a:t>
            </a:r>
          </a:p>
        </p:txBody>
      </p:sp>
      <p:pic>
        <p:nvPicPr>
          <p:cNvPr id="10" name="Picture 9">
            <a:extLst>
              <a:ext uri="{FF2B5EF4-FFF2-40B4-BE49-F238E27FC236}">
                <a16:creationId xmlns:a16="http://schemas.microsoft.com/office/drawing/2014/main" id="{8BBE0439-76CD-4CC8-9E5C-50029829B6A7}"/>
              </a:ext>
            </a:extLst>
          </p:cNvPr>
          <p:cNvPicPr>
            <a:picLocks noChangeAspect="1"/>
          </p:cNvPicPr>
          <p:nvPr/>
        </p:nvPicPr>
        <p:blipFill>
          <a:blip r:embed="rId3"/>
          <a:stretch>
            <a:fillRect/>
          </a:stretch>
        </p:blipFill>
        <p:spPr>
          <a:xfrm>
            <a:off x="5152960" y="201228"/>
            <a:ext cx="6136501" cy="1728132"/>
          </a:xfrm>
          <a:prstGeom prst="rect">
            <a:avLst/>
          </a:prstGeom>
        </p:spPr>
      </p:pic>
      <p:pic>
        <p:nvPicPr>
          <p:cNvPr id="1026" name="Picture 2">
            <a:extLst>
              <a:ext uri="{FF2B5EF4-FFF2-40B4-BE49-F238E27FC236}">
                <a16:creationId xmlns:a16="http://schemas.microsoft.com/office/drawing/2014/main" id="{05931E8F-B2AD-476C-B9C3-665410908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961" y="1929360"/>
            <a:ext cx="2431134" cy="1367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wDiePie Logo HD : PewdiepieSubmissions | Pewdiepie fan art, Pewdiepie,  Pewdiepie funny">
            <a:extLst>
              <a:ext uri="{FF2B5EF4-FFF2-40B4-BE49-F238E27FC236}">
                <a16:creationId xmlns:a16="http://schemas.microsoft.com/office/drawing/2014/main" id="{89A2ABDA-5725-4386-975B-89BED7C9AC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4095" y="1922947"/>
            <a:ext cx="1375347" cy="13753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tStation - Pewdiepie Japanese Version Animated Wallpaper, Papamation">
            <a:extLst>
              <a:ext uri="{FF2B5EF4-FFF2-40B4-BE49-F238E27FC236}">
                <a16:creationId xmlns:a16="http://schemas.microsoft.com/office/drawing/2014/main" id="{AB51517A-A261-43C8-B8DD-F23C0832F1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9442" y="1922947"/>
            <a:ext cx="2330019" cy="1373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6AF28C1-7AFF-436F-8538-2F278A86624A}"/>
              </a:ext>
            </a:extLst>
          </p:cNvPr>
          <p:cNvPicPr>
            <a:picLocks noChangeAspect="1"/>
          </p:cNvPicPr>
          <p:nvPr/>
        </p:nvPicPr>
        <p:blipFill>
          <a:blip r:embed="rId7"/>
          <a:stretch>
            <a:fillRect/>
          </a:stretch>
        </p:blipFill>
        <p:spPr>
          <a:xfrm>
            <a:off x="5152960" y="3276539"/>
            <a:ext cx="2263750" cy="2226640"/>
          </a:xfrm>
          <a:prstGeom prst="rect">
            <a:avLst/>
          </a:prstGeom>
        </p:spPr>
      </p:pic>
      <p:pic>
        <p:nvPicPr>
          <p:cNvPr id="14" name="Picture 13">
            <a:extLst>
              <a:ext uri="{FF2B5EF4-FFF2-40B4-BE49-F238E27FC236}">
                <a16:creationId xmlns:a16="http://schemas.microsoft.com/office/drawing/2014/main" id="{977E5E1A-4535-4E22-8C7C-B84F99106C84}"/>
              </a:ext>
            </a:extLst>
          </p:cNvPr>
          <p:cNvPicPr>
            <a:picLocks noChangeAspect="1"/>
          </p:cNvPicPr>
          <p:nvPr/>
        </p:nvPicPr>
        <p:blipFill>
          <a:blip r:embed="rId8"/>
          <a:stretch>
            <a:fillRect/>
          </a:stretch>
        </p:blipFill>
        <p:spPr>
          <a:xfrm>
            <a:off x="7416710" y="3296873"/>
            <a:ext cx="2273055" cy="687898"/>
          </a:xfrm>
          <a:prstGeom prst="rect">
            <a:avLst/>
          </a:prstGeom>
        </p:spPr>
      </p:pic>
      <p:pic>
        <p:nvPicPr>
          <p:cNvPr id="16" name="Picture 15">
            <a:extLst>
              <a:ext uri="{FF2B5EF4-FFF2-40B4-BE49-F238E27FC236}">
                <a16:creationId xmlns:a16="http://schemas.microsoft.com/office/drawing/2014/main" id="{E8D2E4CC-541C-4A79-826D-BAC7D1C69FB4}"/>
              </a:ext>
            </a:extLst>
          </p:cNvPr>
          <p:cNvPicPr>
            <a:picLocks noChangeAspect="1"/>
          </p:cNvPicPr>
          <p:nvPr/>
        </p:nvPicPr>
        <p:blipFill>
          <a:blip r:embed="rId9"/>
          <a:stretch>
            <a:fillRect/>
          </a:stretch>
        </p:blipFill>
        <p:spPr>
          <a:xfrm>
            <a:off x="7416710" y="3984771"/>
            <a:ext cx="2273055" cy="1518408"/>
          </a:xfrm>
          <a:prstGeom prst="rect">
            <a:avLst/>
          </a:prstGeom>
        </p:spPr>
      </p:pic>
      <p:pic>
        <p:nvPicPr>
          <p:cNvPr id="1032" name="Picture 8" descr="Edgar | PewDiePie Wiki | Fandom">
            <a:extLst>
              <a:ext uri="{FF2B5EF4-FFF2-40B4-BE49-F238E27FC236}">
                <a16:creationId xmlns:a16="http://schemas.microsoft.com/office/drawing/2014/main" id="{9A68645B-C23C-4A13-90F5-A94F111941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80460" y="3276539"/>
            <a:ext cx="1609002" cy="2183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inecraft Part 1 - YouTube">
            <a:extLst>
              <a:ext uri="{FF2B5EF4-FFF2-40B4-BE49-F238E27FC236}">
                <a16:creationId xmlns:a16="http://schemas.microsoft.com/office/drawing/2014/main" id="{DE4DE81D-E1F3-47EF-8DA6-371020DDE6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2959" y="5460019"/>
            <a:ext cx="2127562" cy="12260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YouTube star PewDiePie, wife Marzia Kjellberg&amp;#39;s home burglarized">
            <a:extLst>
              <a:ext uri="{FF2B5EF4-FFF2-40B4-BE49-F238E27FC236}">
                <a16:creationId xmlns:a16="http://schemas.microsoft.com/office/drawing/2014/main" id="{3E9DC2D6-D3D5-4B17-A2CC-BD071F7937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80521" y="5460020"/>
            <a:ext cx="1813145" cy="1208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7DF2E3F-DF57-40F5-A034-168E7D8D718E}"/>
              </a:ext>
            </a:extLst>
          </p:cNvPr>
          <p:cNvPicPr>
            <a:picLocks noChangeAspect="1"/>
          </p:cNvPicPr>
          <p:nvPr/>
        </p:nvPicPr>
        <p:blipFill>
          <a:blip r:embed="rId13"/>
          <a:stretch>
            <a:fillRect/>
          </a:stretch>
        </p:blipFill>
        <p:spPr>
          <a:xfrm>
            <a:off x="9093666" y="5448382"/>
            <a:ext cx="2195795" cy="1208389"/>
          </a:xfrm>
          <a:prstGeom prst="rect">
            <a:avLst/>
          </a:prstGeom>
        </p:spPr>
      </p:pic>
      <p:sp>
        <p:nvSpPr>
          <p:cNvPr id="3" name="TextBox 2">
            <a:extLst>
              <a:ext uri="{FF2B5EF4-FFF2-40B4-BE49-F238E27FC236}">
                <a16:creationId xmlns:a16="http://schemas.microsoft.com/office/drawing/2014/main" id="{1247FACA-CD5D-4163-A253-6A4B7EDDF2B8}"/>
              </a:ext>
            </a:extLst>
          </p:cNvPr>
          <p:cNvSpPr txBox="1"/>
          <p:nvPr/>
        </p:nvSpPr>
        <p:spPr>
          <a:xfrm>
            <a:off x="5152959" y="201228"/>
            <a:ext cx="6136501" cy="6455543"/>
          </a:xfrm>
          <a:prstGeom prst="rect">
            <a:avLst/>
          </a:prstGeom>
          <a:noFill/>
          <a:ln>
            <a:solidFill>
              <a:schemeClr val="tx1"/>
            </a:solidFill>
          </a:ln>
          <a:effectLst>
            <a:glow rad="101600">
              <a:schemeClr val="accent1">
                <a:satMod val="175000"/>
                <a:alpha val="40000"/>
              </a:schemeClr>
            </a:glow>
          </a:effectLst>
        </p:spPr>
        <p:txBody>
          <a:bodyPr wrap="square" rtlCol="0">
            <a:spAutoFit/>
          </a:bodyPr>
          <a:lstStyle/>
          <a:p>
            <a:endParaRPr lang="en-US" dirty="0"/>
          </a:p>
        </p:txBody>
      </p:sp>
    </p:spTree>
    <p:extLst>
      <p:ext uri="{BB962C8B-B14F-4D97-AF65-F5344CB8AC3E}">
        <p14:creationId xmlns:p14="http://schemas.microsoft.com/office/powerpoint/2010/main" val="14071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7CD8-042E-40DC-BBD1-994B3CB638EC}"/>
              </a:ext>
            </a:extLst>
          </p:cNvPr>
          <p:cNvSpPr>
            <a:spLocks noGrp="1"/>
          </p:cNvSpPr>
          <p:nvPr>
            <p:ph type="title"/>
          </p:nvPr>
        </p:nvSpPr>
        <p:spPr>
          <a:xfrm>
            <a:off x="631230" y="0"/>
            <a:ext cx="3917172" cy="685547"/>
          </a:xfrm>
          <a:ln>
            <a:solidFill>
              <a:schemeClr val="tx1">
                <a:lumMod val="95000"/>
                <a:lumOff val="5000"/>
              </a:schemeClr>
            </a:solidFill>
          </a:ln>
          <a:effectLst>
            <a:glow rad="63500">
              <a:schemeClr val="accent1">
                <a:satMod val="175000"/>
                <a:alpha val="40000"/>
              </a:schemeClr>
            </a:glow>
          </a:effectLst>
        </p:spPr>
        <p:txBody>
          <a:bodyPr/>
          <a:lstStyle/>
          <a:p>
            <a:r>
              <a:rPr lang="en-US" dirty="0">
                <a:latin typeface="Comic Sans MS" panose="030F0702030302020204" pitchFamily="66" charset="0"/>
              </a:rPr>
              <a:t>Protections?</a:t>
            </a:r>
          </a:p>
        </p:txBody>
      </p:sp>
      <p:sp>
        <p:nvSpPr>
          <p:cNvPr id="3" name="Content Placeholder 2">
            <a:extLst>
              <a:ext uri="{FF2B5EF4-FFF2-40B4-BE49-F238E27FC236}">
                <a16:creationId xmlns:a16="http://schemas.microsoft.com/office/drawing/2014/main" id="{C1C08BDE-853F-45ED-93BA-FF6CDD76CB17}"/>
              </a:ext>
            </a:extLst>
          </p:cNvPr>
          <p:cNvSpPr>
            <a:spLocks noGrp="1"/>
          </p:cNvSpPr>
          <p:nvPr>
            <p:ph idx="1"/>
          </p:nvPr>
        </p:nvSpPr>
        <p:spPr>
          <a:xfrm>
            <a:off x="631231" y="1384382"/>
            <a:ext cx="3917171" cy="2957543"/>
          </a:xfrm>
          <a:ln>
            <a:solidFill>
              <a:schemeClr val="tx1"/>
            </a:solidFill>
          </a:ln>
          <a:effectLst>
            <a:glow rad="63500">
              <a:schemeClr val="accent1">
                <a:satMod val="175000"/>
                <a:alpha val="40000"/>
              </a:schemeClr>
            </a:glow>
          </a:effectLst>
        </p:spPr>
        <p:txBody>
          <a:bodyPr>
            <a:normAutofit fontScale="92500"/>
          </a:bodyPr>
          <a:lstStyle/>
          <a:p>
            <a:pPr marL="0" indent="0">
              <a:buNone/>
            </a:pPr>
            <a:r>
              <a:rPr lang="en-US" dirty="0">
                <a:latin typeface="Comic Sans MS" panose="030F0702030302020204" pitchFamily="66" charset="0"/>
              </a:rPr>
              <a:t>PewDiePie has a very public </a:t>
            </a:r>
            <a:r>
              <a:rPr lang="en-US" dirty="0">
                <a:solidFill>
                  <a:srgbClr val="92D050"/>
                </a:solidFill>
                <a:latin typeface="Comic Sans MS" panose="030F0702030302020204" pitchFamily="66" charset="0"/>
              </a:rPr>
              <a:t>digital footprint</a:t>
            </a:r>
            <a:r>
              <a:rPr lang="en-US" dirty="0">
                <a:latin typeface="Comic Sans MS" panose="030F0702030302020204" pitchFamily="66" charset="0"/>
              </a:rPr>
              <a:t> and is all his social media accounts are public and visible to everyone, anyone can leave a public </a:t>
            </a:r>
            <a:r>
              <a:rPr lang="en-US" dirty="0">
                <a:solidFill>
                  <a:srgbClr val="C00000"/>
                </a:solidFill>
                <a:latin typeface="Comic Sans MS" panose="030F0702030302020204" pitchFamily="66" charset="0"/>
              </a:rPr>
              <a:t>comment</a:t>
            </a:r>
            <a:r>
              <a:rPr lang="en-US" dirty="0">
                <a:latin typeface="Comic Sans MS" panose="030F0702030302020204" pitchFamily="66" charset="0"/>
              </a:rPr>
              <a:t> that anyone else can see. PewDiePie hasn’t gotten </a:t>
            </a:r>
            <a:r>
              <a:rPr lang="en-US" dirty="0">
                <a:solidFill>
                  <a:srgbClr val="7030A0"/>
                </a:solidFill>
                <a:latin typeface="Comic Sans MS" panose="030F0702030302020204" pitchFamily="66" charset="0"/>
              </a:rPr>
              <a:t>hacked</a:t>
            </a:r>
            <a:r>
              <a:rPr lang="en-US" dirty="0">
                <a:latin typeface="Comic Sans MS" panose="030F0702030302020204" pitchFamily="66" charset="0"/>
              </a:rPr>
              <a:t> on a major social media account but got his </a:t>
            </a:r>
            <a:r>
              <a:rPr lang="en-US" dirty="0">
                <a:solidFill>
                  <a:srgbClr val="FB9318"/>
                </a:solidFill>
                <a:latin typeface="Comic Sans MS" panose="030F0702030302020204" pitchFamily="66" charset="0"/>
                <a:hlinkClick r:id="rId2"/>
              </a:rPr>
              <a:t>Minecraft account</a:t>
            </a:r>
            <a:r>
              <a:rPr lang="en-US" dirty="0">
                <a:solidFill>
                  <a:srgbClr val="FB9318"/>
                </a:solidFill>
                <a:latin typeface="Comic Sans MS" panose="030F0702030302020204" pitchFamily="66" charset="0"/>
              </a:rPr>
              <a:t> </a:t>
            </a:r>
            <a:r>
              <a:rPr lang="en-US" dirty="0">
                <a:solidFill>
                  <a:srgbClr val="7030A0"/>
                </a:solidFill>
                <a:latin typeface="Comic Sans MS" panose="030F0702030302020204" pitchFamily="66" charset="0"/>
              </a:rPr>
              <a:t>hacked</a:t>
            </a:r>
            <a:r>
              <a:rPr lang="en-US" dirty="0">
                <a:solidFill>
                  <a:srgbClr val="FB9318"/>
                </a:solidFill>
                <a:latin typeface="Comic Sans MS" panose="030F0702030302020204" pitchFamily="66" charset="0"/>
              </a:rPr>
              <a:t> </a:t>
            </a:r>
            <a:r>
              <a:rPr lang="en-US" dirty="0">
                <a:latin typeface="Comic Sans MS" panose="030F0702030302020204" pitchFamily="66" charset="0"/>
              </a:rPr>
              <a:t>once. It was not a malicious </a:t>
            </a:r>
            <a:r>
              <a:rPr lang="en-US" dirty="0">
                <a:solidFill>
                  <a:srgbClr val="7030A0"/>
                </a:solidFill>
                <a:latin typeface="Comic Sans MS" panose="030F0702030302020204" pitchFamily="66" charset="0"/>
              </a:rPr>
              <a:t>hack</a:t>
            </a:r>
            <a:r>
              <a:rPr lang="en-US" dirty="0">
                <a:latin typeface="Comic Sans MS" panose="030F0702030302020204" pitchFamily="66" charset="0"/>
              </a:rPr>
              <a:t>, and the </a:t>
            </a:r>
            <a:r>
              <a:rPr lang="en-US" dirty="0">
                <a:solidFill>
                  <a:srgbClr val="7030A0"/>
                </a:solidFill>
                <a:latin typeface="Comic Sans MS" panose="030F0702030302020204" pitchFamily="66" charset="0"/>
              </a:rPr>
              <a:t>hacker</a:t>
            </a:r>
            <a:r>
              <a:rPr lang="en-US" dirty="0">
                <a:latin typeface="Comic Sans MS" panose="030F0702030302020204" pitchFamily="66" charset="0"/>
              </a:rPr>
              <a:t> just changed the skin and name of the Minecraft account. </a:t>
            </a:r>
          </a:p>
        </p:txBody>
      </p:sp>
      <p:pic>
        <p:nvPicPr>
          <p:cNvPr id="5" name="Picture 4">
            <a:extLst>
              <a:ext uri="{FF2B5EF4-FFF2-40B4-BE49-F238E27FC236}">
                <a16:creationId xmlns:a16="http://schemas.microsoft.com/office/drawing/2014/main" id="{2E6562AA-AEAC-4007-8D74-F5326099FEAC}"/>
              </a:ext>
            </a:extLst>
          </p:cNvPr>
          <p:cNvPicPr>
            <a:picLocks noChangeAspect="1"/>
          </p:cNvPicPr>
          <p:nvPr/>
        </p:nvPicPr>
        <p:blipFill>
          <a:blip r:embed="rId3"/>
          <a:stretch>
            <a:fillRect/>
          </a:stretch>
        </p:blipFill>
        <p:spPr>
          <a:xfrm>
            <a:off x="631230" y="4668653"/>
            <a:ext cx="10018355" cy="1886213"/>
          </a:xfrm>
          <a:prstGeom prst="rect">
            <a:avLst/>
          </a:prstGeom>
        </p:spPr>
      </p:pic>
      <p:sp>
        <p:nvSpPr>
          <p:cNvPr id="7" name="TextBox 6">
            <a:extLst>
              <a:ext uri="{FF2B5EF4-FFF2-40B4-BE49-F238E27FC236}">
                <a16:creationId xmlns:a16="http://schemas.microsoft.com/office/drawing/2014/main" id="{22E839E6-3272-4CED-AB0A-9E72C6D06CF2}"/>
              </a:ext>
            </a:extLst>
          </p:cNvPr>
          <p:cNvSpPr txBox="1"/>
          <p:nvPr/>
        </p:nvSpPr>
        <p:spPr>
          <a:xfrm>
            <a:off x="641780" y="4662833"/>
            <a:ext cx="10007805" cy="1886213"/>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endParaRPr lang="en-US" dirty="0"/>
          </a:p>
        </p:txBody>
      </p:sp>
      <p:sp>
        <p:nvSpPr>
          <p:cNvPr id="8" name="TextBox 7">
            <a:extLst>
              <a:ext uri="{FF2B5EF4-FFF2-40B4-BE49-F238E27FC236}">
                <a16:creationId xmlns:a16="http://schemas.microsoft.com/office/drawing/2014/main" id="{227D410F-C1BB-4182-AB95-6E4F59063D82}"/>
              </a:ext>
            </a:extLst>
          </p:cNvPr>
          <p:cNvSpPr txBox="1"/>
          <p:nvPr/>
        </p:nvSpPr>
        <p:spPr>
          <a:xfrm>
            <a:off x="5474601" y="0"/>
            <a:ext cx="5174984" cy="1477328"/>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r>
              <a:rPr lang="en-US" dirty="0">
                <a:latin typeface="Comic Sans MS" panose="030F0702030302020204" pitchFamily="66" charset="0"/>
              </a:rPr>
              <a:t>However, PewDiePie fans have </a:t>
            </a:r>
            <a:r>
              <a:rPr lang="en-US" dirty="0">
                <a:solidFill>
                  <a:srgbClr val="7030A0"/>
                </a:solidFill>
                <a:latin typeface="Comic Sans MS" panose="030F0702030302020204" pitchFamily="66" charset="0"/>
              </a:rPr>
              <a:t>hacked</a:t>
            </a:r>
            <a:r>
              <a:rPr lang="en-US" dirty="0">
                <a:latin typeface="Comic Sans MS" panose="030F0702030302020204" pitchFamily="66" charset="0"/>
              </a:rPr>
              <a:t> other things. An example of this is when a </a:t>
            </a:r>
            <a:r>
              <a:rPr lang="en-US" dirty="0">
                <a:solidFill>
                  <a:srgbClr val="7030A0"/>
                </a:solidFill>
                <a:latin typeface="Comic Sans MS" panose="030F0702030302020204" pitchFamily="66" charset="0"/>
              </a:rPr>
              <a:t>hacker hacked</a:t>
            </a:r>
            <a:r>
              <a:rPr lang="en-US" dirty="0">
                <a:latin typeface="Comic Sans MS" panose="030F0702030302020204" pitchFamily="66" charset="0"/>
              </a:rPr>
              <a:t> thousands of printers around the world with a promotional message to subscribe to PewDiePie. </a:t>
            </a:r>
          </a:p>
        </p:txBody>
      </p:sp>
      <p:pic>
        <p:nvPicPr>
          <p:cNvPr id="10" name="Picture 9">
            <a:extLst>
              <a:ext uri="{FF2B5EF4-FFF2-40B4-BE49-F238E27FC236}">
                <a16:creationId xmlns:a16="http://schemas.microsoft.com/office/drawing/2014/main" id="{A9C6E04A-CACF-4408-8D70-CDCAD597092C}"/>
              </a:ext>
            </a:extLst>
          </p:cNvPr>
          <p:cNvPicPr>
            <a:picLocks noChangeAspect="1"/>
          </p:cNvPicPr>
          <p:nvPr/>
        </p:nvPicPr>
        <p:blipFill>
          <a:blip r:embed="rId4"/>
          <a:stretch>
            <a:fillRect/>
          </a:stretch>
        </p:blipFill>
        <p:spPr>
          <a:xfrm>
            <a:off x="5474602" y="1642137"/>
            <a:ext cx="1982184" cy="2705608"/>
          </a:xfrm>
          <a:prstGeom prst="rect">
            <a:avLst/>
          </a:prstGeom>
        </p:spPr>
      </p:pic>
      <p:sp>
        <p:nvSpPr>
          <p:cNvPr id="11" name="TextBox 10">
            <a:extLst>
              <a:ext uri="{FF2B5EF4-FFF2-40B4-BE49-F238E27FC236}">
                <a16:creationId xmlns:a16="http://schemas.microsoft.com/office/drawing/2014/main" id="{DCC33F1F-F4BD-4787-B1A0-C3E9B1A4B0F6}"/>
              </a:ext>
            </a:extLst>
          </p:cNvPr>
          <p:cNvSpPr txBox="1"/>
          <p:nvPr/>
        </p:nvSpPr>
        <p:spPr>
          <a:xfrm>
            <a:off x="5474601" y="1642137"/>
            <a:ext cx="1982184" cy="2699788"/>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endParaRPr lang="en-US" dirty="0"/>
          </a:p>
        </p:txBody>
      </p:sp>
      <p:pic>
        <p:nvPicPr>
          <p:cNvPr id="13" name="Picture 12">
            <a:extLst>
              <a:ext uri="{FF2B5EF4-FFF2-40B4-BE49-F238E27FC236}">
                <a16:creationId xmlns:a16="http://schemas.microsoft.com/office/drawing/2014/main" id="{AD3DEDA3-47AD-4A10-975C-54E3232B83E3}"/>
              </a:ext>
            </a:extLst>
          </p:cNvPr>
          <p:cNvPicPr>
            <a:picLocks noChangeAspect="1"/>
          </p:cNvPicPr>
          <p:nvPr/>
        </p:nvPicPr>
        <p:blipFill>
          <a:blip r:embed="rId5"/>
          <a:stretch>
            <a:fillRect/>
          </a:stretch>
        </p:blipFill>
        <p:spPr>
          <a:xfrm>
            <a:off x="7643600" y="1642138"/>
            <a:ext cx="3005985" cy="2699788"/>
          </a:xfrm>
          <a:prstGeom prst="rect">
            <a:avLst/>
          </a:prstGeom>
        </p:spPr>
      </p:pic>
      <p:sp>
        <p:nvSpPr>
          <p:cNvPr id="14" name="TextBox 13">
            <a:extLst>
              <a:ext uri="{FF2B5EF4-FFF2-40B4-BE49-F238E27FC236}">
                <a16:creationId xmlns:a16="http://schemas.microsoft.com/office/drawing/2014/main" id="{140535B1-8C93-4C59-9E30-49CC7F0E1BA6}"/>
              </a:ext>
            </a:extLst>
          </p:cNvPr>
          <p:cNvSpPr txBox="1"/>
          <p:nvPr/>
        </p:nvSpPr>
        <p:spPr>
          <a:xfrm>
            <a:off x="7633049" y="1642137"/>
            <a:ext cx="3005986" cy="2746983"/>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endParaRPr lang="en-US" dirty="0"/>
          </a:p>
        </p:txBody>
      </p:sp>
    </p:spTree>
    <p:extLst>
      <p:ext uri="{BB962C8B-B14F-4D97-AF65-F5344CB8AC3E}">
        <p14:creationId xmlns:p14="http://schemas.microsoft.com/office/powerpoint/2010/main" val="29438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0F35-404F-4BA5-A249-0C89C236EADB}"/>
              </a:ext>
            </a:extLst>
          </p:cNvPr>
          <p:cNvSpPr>
            <a:spLocks noGrp="1"/>
          </p:cNvSpPr>
          <p:nvPr>
            <p:ph type="title"/>
          </p:nvPr>
        </p:nvSpPr>
        <p:spPr>
          <a:xfrm>
            <a:off x="1858297" y="460151"/>
            <a:ext cx="9646315" cy="887784"/>
          </a:xfrm>
          <a:ln>
            <a:solidFill>
              <a:schemeClr val="tx1"/>
            </a:solidFill>
          </a:ln>
          <a:effectLst>
            <a:glow rad="63500">
              <a:schemeClr val="accent1">
                <a:satMod val="175000"/>
                <a:alpha val="40000"/>
              </a:schemeClr>
            </a:glow>
          </a:effectLst>
        </p:spPr>
        <p:txBody>
          <a:bodyPr>
            <a:normAutofit fontScale="90000"/>
          </a:bodyPr>
          <a:lstStyle/>
          <a:p>
            <a:pPr algn="ctr"/>
            <a:r>
              <a:rPr lang="en-US" dirty="0">
                <a:latin typeface="Comic Sans MS" panose="030F0702030302020204" pitchFamily="66" charset="0"/>
              </a:rPr>
              <a:t>What Does He Want Us To Know?</a:t>
            </a:r>
            <a:br>
              <a:rPr lang="en-US" dirty="0">
                <a:latin typeface="Comic Sans MS" panose="030F0702030302020204" pitchFamily="66" charset="0"/>
              </a:rPr>
            </a:br>
            <a:endParaRPr lang="en-US" dirty="0">
              <a:latin typeface="Comic Sans MS" panose="030F0702030302020204" pitchFamily="66" charset="0"/>
            </a:endParaRPr>
          </a:p>
        </p:txBody>
      </p:sp>
      <p:pic>
        <p:nvPicPr>
          <p:cNvPr id="4" name="Online Media 3" title="Tambourine Tower to the Moon.">
            <a:hlinkClick r:id="" action="ppaction://media"/>
            <a:extLst>
              <a:ext uri="{FF2B5EF4-FFF2-40B4-BE49-F238E27FC236}">
                <a16:creationId xmlns:a16="http://schemas.microsoft.com/office/drawing/2014/main" id="{D751E0DB-F0B0-40D7-9560-50BC53E9378D}"/>
              </a:ext>
            </a:extLst>
          </p:cNvPr>
          <p:cNvPicPr>
            <a:picLocks noGrp="1" noRot="1" noChangeAspect="1"/>
          </p:cNvPicPr>
          <p:nvPr>
            <p:ph idx="1"/>
            <a:videoFile r:link="rId1"/>
          </p:nvPr>
        </p:nvPicPr>
        <p:blipFill>
          <a:blip r:embed="rId4"/>
          <a:stretch>
            <a:fillRect/>
          </a:stretch>
        </p:blipFill>
        <p:spPr>
          <a:xfrm>
            <a:off x="2560320" y="1799191"/>
            <a:ext cx="3863393" cy="2182761"/>
          </a:xfrm>
          <a:prstGeom prst="rect">
            <a:avLst/>
          </a:prstGeom>
        </p:spPr>
      </p:pic>
      <p:pic>
        <p:nvPicPr>
          <p:cNvPr id="5" name="Online Media 4" title="MY NEW HOUSE AND MY NEW POOL">
            <a:hlinkClick r:id="" action="ppaction://media"/>
            <a:extLst>
              <a:ext uri="{FF2B5EF4-FFF2-40B4-BE49-F238E27FC236}">
                <a16:creationId xmlns:a16="http://schemas.microsoft.com/office/drawing/2014/main" id="{DDBBFF9B-7781-4540-A4F3-630407F92CA7}"/>
              </a:ext>
            </a:extLst>
          </p:cNvPr>
          <p:cNvPicPr>
            <a:picLocks noRot="1" noChangeAspect="1"/>
          </p:cNvPicPr>
          <p:nvPr>
            <a:videoFile r:link="rId2"/>
          </p:nvPr>
        </p:nvPicPr>
        <p:blipFill>
          <a:blip r:embed="rId5"/>
          <a:stretch>
            <a:fillRect/>
          </a:stretch>
        </p:blipFill>
        <p:spPr>
          <a:xfrm>
            <a:off x="7009989" y="1799191"/>
            <a:ext cx="3863393" cy="2182817"/>
          </a:xfrm>
          <a:prstGeom prst="rect">
            <a:avLst/>
          </a:prstGeom>
        </p:spPr>
      </p:pic>
      <p:sp>
        <p:nvSpPr>
          <p:cNvPr id="6" name="TextBox 5">
            <a:extLst>
              <a:ext uri="{FF2B5EF4-FFF2-40B4-BE49-F238E27FC236}">
                <a16:creationId xmlns:a16="http://schemas.microsoft.com/office/drawing/2014/main" id="{FC37B69B-3B2F-4B24-8237-3CC496867096}"/>
              </a:ext>
            </a:extLst>
          </p:cNvPr>
          <p:cNvSpPr txBox="1"/>
          <p:nvPr/>
        </p:nvSpPr>
        <p:spPr>
          <a:xfrm>
            <a:off x="1858297" y="4559146"/>
            <a:ext cx="9692640" cy="2062103"/>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r>
              <a:rPr lang="en-US" sz="1600" dirty="0">
                <a:latin typeface="Comic Sans MS" panose="030F0702030302020204" pitchFamily="66" charset="0"/>
              </a:rPr>
              <a:t>PewDiePie shares details about his life but not enough for it to be malicious or dangerous. We know some facts bout PewDiePie though; he was born in Gothenburg, Sweden, is married to a girl named Mariza, has a house in England and one in Japan, has 2 dogs named Maya and Edgar and that he went to Chalmers university until he dropped out to focus on YouTube. </a:t>
            </a:r>
          </a:p>
          <a:p>
            <a:endParaRPr lang="en-US" sz="1600" dirty="0">
              <a:latin typeface="Comic Sans MS" panose="030F0702030302020204" pitchFamily="66" charset="0"/>
            </a:endParaRPr>
          </a:p>
          <a:p>
            <a:r>
              <a:rPr lang="en-US" sz="1600" dirty="0">
                <a:latin typeface="Comic Sans MS" panose="030F0702030302020204" pitchFamily="66" charset="0"/>
              </a:rPr>
              <a:t>In Felix’s videos if there is someone else in the </a:t>
            </a:r>
            <a:r>
              <a:rPr lang="en-US" altLang="ja-JP" sz="1600" dirty="0">
                <a:latin typeface="Comic Sans MS" panose="030F0702030302020204" pitchFamily="66" charset="0"/>
              </a:rPr>
              <a:t>video,</a:t>
            </a:r>
            <a:r>
              <a:rPr lang="en-US" sz="1600" dirty="0">
                <a:latin typeface="Comic Sans MS" panose="030F0702030302020204" pitchFamily="66" charset="0"/>
              </a:rPr>
              <a:t> he doesn’t show them and respects the fact that they might not want </a:t>
            </a:r>
            <a:r>
              <a:rPr lang="en-US" altLang="ja-JP" sz="1600" dirty="0">
                <a:latin typeface="Comic Sans MS" panose="030F0702030302020204" pitchFamily="66" charset="0"/>
              </a:rPr>
              <a:t>to</a:t>
            </a:r>
            <a:r>
              <a:rPr lang="en-US" sz="1600" dirty="0">
                <a:latin typeface="Comic Sans MS" panose="030F0702030302020204" pitchFamily="66" charset="0"/>
              </a:rPr>
              <a:t> be in the video. He also never shows any information of the people around him, he blurs license plates and keeps the camera on himself. </a:t>
            </a:r>
          </a:p>
        </p:txBody>
      </p:sp>
    </p:spTree>
    <p:extLst>
      <p:ext uri="{BB962C8B-B14F-4D97-AF65-F5344CB8AC3E}">
        <p14:creationId xmlns:p14="http://schemas.microsoft.com/office/powerpoint/2010/main" val="90428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31A2-8BCC-4BD7-B7C0-8FEDBD7E722B}"/>
              </a:ext>
            </a:extLst>
          </p:cNvPr>
          <p:cNvSpPr>
            <a:spLocks noGrp="1"/>
          </p:cNvSpPr>
          <p:nvPr>
            <p:ph type="title"/>
          </p:nvPr>
        </p:nvSpPr>
        <p:spPr>
          <a:xfrm>
            <a:off x="1607733" y="624110"/>
            <a:ext cx="4085145" cy="797635"/>
          </a:xfrm>
          <a:ln>
            <a:solidFill>
              <a:schemeClr val="tx1"/>
            </a:solidFill>
          </a:ln>
          <a:effectLst>
            <a:glow rad="63500">
              <a:schemeClr val="accent1">
                <a:satMod val="175000"/>
                <a:alpha val="40000"/>
              </a:schemeClr>
            </a:glow>
          </a:effectLst>
        </p:spPr>
        <p:txBody>
          <a:bodyPr>
            <a:normAutofit/>
          </a:bodyPr>
          <a:lstStyle/>
          <a:p>
            <a:r>
              <a:rPr lang="en-US" sz="2400" dirty="0">
                <a:latin typeface="Comic Sans MS" panose="030F0702030302020204" pitchFamily="66" charset="0"/>
              </a:rPr>
              <a:t>Is Felix Oversharing?</a:t>
            </a:r>
          </a:p>
        </p:txBody>
      </p:sp>
      <p:sp>
        <p:nvSpPr>
          <p:cNvPr id="3" name="Content Placeholder 2">
            <a:extLst>
              <a:ext uri="{FF2B5EF4-FFF2-40B4-BE49-F238E27FC236}">
                <a16:creationId xmlns:a16="http://schemas.microsoft.com/office/drawing/2014/main" id="{90CA1CBB-DF06-4129-80B6-78091CDA77C1}"/>
              </a:ext>
            </a:extLst>
          </p:cNvPr>
          <p:cNvSpPr>
            <a:spLocks noGrp="1"/>
          </p:cNvSpPr>
          <p:nvPr>
            <p:ph idx="1"/>
          </p:nvPr>
        </p:nvSpPr>
        <p:spPr>
          <a:xfrm>
            <a:off x="1607733" y="1785537"/>
            <a:ext cx="4085145" cy="4750947"/>
          </a:xfrm>
          <a:ln>
            <a:solidFill>
              <a:schemeClr val="tx1"/>
            </a:solidFill>
          </a:ln>
          <a:effectLst>
            <a:glow rad="63500">
              <a:schemeClr val="accent1">
                <a:satMod val="175000"/>
                <a:alpha val="40000"/>
              </a:schemeClr>
            </a:glow>
          </a:effectLst>
        </p:spPr>
        <p:txBody>
          <a:bodyPr>
            <a:normAutofit/>
          </a:bodyPr>
          <a:lstStyle/>
          <a:p>
            <a:pPr marL="0" indent="0">
              <a:buNone/>
            </a:pPr>
            <a:r>
              <a:rPr lang="en-US" dirty="0">
                <a:latin typeface="Comic Sans MS" panose="030F0702030302020204" pitchFamily="66" charset="0"/>
              </a:rPr>
              <a:t>Felix has quite a lot of in real life vlogs, so we can see the background of his house and the places he goes too outside. However, when he does an in real life vlog you can’t see lots and most of the time the camera is on his face. </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I feel like he does overshare but very slightly, he shows his house layout and the positioning of his furniture. However, other than a couple specific videos he doesn’t overshare and stays safe online.</a:t>
            </a:r>
          </a:p>
        </p:txBody>
      </p:sp>
      <p:sp>
        <p:nvSpPr>
          <p:cNvPr id="4" name="TextBox 3">
            <a:extLst>
              <a:ext uri="{FF2B5EF4-FFF2-40B4-BE49-F238E27FC236}">
                <a16:creationId xmlns:a16="http://schemas.microsoft.com/office/drawing/2014/main" id="{B89DFF70-AE85-45E8-AB25-7DAFA73A9D46}"/>
              </a:ext>
            </a:extLst>
          </p:cNvPr>
          <p:cNvSpPr txBox="1"/>
          <p:nvPr/>
        </p:nvSpPr>
        <p:spPr>
          <a:xfrm>
            <a:off x="6499124" y="1262317"/>
            <a:ext cx="5024284" cy="523220"/>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r>
              <a:rPr lang="en-US" sz="2800" dirty="0">
                <a:latin typeface="Comic Sans MS" panose="030F0702030302020204" pitchFamily="66" charset="0"/>
              </a:rPr>
              <a:t>My Advice For Felix </a:t>
            </a:r>
          </a:p>
        </p:txBody>
      </p:sp>
      <p:sp>
        <p:nvSpPr>
          <p:cNvPr id="5" name="TextBox 4">
            <a:extLst>
              <a:ext uri="{FF2B5EF4-FFF2-40B4-BE49-F238E27FC236}">
                <a16:creationId xmlns:a16="http://schemas.microsoft.com/office/drawing/2014/main" id="{E92ECCB5-B8C1-4874-84F0-A915FE31A02F}"/>
              </a:ext>
            </a:extLst>
          </p:cNvPr>
          <p:cNvSpPr txBox="1"/>
          <p:nvPr/>
        </p:nvSpPr>
        <p:spPr>
          <a:xfrm>
            <a:off x="6499124" y="2147365"/>
            <a:ext cx="5024284" cy="2308324"/>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r>
              <a:rPr lang="en-US" dirty="0">
                <a:latin typeface="Comic Sans MS" panose="030F0702030302020204" pitchFamily="66" charset="0"/>
              </a:rPr>
              <a:t>PewDiePie knows what he is doing online and keeps himself safe, however, I think he should try to not show his houses too much and when he does an in real life </a:t>
            </a:r>
            <a:r>
              <a:rPr lang="en-US" altLang="ja-JP" dirty="0">
                <a:latin typeface="Comic Sans MS" panose="030F0702030302020204" pitchFamily="66" charset="0"/>
              </a:rPr>
              <a:t>vlog,</a:t>
            </a:r>
            <a:r>
              <a:rPr lang="en-US" dirty="0">
                <a:latin typeface="Comic Sans MS" panose="030F0702030302020204" pitchFamily="66" charset="0"/>
              </a:rPr>
              <a:t> he should start the episode outside of his own house to not expose its location. He also has earned millions from sponsors and YouTube so he should try to stay safe from scammers. </a:t>
            </a:r>
          </a:p>
        </p:txBody>
      </p:sp>
      <p:pic>
        <p:nvPicPr>
          <p:cNvPr id="7" name="Picture 6">
            <a:extLst>
              <a:ext uri="{FF2B5EF4-FFF2-40B4-BE49-F238E27FC236}">
                <a16:creationId xmlns:a16="http://schemas.microsoft.com/office/drawing/2014/main" id="{BCE7D01C-7287-4AAA-99D6-6E740BEE0D3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11846" y="4896831"/>
            <a:ext cx="2998840" cy="1686848"/>
          </a:xfrm>
          <a:prstGeom prst="rect">
            <a:avLst/>
          </a:prstGeom>
        </p:spPr>
      </p:pic>
      <p:sp>
        <p:nvSpPr>
          <p:cNvPr id="8" name="TextBox 7">
            <a:extLst>
              <a:ext uri="{FF2B5EF4-FFF2-40B4-BE49-F238E27FC236}">
                <a16:creationId xmlns:a16="http://schemas.microsoft.com/office/drawing/2014/main" id="{3E1A6899-B937-486B-9524-89C2BB43DFF3}"/>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arthurforzus.deviantart.com/art/pewdiepie-painting-374707615"/>
              </a:rPr>
              <a:t>This Photo</a:t>
            </a:r>
            <a:r>
              <a:rPr lang="en-US" sz="900"/>
              <a:t> by Unknown Author is licensed under </a:t>
            </a:r>
            <a:r>
              <a:rPr lang="en-US" sz="900">
                <a:hlinkClick r:id="rId4" tooltip="https://creativecommons.org/licenses/by-sa/3.0/"/>
              </a:rPr>
              <a:t>CC BY-SA</a:t>
            </a:r>
            <a:endParaRPr lang="en-US" sz="900"/>
          </a:p>
        </p:txBody>
      </p:sp>
      <p:sp>
        <p:nvSpPr>
          <p:cNvPr id="9" name="TextBox 8">
            <a:extLst>
              <a:ext uri="{FF2B5EF4-FFF2-40B4-BE49-F238E27FC236}">
                <a16:creationId xmlns:a16="http://schemas.microsoft.com/office/drawing/2014/main" id="{75EAF2CA-FD56-4363-A2A2-D33CDE06F461}"/>
              </a:ext>
            </a:extLst>
          </p:cNvPr>
          <p:cNvSpPr txBox="1"/>
          <p:nvPr/>
        </p:nvSpPr>
        <p:spPr>
          <a:xfrm>
            <a:off x="7511846" y="4896831"/>
            <a:ext cx="2998840" cy="1686848"/>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endParaRPr lang="en-US" dirty="0"/>
          </a:p>
        </p:txBody>
      </p:sp>
    </p:spTree>
    <p:extLst>
      <p:ext uri="{BB962C8B-B14F-4D97-AF65-F5344CB8AC3E}">
        <p14:creationId xmlns:p14="http://schemas.microsoft.com/office/powerpoint/2010/main" val="385082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3" name="Rectangle 42">
            <a:extLst>
              <a:ext uri="{FF2B5EF4-FFF2-40B4-BE49-F238E27FC236}">
                <a16:creationId xmlns:a16="http://schemas.microsoft.com/office/drawing/2014/main" id="{819D1EE6-C77B-4AB5-80C2-B2766A04E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15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a:extLst>
              <a:ext uri="{FF2B5EF4-FFF2-40B4-BE49-F238E27FC236}">
                <a16:creationId xmlns:a16="http://schemas.microsoft.com/office/drawing/2014/main" id="{D6A42B2A-8838-4010-AFD8-2DDDE0937BB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589" r="1" b="6591"/>
          <a:stretch/>
        </p:blipFill>
        <p:spPr>
          <a:xfrm>
            <a:off x="643467" y="643467"/>
            <a:ext cx="10905066" cy="5571066"/>
          </a:xfrm>
          <a:prstGeom prst="rect">
            <a:avLst/>
          </a:prstGeom>
        </p:spPr>
      </p:pic>
      <p:sp>
        <p:nvSpPr>
          <p:cNvPr id="45" name="Rectangle 44">
            <a:extLst>
              <a:ext uri="{FF2B5EF4-FFF2-40B4-BE49-F238E27FC236}">
                <a16:creationId xmlns:a16="http://schemas.microsoft.com/office/drawing/2014/main" id="{873991DB-6F50-4514-9746-B72BC8E1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79663F-7AB4-4BE8-87AC-E7ED0B8A9CEA}"/>
              </a:ext>
            </a:extLst>
          </p:cNvPr>
          <p:cNvSpPr txBox="1"/>
          <p:nvPr/>
        </p:nvSpPr>
        <p:spPr>
          <a:xfrm>
            <a:off x="3895541" y="88999"/>
            <a:ext cx="4400918" cy="369332"/>
          </a:xfrm>
          <a:prstGeom prst="rect">
            <a:avLst/>
          </a:prstGeom>
          <a:noFill/>
          <a:ln>
            <a:solidFill>
              <a:schemeClr val="tx1"/>
            </a:solidFill>
          </a:ln>
          <a:effectLst>
            <a:glow rad="63500">
              <a:schemeClr val="accent6">
                <a:satMod val="175000"/>
                <a:alpha val="40000"/>
              </a:schemeClr>
            </a:glow>
          </a:effectLst>
        </p:spPr>
        <p:txBody>
          <a:bodyPr wrap="square" rtlCol="0">
            <a:spAutoFit/>
          </a:bodyPr>
          <a:lstStyle/>
          <a:p>
            <a:pPr algn="ctr"/>
            <a:r>
              <a:rPr lang="en-US" dirty="0">
                <a:latin typeface="Comic Sans MS" panose="030F0702030302020204" pitchFamily="66" charset="0"/>
              </a:rPr>
              <a:t>The End!</a:t>
            </a:r>
          </a:p>
        </p:txBody>
      </p:sp>
    </p:spTree>
    <p:extLst>
      <p:ext uri="{BB962C8B-B14F-4D97-AF65-F5344CB8AC3E}">
        <p14:creationId xmlns:p14="http://schemas.microsoft.com/office/powerpoint/2010/main" val="63201754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248</TotalTime>
  <Words>523</Words>
  <Application>Microsoft Office PowerPoint</Application>
  <PresentationFormat>Widescreen</PresentationFormat>
  <Paragraphs>21</Paragraphs>
  <Slides>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Comic Sans MS</vt:lpstr>
      <vt:lpstr>Wingdings 3</vt:lpstr>
      <vt:lpstr>Wisp</vt:lpstr>
      <vt:lpstr>Pewdiepie </vt:lpstr>
      <vt:lpstr>PowerPoint Presentation</vt:lpstr>
      <vt:lpstr>Protections?</vt:lpstr>
      <vt:lpstr>What Does He Want Us To Know? </vt:lpstr>
      <vt:lpstr>Is Felix Oversharing?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Pewdiepie </dc:title>
  <dc:creator>130S-Kim, Brendon</dc:creator>
  <cp:lastModifiedBy>130S-Kim, Brendon</cp:lastModifiedBy>
  <cp:revision>1</cp:revision>
  <dcterms:created xsi:type="dcterms:W3CDTF">2021-11-24T18:24:37Z</dcterms:created>
  <dcterms:modified xsi:type="dcterms:W3CDTF">2021-11-26T04:59:44Z</dcterms:modified>
</cp:coreProperties>
</file>