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8936AB-48C5-4096-8493-FB635E6697B2}" v="2744" dt="2021-02-25T05:36:36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130S-Luu, Briana" userId="S::130-bluu@sd43.bc.ca::8915b81f-1afa-4929-8dc9-d2c4cbf5f302" providerId="AD" clId="Web-{BB8936AB-48C5-4096-8493-FB635E6697B2}"/>
    <pc:docChg chg="addSld modSld addMainMaster delMainMaster">
      <pc:chgData name="130S-Luu, Briana" userId="S::130-bluu@sd43.bc.ca::8915b81f-1afa-4929-8dc9-d2c4cbf5f302" providerId="AD" clId="Web-{BB8936AB-48C5-4096-8493-FB635E6697B2}" dt="2021-02-25T05:36:36.059" v="1280" actId="1076"/>
      <pc:docMkLst>
        <pc:docMk/>
      </pc:docMkLst>
      <pc:sldChg chg="addSp delSp modSp mod setBg modClrScheme delDesignElem chgLayout">
        <pc:chgData name="130S-Luu, Briana" userId="S::130-bluu@sd43.bc.ca::8915b81f-1afa-4929-8dc9-d2c4cbf5f302" providerId="AD" clId="Web-{BB8936AB-48C5-4096-8493-FB635E6697B2}" dt="2021-02-25T05:13:34.502" v="22"/>
        <pc:sldMkLst>
          <pc:docMk/>
          <pc:sldMk cId="109857222" sldId="256"/>
        </pc:sldMkLst>
        <pc:spChg chg="mod ord">
          <ac:chgData name="130S-Luu, Briana" userId="S::130-bluu@sd43.bc.ca::8915b81f-1afa-4929-8dc9-d2c4cbf5f302" providerId="AD" clId="Web-{BB8936AB-48C5-4096-8493-FB635E6697B2}" dt="2021-02-25T05:13:34.502" v="22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130S-Luu, Briana" userId="S::130-bluu@sd43.bc.ca::8915b81f-1afa-4929-8dc9-d2c4cbf5f302" providerId="AD" clId="Web-{BB8936AB-48C5-4096-8493-FB635E6697B2}" dt="2021-02-25T05:13:34.502" v="22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130S-Luu, Briana" userId="S::130-bluu@sd43.bc.ca::8915b81f-1afa-4929-8dc9-d2c4cbf5f302" providerId="AD" clId="Web-{BB8936AB-48C5-4096-8493-FB635E6697B2}" dt="2021-02-25T05:13:34.502" v="22"/>
          <ac:spMkLst>
            <pc:docMk/>
            <pc:sldMk cId="109857222" sldId="256"/>
            <ac:spMk id="8" creationId="{2D924463-4DB7-437D-85B1-7EE5042DE522}"/>
          </ac:spMkLst>
        </pc:spChg>
        <pc:spChg chg="add del">
          <ac:chgData name="130S-Luu, Briana" userId="S::130-bluu@sd43.bc.ca::8915b81f-1afa-4929-8dc9-d2c4cbf5f302" providerId="AD" clId="Web-{BB8936AB-48C5-4096-8493-FB635E6697B2}" dt="2021-02-25T05:13:34.502" v="22"/>
          <ac:spMkLst>
            <pc:docMk/>
            <pc:sldMk cId="109857222" sldId="256"/>
            <ac:spMk id="10" creationId="{C8884498-8C0E-4CE3-A52C-4D46CFCBD241}"/>
          </ac:spMkLst>
        </pc:spChg>
        <pc:grpChg chg="add del">
          <ac:chgData name="130S-Luu, Briana" userId="S::130-bluu@sd43.bc.ca::8915b81f-1afa-4929-8dc9-d2c4cbf5f302" providerId="AD" clId="Web-{BB8936AB-48C5-4096-8493-FB635E6697B2}" dt="2021-02-25T05:13:34.502" v="22"/>
          <ac:grpSpMkLst>
            <pc:docMk/>
            <pc:sldMk cId="109857222" sldId="256"/>
            <ac:grpSpMk id="12" creationId="{13CD130A-643A-4D11-9D36-1A18E7473DF4}"/>
          </ac:grpSpMkLst>
        </pc:grpChg>
      </pc:sldChg>
      <pc:sldChg chg="addSp delSp modSp new">
        <pc:chgData name="130S-Luu, Briana" userId="S::130-bluu@sd43.bc.ca::8915b81f-1afa-4929-8dc9-d2c4cbf5f302" providerId="AD" clId="Web-{BB8936AB-48C5-4096-8493-FB635E6697B2}" dt="2021-02-25T05:36:36.059" v="1280" actId="1076"/>
        <pc:sldMkLst>
          <pc:docMk/>
          <pc:sldMk cId="2125896682" sldId="257"/>
        </pc:sldMkLst>
        <pc:spChg chg="mod">
          <ac:chgData name="130S-Luu, Briana" userId="S::130-bluu@sd43.bc.ca::8915b81f-1afa-4929-8dc9-d2c4cbf5f302" providerId="AD" clId="Web-{BB8936AB-48C5-4096-8493-FB635E6697B2}" dt="2021-02-25T05:14:30.643" v="37" actId="20577"/>
          <ac:spMkLst>
            <pc:docMk/>
            <pc:sldMk cId="2125896682" sldId="257"/>
            <ac:spMk id="2" creationId="{20AC45EE-D019-4104-B72E-DE99C97444B6}"/>
          </ac:spMkLst>
        </pc:spChg>
        <pc:spChg chg="mod">
          <ac:chgData name="130S-Luu, Briana" userId="S::130-bluu@sd43.bc.ca::8915b81f-1afa-4929-8dc9-d2c4cbf5f302" providerId="AD" clId="Web-{BB8936AB-48C5-4096-8493-FB635E6697B2}" dt="2021-02-25T05:19:01.332" v="364" actId="20577"/>
          <ac:spMkLst>
            <pc:docMk/>
            <pc:sldMk cId="2125896682" sldId="257"/>
            <ac:spMk id="3" creationId="{DDE2DA54-DE53-4AC4-8B70-104543CD612E}"/>
          </ac:spMkLst>
        </pc:spChg>
        <pc:spChg chg="del">
          <ac:chgData name="130S-Luu, Briana" userId="S::130-bluu@sd43.bc.ca::8915b81f-1afa-4929-8dc9-d2c4cbf5f302" providerId="AD" clId="Web-{BB8936AB-48C5-4096-8493-FB635E6697B2}" dt="2021-02-25T05:21:22.364" v="497"/>
          <ac:spMkLst>
            <pc:docMk/>
            <pc:sldMk cId="2125896682" sldId="257"/>
            <ac:spMk id="4" creationId="{D920235B-DD3C-4C7B-A073-E8236603201B}"/>
          </ac:spMkLst>
        </pc:spChg>
        <pc:picChg chg="add mod">
          <ac:chgData name="130S-Luu, Briana" userId="S::130-bluu@sd43.bc.ca::8915b81f-1afa-4929-8dc9-d2c4cbf5f302" providerId="AD" clId="Web-{BB8936AB-48C5-4096-8493-FB635E6697B2}" dt="2021-02-25T05:36:36.059" v="1280" actId="1076"/>
          <ac:picMkLst>
            <pc:docMk/>
            <pc:sldMk cId="2125896682" sldId="257"/>
            <ac:picMk id="5" creationId="{9C74E189-B657-4AF4-ABD0-EA89FF1E3905}"/>
          </ac:picMkLst>
        </pc:picChg>
      </pc:sldChg>
      <pc:sldChg chg="addSp delSp modSp new mod setBg">
        <pc:chgData name="130S-Luu, Briana" userId="S::130-bluu@sd43.bc.ca::8915b81f-1afa-4929-8dc9-d2c4cbf5f302" providerId="AD" clId="Web-{BB8936AB-48C5-4096-8493-FB635E6697B2}" dt="2021-02-25T05:27:27.242" v="856" actId="20577"/>
        <pc:sldMkLst>
          <pc:docMk/>
          <pc:sldMk cId="139986974" sldId="258"/>
        </pc:sldMkLst>
        <pc:spChg chg="mod">
          <ac:chgData name="130S-Luu, Briana" userId="S::130-bluu@sd43.bc.ca::8915b81f-1afa-4929-8dc9-d2c4cbf5f302" providerId="AD" clId="Web-{BB8936AB-48C5-4096-8493-FB635E6697B2}" dt="2021-02-25T05:21:08.583" v="494"/>
          <ac:spMkLst>
            <pc:docMk/>
            <pc:sldMk cId="139986974" sldId="258"/>
            <ac:spMk id="2" creationId="{4720AF95-A233-4464-B605-1F25A9C8C253}"/>
          </ac:spMkLst>
        </pc:spChg>
        <pc:spChg chg="mod">
          <ac:chgData name="130S-Luu, Briana" userId="S::130-bluu@sd43.bc.ca::8915b81f-1afa-4929-8dc9-d2c4cbf5f302" providerId="AD" clId="Web-{BB8936AB-48C5-4096-8493-FB635E6697B2}" dt="2021-02-25T05:27:27.242" v="856" actId="20577"/>
          <ac:spMkLst>
            <pc:docMk/>
            <pc:sldMk cId="139986974" sldId="258"/>
            <ac:spMk id="3" creationId="{0A0F4F16-87F6-4049-A3E3-761E80A05672}"/>
          </ac:spMkLst>
        </pc:spChg>
        <pc:spChg chg="del">
          <ac:chgData name="130S-Luu, Briana" userId="S::130-bluu@sd43.bc.ca::8915b81f-1afa-4929-8dc9-d2c4cbf5f302" providerId="AD" clId="Web-{BB8936AB-48C5-4096-8493-FB635E6697B2}" dt="2021-02-25T05:21:03.318" v="493"/>
          <ac:spMkLst>
            <pc:docMk/>
            <pc:sldMk cId="139986974" sldId="258"/>
            <ac:spMk id="4" creationId="{B8D25B3F-D30D-49C5-87B5-13708109F34F}"/>
          </ac:spMkLst>
        </pc:spChg>
        <pc:spChg chg="add">
          <ac:chgData name="130S-Luu, Briana" userId="S::130-bluu@sd43.bc.ca::8915b81f-1afa-4929-8dc9-d2c4cbf5f302" providerId="AD" clId="Web-{BB8936AB-48C5-4096-8493-FB635E6697B2}" dt="2021-02-25T05:21:08.583" v="494"/>
          <ac:spMkLst>
            <pc:docMk/>
            <pc:sldMk cId="139986974" sldId="258"/>
            <ac:spMk id="8" creationId="{8BA3D8AB-075F-4BA0-86FD-E58CCD85BC6E}"/>
          </ac:spMkLst>
        </pc:spChg>
        <pc:spChg chg="add">
          <ac:chgData name="130S-Luu, Briana" userId="S::130-bluu@sd43.bc.ca::8915b81f-1afa-4929-8dc9-d2c4cbf5f302" providerId="AD" clId="Web-{BB8936AB-48C5-4096-8493-FB635E6697B2}" dt="2021-02-25T05:21:08.583" v="494"/>
          <ac:spMkLst>
            <pc:docMk/>
            <pc:sldMk cId="139986974" sldId="258"/>
            <ac:spMk id="10" creationId="{0AE80D91-18AA-438F-BFF4-E6BABFDFBABE}"/>
          </ac:spMkLst>
        </pc:spChg>
        <pc:spChg chg="add">
          <ac:chgData name="130S-Luu, Briana" userId="S::130-bluu@sd43.bc.ca::8915b81f-1afa-4929-8dc9-d2c4cbf5f302" providerId="AD" clId="Web-{BB8936AB-48C5-4096-8493-FB635E6697B2}" dt="2021-02-25T05:21:08.583" v="494"/>
          <ac:spMkLst>
            <pc:docMk/>
            <pc:sldMk cId="139986974" sldId="258"/>
            <ac:spMk id="12" creationId="{EF05C5AB-8A34-4DF3-AB54-AD74AA4324E8}"/>
          </ac:spMkLst>
        </pc:spChg>
        <pc:spChg chg="add">
          <ac:chgData name="130S-Luu, Briana" userId="S::130-bluu@sd43.bc.ca::8915b81f-1afa-4929-8dc9-d2c4cbf5f302" providerId="AD" clId="Web-{BB8936AB-48C5-4096-8493-FB635E6697B2}" dt="2021-02-25T05:21:08.583" v="494"/>
          <ac:spMkLst>
            <pc:docMk/>
            <pc:sldMk cId="139986974" sldId="258"/>
            <ac:spMk id="14" creationId="{AA3B856C-9196-4702-BED7-5733C7EAA667}"/>
          </ac:spMkLst>
        </pc:spChg>
      </pc:sldChg>
      <pc:sldChg chg="addSp delSp modSp new mod setBg setClrOvrMap">
        <pc:chgData name="130S-Luu, Briana" userId="S::130-bluu@sd43.bc.ca::8915b81f-1afa-4929-8dc9-d2c4cbf5f302" providerId="AD" clId="Web-{BB8936AB-48C5-4096-8493-FB635E6697B2}" dt="2021-02-25T05:33:46.542" v="1274" actId="20577"/>
        <pc:sldMkLst>
          <pc:docMk/>
          <pc:sldMk cId="4054291913" sldId="259"/>
        </pc:sldMkLst>
        <pc:spChg chg="mod">
          <ac:chgData name="130S-Luu, Briana" userId="S::130-bluu@sd43.bc.ca::8915b81f-1afa-4929-8dc9-d2c4cbf5f302" providerId="AD" clId="Web-{BB8936AB-48C5-4096-8493-FB635E6697B2}" dt="2021-02-25T05:33:46.542" v="1274" actId="20577"/>
          <ac:spMkLst>
            <pc:docMk/>
            <pc:sldMk cId="4054291913" sldId="259"/>
            <ac:spMk id="2" creationId="{968E02E4-79CD-4106-9B31-721E98FC5419}"/>
          </ac:spMkLst>
        </pc:spChg>
        <pc:spChg chg="add del mod">
          <ac:chgData name="130S-Luu, Briana" userId="S::130-bluu@sd43.bc.ca::8915b81f-1afa-4929-8dc9-d2c4cbf5f302" providerId="AD" clId="Web-{BB8936AB-48C5-4096-8493-FB635E6697B2}" dt="2021-02-25T05:33:30.292" v="1267"/>
          <ac:spMkLst>
            <pc:docMk/>
            <pc:sldMk cId="4054291913" sldId="259"/>
            <ac:spMk id="3" creationId="{CAB85850-05C5-4C2A-83D8-0D8EF542872A}"/>
          </ac:spMkLst>
        </pc:spChg>
        <pc:spChg chg="add del">
          <ac:chgData name="130S-Luu, Briana" userId="S::130-bluu@sd43.bc.ca::8915b81f-1afa-4929-8dc9-d2c4cbf5f302" providerId="AD" clId="Web-{BB8936AB-48C5-4096-8493-FB635E6697B2}" dt="2021-02-25T05:33:30.292" v="1267"/>
          <ac:spMkLst>
            <pc:docMk/>
            <pc:sldMk cId="4054291913" sldId="259"/>
            <ac:spMk id="8" creationId="{33801627-6861-4EA9-BE98-E0CE33A894D9}"/>
          </ac:spMkLst>
        </pc:spChg>
        <pc:spChg chg="add del">
          <ac:chgData name="130S-Luu, Briana" userId="S::130-bluu@sd43.bc.ca::8915b81f-1afa-4929-8dc9-d2c4cbf5f302" providerId="AD" clId="Web-{BB8936AB-48C5-4096-8493-FB635E6697B2}" dt="2021-02-25T05:29:49.572" v="1057"/>
          <ac:spMkLst>
            <pc:docMk/>
            <pc:sldMk cId="4054291913" sldId="259"/>
            <ac:spMk id="9" creationId="{876248C8-0720-48AB-91BA-5F530BB41E5E}"/>
          </ac:spMkLst>
        </pc:spChg>
        <pc:spChg chg="add del">
          <ac:chgData name="130S-Luu, Briana" userId="S::130-bluu@sd43.bc.ca::8915b81f-1afa-4929-8dc9-d2c4cbf5f302" providerId="AD" clId="Web-{BB8936AB-48C5-4096-8493-FB635E6697B2}" dt="2021-02-25T05:33:30.292" v="1267"/>
          <ac:spMkLst>
            <pc:docMk/>
            <pc:sldMk cId="4054291913" sldId="259"/>
            <ac:spMk id="10" creationId="{93C1483F-490E-4C8A-8765-1F8AF0C67D5F}"/>
          </ac:spMkLst>
        </pc:spChg>
        <pc:spChg chg="add del">
          <ac:chgData name="130S-Luu, Briana" userId="S::130-bluu@sd43.bc.ca::8915b81f-1afa-4929-8dc9-d2c4cbf5f302" providerId="AD" clId="Web-{BB8936AB-48C5-4096-8493-FB635E6697B2}" dt="2021-02-25T05:29:49.572" v="1057"/>
          <ac:spMkLst>
            <pc:docMk/>
            <pc:sldMk cId="4054291913" sldId="259"/>
            <ac:spMk id="11" creationId="{523BEDA7-D0B8-4802-8168-92452653BC9F}"/>
          </ac:spMkLst>
        </pc:spChg>
        <pc:spChg chg="add del">
          <ac:chgData name="130S-Luu, Briana" userId="S::130-bluu@sd43.bc.ca::8915b81f-1afa-4929-8dc9-d2c4cbf5f302" providerId="AD" clId="Web-{BB8936AB-48C5-4096-8493-FB635E6697B2}" dt="2021-02-25T05:33:30.292" v="1267"/>
          <ac:spMkLst>
            <pc:docMk/>
            <pc:sldMk cId="4054291913" sldId="259"/>
            <ac:spMk id="12" creationId="{0249BF42-D05C-4553-9417-7B8695759291}"/>
          </ac:spMkLst>
        </pc:spChg>
        <pc:spChg chg="add del">
          <ac:chgData name="130S-Luu, Briana" userId="S::130-bluu@sd43.bc.ca::8915b81f-1afa-4929-8dc9-d2c4cbf5f302" providerId="AD" clId="Web-{BB8936AB-48C5-4096-8493-FB635E6697B2}" dt="2021-02-25T05:29:49.572" v="1057"/>
          <ac:spMkLst>
            <pc:docMk/>
            <pc:sldMk cId="4054291913" sldId="259"/>
            <ac:spMk id="13" creationId="{D2EFF34B-7B1A-4F9D-8CEE-A40962BC7C21}"/>
          </ac:spMkLst>
        </pc:spChg>
        <pc:spChg chg="add del mod">
          <ac:chgData name="130S-Luu, Briana" userId="S::130-bluu@sd43.bc.ca::8915b81f-1afa-4929-8dc9-d2c4cbf5f302" providerId="AD" clId="Web-{BB8936AB-48C5-4096-8493-FB635E6697B2}" dt="2021-02-25T05:33:11.792" v="1262"/>
          <ac:spMkLst>
            <pc:docMk/>
            <pc:sldMk cId="4054291913" sldId="259"/>
            <ac:spMk id="14" creationId="{E1C29604-ED15-4E7C-BCB2-C13E5630B547}"/>
          </ac:spMkLst>
        </pc:spChg>
        <pc:spChg chg="add">
          <ac:chgData name="130S-Luu, Briana" userId="S::130-bluu@sd43.bc.ca::8915b81f-1afa-4929-8dc9-d2c4cbf5f302" providerId="AD" clId="Web-{BB8936AB-48C5-4096-8493-FB635E6697B2}" dt="2021-02-25T05:33:30.292" v="1267"/>
          <ac:spMkLst>
            <pc:docMk/>
            <pc:sldMk cId="4054291913" sldId="259"/>
            <ac:spMk id="17" creationId="{106378C3-EA41-4A0B-8144-97AF179E9AB7}"/>
          </ac:spMkLst>
        </pc:spChg>
        <pc:spChg chg="add">
          <ac:chgData name="130S-Luu, Briana" userId="S::130-bluu@sd43.bc.ca::8915b81f-1afa-4929-8dc9-d2c4cbf5f302" providerId="AD" clId="Web-{BB8936AB-48C5-4096-8493-FB635E6697B2}" dt="2021-02-25T05:33:30.292" v="1267"/>
          <ac:spMkLst>
            <pc:docMk/>
            <pc:sldMk cId="4054291913" sldId="259"/>
            <ac:spMk id="19" creationId="{2ABC575D-863A-449B-AA18-A22D2A84C832}"/>
          </ac:spMkLst>
        </pc:spChg>
        <pc:spChg chg="add">
          <ac:chgData name="130S-Luu, Briana" userId="S::130-bluu@sd43.bc.ca::8915b81f-1afa-4929-8dc9-d2c4cbf5f302" providerId="AD" clId="Web-{BB8936AB-48C5-4096-8493-FB635E6697B2}" dt="2021-02-25T05:33:30.292" v="1267"/>
          <ac:spMkLst>
            <pc:docMk/>
            <pc:sldMk cId="4054291913" sldId="259"/>
            <ac:spMk id="21" creationId="{732A87A1-E008-492C-8D91-EA0B5488DA8C}"/>
          </ac:spMkLst>
        </pc:spChg>
        <pc:graphicFrameChg chg="add del">
          <ac:chgData name="130S-Luu, Briana" userId="S::130-bluu@sd43.bc.ca::8915b81f-1afa-4929-8dc9-d2c4cbf5f302" providerId="AD" clId="Web-{BB8936AB-48C5-4096-8493-FB635E6697B2}" dt="2021-02-25T05:29:49.572" v="1057"/>
          <ac:graphicFrameMkLst>
            <pc:docMk/>
            <pc:sldMk cId="4054291913" sldId="259"/>
            <ac:graphicFrameMk id="5" creationId="{EB138438-5D03-474C-8A2F-4C96ADA1DEA7}"/>
          </ac:graphicFrameMkLst>
        </pc:graphicFrameChg>
        <pc:picChg chg="add del">
          <ac:chgData name="130S-Luu, Briana" userId="S::130-bluu@sd43.bc.ca::8915b81f-1afa-4929-8dc9-d2c4cbf5f302" providerId="AD" clId="Web-{BB8936AB-48C5-4096-8493-FB635E6697B2}" dt="2021-02-25T05:31:09.510" v="1149"/>
          <ac:picMkLst>
            <pc:docMk/>
            <pc:sldMk cId="4054291913" sldId="259"/>
            <ac:picMk id="6" creationId="{C490F7C7-5C73-4EB0-BEA5-BA63D66D4B86}"/>
          </ac:picMkLst>
        </pc:picChg>
      </pc:sldChg>
      <pc:sldMasterChg chg="del delSldLayout">
        <pc:chgData name="130S-Luu, Briana" userId="S::130-bluu@sd43.bc.ca::8915b81f-1afa-4929-8dc9-d2c4cbf5f302" providerId="AD" clId="Web-{BB8936AB-48C5-4096-8493-FB635E6697B2}" dt="2021-02-25T05:11:18.029" v="0"/>
        <pc:sldMasterMkLst>
          <pc:docMk/>
          <pc:sldMasterMk cId="2460954070" sldId="2147483660"/>
        </pc:sldMasterMkLst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130S-Luu, Briana" userId="S::130-bluu@sd43.bc.ca::8915b81f-1afa-4929-8dc9-d2c4cbf5f302" providerId="AD" clId="Web-{BB8936AB-48C5-4096-8493-FB635E6697B2}" dt="2021-02-25T05:11:18.029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130S-Luu, Briana" userId="S::130-bluu@sd43.bc.ca::8915b81f-1afa-4929-8dc9-d2c4cbf5f302" providerId="AD" clId="Web-{BB8936AB-48C5-4096-8493-FB635E6697B2}" dt="2021-02-25T05:13:34.502" v="22"/>
        <pc:sldMasterMkLst>
          <pc:docMk/>
          <pc:sldMasterMk cId="1003864902" sldId="2147483685"/>
        </pc:sldMasterMkLst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1502481358" sldId="2147483674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3169269620" sldId="2147483675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1165356050" sldId="2147483676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2862888452" sldId="2147483677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841957438" sldId="2147483678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2440990986" sldId="2147483679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2235999878" sldId="2147483680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3964375354" sldId="2147483681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1939621525" sldId="2147483682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40988661" sldId="2147483683"/>
          </pc:sldLayoutMkLst>
        </pc:sldLayoutChg>
        <pc:sldLayoutChg chg="add del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1003864902" sldId="2147483685"/>
            <pc:sldLayoutMk cId="1604912448" sldId="2147483684"/>
          </pc:sldLayoutMkLst>
        </pc:sldLayoutChg>
      </pc:sldMasterChg>
      <pc:sldMasterChg chg="add addSldLayout modSldLayout">
        <pc:chgData name="130S-Luu, Briana" userId="S::130-bluu@sd43.bc.ca::8915b81f-1afa-4929-8dc9-d2c4cbf5f302" providerId="AD" clId="Web-{BB8936AB-48C5-4096-8493-FB635E6697B2}" dt="2021-02-25T05:13:34.502" v="22"/>
        <pc:sldMasterMkLst>
          <pc:docMk/>
          <pc:sldMasterMk cId="2706814830" sldId="2147483686"/>
        </pc:sldMasterMkLst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2322045461" sldId="2147483687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609549949" sldId="2147483688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3781591344" sldId="2147483689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974534764" sldId="2147483690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1168066308" sldId="2147483691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4031945847" sldId="2147483692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1417685302" sldId="2147483693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1192260291" sldId="2147483694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2609049483" sldId="2147483695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2617463854" sldId="2147483696"/>
          </pc:sldLayoutMkLst>
        </pc:sldLayoutChg>
        <pc:sldLayoutChg chg="add mod replId">
          <pc:chgData name="130S-Luu, Briana" userId="S::130-bluu@sd43.bc.ca::8915b81f-1afa-4929-8dc9-d2c4cbf5f302" providerId="AD" clId="Web-{BB8936AB-48C5-4096-8493-FB635E6697B2}" dt="2021-02-25T05:13:34.502" v="22"/>
          <pc:sldLayoutMkLst>
            <pc:docMk/>
            <pc:sldMasterMk cId="2706814830" sldId="2147483686"/>
            <pc:sldLayoutMk cId="216772220" sldId="214748369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2045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6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4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159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3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6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4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6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4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4524" y="744909"/>
            <a:ext cx="9906000" cy="3155419"/>
          </a:xfrm>
        </p:spPr>
        <p:txBody>
          <a:bodyPr anchor="b">
            <a:normAutofit/>
          </a:bodyPr>
          <a:lstStyle/>
          <a:p>
            <a:r>
              <a:rPr lang="en-GB" sz="5200" dirty="0">
                <a:cs typeface="Sabon Next LT"/>
              </a:rPr>
              <a:t>digital footprint assignment</a:t>
            </a:r>
            <a:endParaRPr lang="en-GB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4525" y="4074784"/>
            <a:ext cx="9905999" cy="2054306"/>
          </a:xfrm>
        </p:spPr>
        <p:txBody>
          <a:bodyPr anchor="t">
            <a:normAutofit/>
          </a:bodyPr>
          <a:lstStyle/>
          <a:p>
            <a:r>
              <a:rPr lang="en-GB" sz="2200" dirty="0"/>
              <a:t>By: Briana Luu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C45EE-D019-4104-B72E-DE99C974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2DA54-DE53-4AC4-8B70-104543CD61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500" dirty="0"/>
              <a:t>CORPSE, also known as Corpse Husband is a singer-songwriter, youtuber and gaming streamer.</a:t>
            </a:r>
          </a:p>
          <a:p>
            <a:r>
              <a:rPr lang="en-GB" sz="2500" dirty="0"/>
              <a:t>Corpse has a twitter, </a:t>
            </a:r>
            <a:r>
              <a:rPr lang="en-GB" sz="2500" dirty="0" err="1"/>
              <a:t>youtube</a:t>
            </a:r>
            <a:r>
              <a:rPr lang="en-GB" sz="2500" dirty="0"/>
              <a:t>, snapchat, </a:t>
            </a:r>
            <a:r>
              <a:rPr lang="en-GB" sz="2500" dirty="0" err="1"/>
              <a:t>instagram</a:t>
            </a:r>
            <a:r>
              <a:rPr lang="en-GB" sz="2500" dirty="0"/>
              <a:t> and other platforms like </a:t>
            </a:r>
            <a:r>
              <a:rPr lang="en-GB" sz="2500" dirty="0" err="1"/>
              <a:t>spotify</a:t>
            </a:r>
            <a:r>
              <a:rPr lang="en-GB" sz="2500" dirty="0"/>
              <a:t> and apple music, too.</a:t>
            </a:r>
          </a:p>
          <a:p>
            <a:endParaRPr lang="en-GB" dirty="0"/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C74E189-B657-4AF4-ABD0-EA89FF1E3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663" y="221411"/>
            <a:ext cx="4075427" cy="641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9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A3D8AB-075F-4BA0-86FD-E58CCD85B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AE80D91-18AA-438F-BFF4-E6BABFDFB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05C5AB-8A34-4DF3-AB54-AD74AA432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4698" y="0"/>
            <a:ext cx="5188141" cy="68654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20AF95-A233-4464-B605-1F25A9C8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937" y="643466"/>
            <a:ext cx="3962658" cy="53763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F4F16-87F6-4049-A3E3-761E80A05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7" y="643467"/>
            <a:ext cx="4817766" cy="5578528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sz="2000" dirty="0"/>
              <a:t>All of Corpse's known accounts are public and has never had any sort of hacking/information leak. He is very private on social media; his name has not been revealed let alone his face despite having many social media accounts and gaining a massive following (youtube:7.2M, instagram:3.2M).</a:t>
            </a:r>
          </a:p>
          <a:p>
            <a:r>
              <a:rPr lang="en-US" sz="2000" dirty="0"/>
              <a:t>Though he has been on </a:t>
            </a:r>
            <a:r>
              <a:rPr lang="en-US" sz="2000" dirty="0" err="1"/>
              <a:t>youtube</a:t>
            </a:r>
            <a:r>
              <a:rPr lang="en-US" sz="2000" dirty="0"/>
              <a:t> since 2015, it is said that he has only revealed his face once or twice on livestream, when he had a much smaller following.</a:t>
            </a:r>
          </a:p>
          <a:p>
            <a:r>
              <a:rPr lang="en-US" sz="2000" dirty="0"/>
              <a:t>He rarely shares any private information about himself. The closest thing I can think of being "private" that he has shared is that he lives in California (which is still a big place).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3B856C-9196-4702-BED7-5733C7EAA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98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06378C3-EA41-4A0B-8144-97AF179E9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869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BC575D-863A-449B-AA18-A22D2A84C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752" y="0"/>
            <a:ext cx="5165308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8E02E4-79CD-4106-9B31-721E98FC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993" y="643465"/>
            <a:ext cx="4419074" cy="5560272"/>
          </a:xfrm>
        </p:spPr>
        <p:txBody>
          <a:bodyPr anchor="ctr">
            <a:normAutofit/>
          </a:bodyPr>
          <a:lstStyle/>
          <a:p>
            <a:r>
              <a:rPr lang="en-GB" dirty="0"/>
              <a:t>Is he oversharing?</a:t>
            </a:r>
            <a:br>
              <a:rPr lang="en-GB" dirty="0"/>
            </a:br>
            <a:r>
              <a:rPr lang="en-GB" dirty="0"/>
              <a:t>+my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85850-05C5-4C2A-83D8-0D8EF5428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8" y="643465"/>
            <a:ext cx="4009730" cy="55287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Of course not! I think that it's amazing how he could gain such a massive following without ever having anyone know what he looks like.</a:t>
            </a:r>
          </a:p>
          <a:p>
            <a:r>
              <a:rPr lang="en-GB"/>
              <a:t>He does not fit the characteristics of an over sharer on social media.</a:t>
            </a:r>
          </a:p>
          <a:p>
            <a:r>
              <a:rPr lang="en-GB"/>
              <a:t>Out of all the social media influencers, I think he is probably one of the most private about their life.</a:t>
            </a:r>
          </a:p>
          <a:p>
            <a:r>
              <a:rPr lang="en-GB">
                <a:ea typeface="+mn-lt"/>
                <a:cs typeface="+mn-lt"/>
              </a:rPr>
              <a:t>I don’t have any advice for him. What he's doing seems to be working for him and I support him in whatever he decides or decides not to share.</a:t>
            </a:r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2A87A1-E008-492C-8D91-EA0B5488D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4291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View</vt:lpstr>
      <vt:lpstr>digital footprint assignment</vt:lpstr>
      <vt:lpstr>CORPSE</vt:lpstr>
      <vt:lpstr>Protection</vt:lpstr>
      <vt:lpstr>Is he oversharing? +my advice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126</cp:revision>
  <dcterms:created xsi:type="dcterms:W3CDTF">2021-02-25T05:10:55Z</dcterms:created>
  <dcterms:modified xsi:type="dcterms:W3CDTF">2021-02-25T05:36:43Z</dcterms:modified>
</cp:coreProperties>
</file>