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68" r:id="rId4"/>
    <p:sldId id="271" r:id="rId5"/>
    <p:sldId id="272" r:id="rId6"/>
    <p:sldId id="283" r:id="rId7"/>
    <p:sldId id="257" r:id="rId8"/>
    <p:sldId id="270" r:id="rId9"/>
    <p:sldId id="284" r:id="rId10"/>
    <p:sldId id="287" r:id="rId11"/>
    <p:sldId id="275" r:id="rId12"/>
    <p:sldId id="276" r:id="rId13"/>
    <p:sldId id="277" r:id="rId14"/>
    <p:sldId id="278" r:id="rId15"/>
    <p:sldId id="258" r:id="rId16"/>
    <p:sldId id="288" r:id="rId17"/>
    <p:sldId id="259" r:id="rId18"/>
    <p:sldId id="273" r:id="rId19"/>
    <p:sldId id="261" r:id="rId20"/>
    <p:sldId id="289" r:id="rId21"/>
    <p:sldId id="260" r:id="rId22"/>
    <p:sldId id="280" r:id="rId23"/>
    <p:sldId id="282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BE4214-3E3D-40A7-BEB9-3536D91BAE7E}" v="604" dt="2021-07-15T19:49:35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7" d="100"/>
          <a:sy n="77" d="100"/>
        </p:scale>
        <p:origin x="840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130S-Wang, Bruce - Zihuan" userId="bb9c911d-e7e8-4952-b109-33b93d422986" providerId="ADAL" clId="{D2BE4214-3E3D-40A7-BEB9-3536D91BAE7E}"/>
    <pc:docChg chg="undo redo custSel addSld delSld modSld sldOrd">
      <pc:chgData name="130S-Wang, Bruce - Zihuan" userId="bb9c911d-e7e8-4952-b109-33b93d422986" providerId="ADAL" clId="{D2BE4214-3E3D-40A7-BEB9-3536D91BAE7E}" dt="2021-07-15T19:50:16.969" v="8586" actId="47"/>
      <pc:docMkLst>
        <pc:docMk/>
      </pc:docMkLst>
      <pc:sldChg chg="addSp modSp mod setBg setClrOvrMap">
        <pc:chgData name="130S-Wang, Bruce - Zihuan" userId="bb9c911d-e7e8-4952-b109-33b93d422986" providerId="ADAL" clId="{D2BE4214-3E3D-40A7-BEB9-3536D91BAE7E}" dt="2021-07-15T01:00:16.412" v="71" actId="26606"/>
        <pc:sldMkLst>
          <pc:docMk/>
          <pc:sldMk cId="3693009085" sldId="256"/>
        </pc:sldMkLst>
        <pc:spChg chg="mod">
          <ac:chgData name="130S-Wang, Bruce - Zihuan" userId="bb9c911d-e7e8-4952-b109-33b93d422986" providerId="ADAL" clId="{D2BE4214-3E3D-40A7-BEB9-3536D91BAE7E}" dt="2021-07-15T01:00:16.412" v="71" actId="26606"/>
          <ac:spMkLst>
            <pc:docMk/>
            <pc:sldMk cId="3693009085" sldId="256"/>
            <ac:spMk id="2" creationId="{00000000-0000-0000-0000-000000000000}"/>
          </ac:spMkLst>
        </pc:spChg>
        <pc:spChg chg="mod">
          <ac:chgData name="130S-Wang, Bruce - Zihuan" userId="bb9c911d-e7e8-4952-b109-33b93d422986" providerId="ADAL" clId="{D2BE4214-3E3D-40A7-BEB9-3536D91BAE7E}" dt="2021-07-15T01:00:16.412" v="71" actId="26606"/>
          <ac:spMkLst>
            <pc:docMk/>
            <pc:sldMk cId="3693009085" sldId="256"/>
            <ac:spMk id="3" creationId="{00000000-0000-0000-0000-000000000000}"/>
          </ac:spMkLst>
        </pc:spChg>
        <pc:spChg chg="add">
          <ac:chgData name="130S-Wang, Bruce - Zihuan" userId="bb9c911d-e7e8-4952-b109-33b93d422986" providerId="ADAL" clId="{D2BE4214-3E3D-40A7-BEB9-3536D91BAE7E}" dt="2021-07-15T01:00:16.412" v="71" actId="26606"/>
          <ac:spMkLst>
            <pc:docMk/>
            <pc:sldMk cId="3693009085" sldId="256"/>
            <ac:spMk id="9" creationId="{71B2258F-86CA-4D4D-8270-BC05FCDEBFB3}"/>
          </ac:spMkLst>
        </pc:spChg>
        <pc:picChg chg="add">
          <ac:chgData name="130S-Wang, Bruce - Zihuan" userId="bb9c911d-e7e8-4952-b109-33b93d422986" providerId="ADAL" clId="{D2BE4214-3E3D-40A7-BEB9-3536D91BAE7E}" dt="2021-07-15T01:00:16.412" v="71" actId="26606"/>
          <ac:picMkLst>
            <pc:docMk/>
            <pc:sldMk cId="3693009085" sldId="256"/>
            <ac:picMk id="5" creationId="{E28DC467-0015-4C73-9235-F89195405166}"/>
          </ac:picMkLst>
        </pc:picChg>
      </pc:sldChg>
      <pc:sldChg chg="addSp delSp modSp mod setBg">
        <pc:chgData name="130S-Wang, Bruce - Zihuan" userId="bb9c911d-e7e8-4952-b109-33b93d422986" providerId="ADAL" clId="{D2BE4214-3E3D-40A7-BEB9-3536D91BAE7E}" dt="2021-07-15T16:49:12.857" v="3556" actId="27636"/>
        <pc:sldMkLst>
          <pc:docMk/>
          <pc:sldMk cId="1083794158" sldId="257"/>
        </pc:sldMkLst>
        <pc:spChg chg="mod ord">
          <ac:chgData name="130S-Wang, Bruce - Zihuan" userId="bb9c911d-e7e8-4952-b109-33b93d422986" providerId="ADAL" clId="{D2BE4214-3E3D-40A7-BEB9-3536D91BAE7E}" dt="2021-07-15T04:23:51.290" v="1785" actId="26606"/>
          <ac:spMkLst>
            <pc:docMk/>
            <pc:sldMk cId="1083794158" sldId="257"/>
            <ac:spMk id="2" creationId="{00000000-0000-0000-0000-000000000000}"/>
          </ac:spMkLst>
        </pc:spChg>
        <pc:spChg chg="mod ord">
          <ac:chgData name="130S-Wang, Bruce - Zihuan" userId="bb9c911d-e7e8-4952-b109-33b93d422986" providerId="ADAL" clId="{D2BE4214-3E3D-40A7-BEB9-3536D91BAE7E}" dt="2021-07-15T16:49:12.857" v="3556" actId="27636"/>
          <ac:spMkLst>
            <pc:docMk/>
            <pc:sldMk cId="1083794158" sldId="257"/>
            <ac:spMk id="3" creationId="{00000000-0000-0000-0000-000000000000}"/>
          </ac:spMkLst>
        </pc:spChg>
        <pc:spChg chg="add del">
          <ac:chgData name="130S-Wang, Bruce - Zihuan" userId="bb9c911d-e7e8-4952-b109-33b93d422986" providerId="ADAL" clId="{D2BE4214-3E3D-40A7-BEB9-3536D91BAE7E}" dt="2021-07-15T04:23:39.227" v="1780" actId="26606"/>
          <ac:spMkLst>
            <pc:docMk/>
            <pc:sldMk cId="1083794158" sldId="257"/>
            <ac:spMk id="75" creationId="{114C78B5-EC6B-4A39-8860-705100867457}"/>
          </ac:spMkLst>
        </pc:spChg>
        <pc:spChg chg="add del">
          <ac:chgData name="130S-Wang, Bruce - Zihuan" userId="bb9c911d-e7e8-4952-b109-33b93d422986" providerId="ADAL" clId="{D2BE4214-3E3D-40A7-BEB9-3536D91BAE7E}" dt="2021-07-15T04:23:51.263" v="1784" actId="26606"/>
          <ac:spMkLst>
            <pc:docMk/>
            <pc:sldMk cId="1083794158" sldId="257"/>
            <ac:spMk id="79" creationId="{BCF50161-64EB-4533-A767-15C4715BF7B6}"/>
          </ac:spMkLst>
        </pc:spChg>
        <pc:spChg chg="add del">
          <ac:chgData name="130S-Wang, Bruce - Zihuan" userId="bb9c911d-e7e8-4952-b109-33b93d422986" providerId="ADAL" clId="{D2BE4214-3E3D-40A7-BEB9-3536D91BAE7E}" dt="2021-07-15T04:23:48.004" v="1782" actId="26606"/>
          <ac:spMkLst>
            <pc:docMk/>
            <pc:sldMk cId="1083794158" sldId="257"/>
            <ac:spMk id="81" creationId="{D5FD337D-4D6B-4C8B-B6F5-121097E09881}"/>
          </ac:spMkLst>
        </pc:spChg>
        <pc:spChg chg="add del">
          <ac:chgData name="130S-Wang, Bruce - Zihuan" userId="bb9c911d-e7e8-4952-b109-33b93d422986" providerId="ADAL" clId="{D2BE4214-3E3D-40A7-BEB9-3536D91BAE7E}" dt="2021-07-15T04:23:48.004" v="1782" actId="26606"/>
          <ac:spMkLst>
            <pc:docMk/>
            <pc:sldMk cId="1083794158" sldId="257"/>
            <ac:spMk id="3080" creationId="{9A42C7B2-7BD6-433A-95AB-5AA4F44B5819}"/>
          </ac:spMkLst>
        </pc:spChg>
        <pc:spChg chg="add del">
          <ac:chgData name="130S-Wang, Bruce - Zihuan" userId="bb9c911d-e7e8-4952-b109-33b93d422986" providerId="ADAL" clId="{D2BE4214-3E3D-40A7-BEB9-3536D91BAE7E}" dt="2021-07-15T04:23:48.004" v="1782" actId="26606"/>
          <ac:spMkLst>
            <pc:docMk/>
            <pc:sldMk cId="1083794158" sldId="257"/>
            <ac:spMk id="3081" creationId="{0ADDB668-2CA4-4D2B-9C34-3487CA330BA8}"/>
          </ac:spMkLst>
        </pc:spChg>
        <pc:spChg chg="add del">
          <ac:chgData name="130S-Wang, Bruce - Zihuan" userId="bb9c911d-e7e8-4952-b109-33b93d422986" providerId="ADAL" clId="{D2BE4214-3E3D-40A7-BEB9-3536D91BAE7E}" dt="2021-07-15T04:23:48.004" v="1782" actId="26606"/>
          <ac:spMkLst>
            <pc:docMk/>
            <pc:sldMk cId="1083794158" sldId="257"/>
            <ac:spMk id="3082" creationId="{2568BC19-F052-4108-93E1-6A3D1DEC072F}"/>
          </ac:spMkLst>
        </pc:spChg>
        <pc:spChg chg="add del">
          <ac:chgData name="130S-Wang, Bruce - Zihuan" userId="bb9c911d-e7e8-4952-b109-33b93d422986" providerId="ADAL" clId="{D2BE4214-3E3D-40A7-BEB9-3536D91BAE7E}" dt="2021-07-15T04:23:51.263" v="1784" actId="26606"/>
          <ac:spMkLst>
            <pc:docMk/>
            <pc:sldMk cId="1083794158" sldId="257"/>
            <ac:spMk id="3084" creationId="{33CD251C-A887-4D2F-925B-FC097198538B}"/>
          </ac:spMkLst>
        </pc:spChg>
        <pc:spChg chg="add del">
          <ac:chgData name="130S-Wang, Bruce - Zihuan" userId="bb9c911d-e7e8-4952-b109-33b93d422986" providerId="ADAL" clId="{D2BE4214-3E3D-40A7-BEB9-3536D91BAE7E}" dt="2021-07-15T04:23:51.263" v="1784" actId="26606"/>
          <ac:spMkLst>
            <pc:docMk/>
            <pc:sldMk cId="1083794158" sldId="257"/>
            <ac:spMk id="3085" creationId="{DD3305BC-13F0-45F7-AA78-FEB3A127E87A}"/>
          </ac:spMkLst>
        </pc:spChg>
        <pc:spChg chg="add del">
          <ac:chgData name="130S-Wang, Bruce - Zihuan" userId="bb9c911d-e7e8-4952-b109-33b93d422986" providerId="ADAL" clId="{D2BE4214-3E3D-40A7-BEB9-3536D91BAE7E}" dt="2021-07-15T04:23:51.263" v="1784" actId="26606"/>
          <ac:spMkLst>
            <pc:docMk/>
            <pc:sldMk cId="1083794158" sldId="257"/>
            <ac:spMk id="3086" creationId="{F5326998-025B-4685-A6F0-C8F498C3B38D}"/>
          </ac:spMkLst>
        </pc:spChg>
        <pc:spChg chg="add">
          <ac:chgData name="130S-Wang, Bruce - Zihuan" userId="bb9c911d-e7e8-4952-b109-33b93d422986" providerId="ADAL" clId="{D2BE4214-3E3D-40A7-BEB9-3536D91BAE7E}" dt="2021-07-15T04:23:51.290" v="1785" actId="26606"/>
          <ac:spMkLst>
            <pc:docMk/>
            <pc:sldMk cId="1083794158" sldId="257"/>
            <ac:spMk id="3088" creationId="{114C78B5-EC6B-4A39-8860-705100867457}"/>
          </ac:spMkLst>
        </pc:spChg>
        <pc:grpChg chg="add del">
          <ac:chgData name="130S-Wang, Bruce - Zihuan" userId="bb9c911d-e7e8-4952-b109-33b93d422986" providerId="ADAL" clId="{D2BE4214-3E3D-40A7-BEB9-3536D91BAE7E}" dt="2021-07-15T04:23:39.227" v="1780" actId="26606"/>
          <ac:grpSpMkLst>
            <pc:docMk/>
            <pc:sldMk cId="1083794158" sldId="257"/>
            <ac:grpSpMk id="77" creationId="{A50943B0-FDF7-4C2C-B784-9208C945A8C3}"/>
          </ac:grpSpMkLst>
        </pc:grpChg>
        <pc:grpChg chg="add">
          <ac:chgData name="130S-Wang, Bruce - Zihuan" userId="bb9c911d-e7e8-4952-b109-33b93d422986" providerId="ADAL" clId="{D2BE4214-3E3D-40A7-BEB9-3536D91BAE7E}" dt="2021-07-15T04:23:51.290" v="1785" actId="26606"/>
          <ac:grpSpMkLst>
            <pc:docMk/>
            <pc:sldMk cId="1083794158" sldId="257"/>
            <ac:grpSpMk id="3089" creationId="{A50943B0-FDF7-4C2C-B784-9208C945A8C3}"/>
          </ac:grpSpMkLst>
        </pc:grpChg>
        <pc:picChg chg="add mod ord">
          <ac:chgData name="130S-Wang, Bruce - Zihuan" userId="bb9c911d-e7e8-4952-b109-33b93d422986" providerId="ADAL" clId="{D2BE4214-3E3D-40A7-BEB9-3536D91BAE7E}" dt="2021-07-15T04:23:51.290" v="1785" actId="26606"/>
          <ac:picMkLst>
            <pc:docMk/>
            <pc:sldMk cId="1083794158" sldId="257"/>
            <ac:picMk id="3074" creationId="{2D610B03-CCD0-4F2A-87D6-1E80A9E3FC31}"/>
          </ac:picMkLst>
        </pc:picChg>
        <pc:picChg chg="add mod ord">
          <ac:chgData name="130S-Wang, Bruce - Zihuan" userId="bb9c911d-e7e8-4952-b109-33b93d422986" providerId="ADAL" clId="{D2BE4214-3E3D-40A7-BEB9-3536D91BAE7E}" dt="2021-07-15T04:23:59.594" v="1786" actId="18131"/>
          <ac:picMkLst>
            <pc:docMk/>
            <pc:sldMk cId="1083794158" sldId="257"/>
            <ac:picMk id="3076" creationId="{E3026363-6461-4F63-B382-2EDF22062DED}"/>
          </ac:picMkLst>
        </pc:picChg>
        <pc:picChg chg="add mod">
          <ac:chgData name="130S-Wang, Bruce - Zihuan" userId="bb9c911d-e7e8-4952-b109-33b93d422986" providerId="ADAL" clId="{D2BE4214-3E3D-40A7-BEB9-3536D91BAE7E}" dt="2021-07-15T04:23:51.290" v="1785" actId="26606"/>
          <ac:picMkLst>
            <pc:docMk/>
            <pc:sldMk cId="1083794158" sldId="257"/>
            <ac:picMk id="3078" creationId="{A8E22E27-0E78-4ED0-AC29-84460274E0A7}"/>
          </ac:picMkLst>
        </pc:picChg>
      </pc:sldChg>
      <pc:sldChg chg="addSp delSp modSp mod setBg">
        <pc:chgData name="130S-Wang, Bruce - Zihuan" userId="bb9c911d-e7e8-4952-b109-33b93d422986" providerId="ADAL" clId="{D2BE4214-3E3D-40A7-BEB9-3536D91BAE7E}" dt="2021-07-15T17:26:46.827" v="4420" actId="20577"/>
        <pc:sldMkLst>
          <pc:docMk/>
          <pc:sldMk cId="3696128127" sldId="258"/>
        </pc:sldMkLst>
        <pc:spChg chg="mod">
          <ac:chgData name="130S-Wang, Bruce - Zihuan" userId="bb9c911d-e7e8-4952-b109-33b93d422986" providerId="ADAL" clId="{D2BE4214-3E3D-40A7-BEB9-3536D91BAE7E}" dt="2021-07-15T17:26:46.827" v="4420" actId="20577"/>
          <ac:spMkLst>
            <pc:docMk/>
            <pc:sldMk cId="3696128127" sldId="258"/>
            <ac:spMk id="2" creationId="{00000000-0000-0000-0000-000000000000}"/>
          </ac:spMkLst>
        </pc:spChg>
        <pc:spChg chg="del mod">
          <ac:chgData name="130S-Wang, Bruce - Zihuan" userId="bb9c911d-e7e8-4952-b109-33b93d422986" providerId="ADAL" clId="{D2BE4214-3E3D-40A7-BEB9-3536D91BAE7E}" dt="2021-07-15T17:26:35.961" v="4416" actId="26606"/>
          <ac:spMkLst>
            <pc:docMk/>
            <pc:sldMk cId="3696128127" sldId="258"/>
            <ac:spMk id="3" creationId="{00000000-0000-0000-0000-000000000000}"/>
          </ac:spMkLst>
        </pc:spChg>
        <pc:spChg chg="add">
          <ac:chgData name="130S-Wang, Bruce - Zihuan" userId="bb9c911d-e7e8-4952-b109-33b93d422986" providerId="ADAL" clId="{D2BE4214-3E3D-40A7-BEB9-3536D91BAE7E}" dt="2021-07-15T17:26:35.961" v="4416" actId="26606"/>
          <ac:spMkLst>
            <pc:docMk/>
            <pc:sldMk cId="3696128127" sldId="258"/>
            <ac:spMk id="9" creationId="{B819A166-7571-4003-A6B8-B62034C3ED30}"/>
          </ac:spMkLst>
        </pc:spChg>
        <pc:graphicFrameChg chg="add">
          <ac:chgData name="130S-Wang, Bruce - Zihuan" userId="bb9c911d-e7e8-4952-b109-33b93d422986" providerId="ADAL" clId="{D2BE4214-3E3D-40A7-BEB9-3536D91BAE7E}" dt="2021-07-15T17:26:35.961" v="4416" actId="26606"/>
          <ac:graphicFrameMkLst>
            <pc:docMk/>
            <pc:sldMk cId="3696128127" sldId="258"/>
            <ac:graphicFrameMk id="5" creationId="{5FE8C74F-E0B3-4A82-8F5D-C9EE8DFD2E9A}"/>
          </ac:graphicFrameMkLst>
        </pc:graphicFrameChg>
      </pc:sldChg>
      <pc:sldChg chg="addSp delSp modSp mod setBg">
        <pc:chgData name="130S-Wang, Bruce - Zihuan" userId="bb9c911d-e7e8-4952-b109-33b93d422986" providerId="ADAL" clId="{D2BE4214-3E3D-40A7-BEB9-3536D91BAE7E}" dt="2021-07-15T18:22:02.771" v="5026" actId="20577"/>
        <pc:sldMkLst>
          <pc:docMk/>
          <pc:sldMk cId="3726152298" sldId="259"/>
        </pc:sldMkLst>
        <pc:spChg chg="mod">
          <ac:chgData name="130S-Wang, Bruce - Zihuan" userId="bb9c911d-e7e8-4952-b109-33b93d422986" providerId="ADAL" clId="{D2BE4214-3E3D-40A7-BEB9-3536D91BAE7E}" dt="2021-07-15T18:21:47.030" v="5011" actId="26606"/>
          <ac:spMkLst>
            <pc:docMk/>
            <pc:sldMk cId="3726152298" sldId="259"/>
            <ac:spMk id="2" creationId="{00000000-0000-0000-0000-000000000000}"/>
          </ac:spMkLst>
        </pc:spChg>
        <pc:spChg chg="del mod">
          <ac:chgData name="130S-Wang, Bruce - Zihuan" userId="bb9c911d-e7e8-4952-b109-33b93d422986" providerId="ADAL" clId="{D2BE4214-3E3D-40A7-BEB9-3536D91BAE7E}" dt="2021-07-15T18:21:33.016" v="5006" actId="26606"/>
          <ac:spMkLst>
            <pc:docMk/>
            <pc:sldMk cId="3726152298" sldId="259"/>
            <ac:spMk id="3" creationId="{00000000-0000-0000-0000-000000000000}"/>
          </ac:spMkLst>
        </pc:spChg>
        <pc:spChg chg="add del">
          <ac:chgData name="130S-Wang, Bruce - Zihuan" userId="bb9c911d-e7e8-4952-b109-33b93d422986" providerId="ADAL" clId="{D2BE4214-3E3D-40A7-BEB9-3536D91BAE7E}" dt="2021-07-15T18:21:47.030" v="5011" actId="26606"/>
          <ac:spMkLst>
            <pc:docMk/>
            <pc:sldMk cId="3726152298" sldId="259"/>
            <ac:spMk id="9" creationId="{B819A166-7571-4003-A6B8-B62034C3ED30}"/>
          </ac:spMkLst>
        </pc:spChg>
        <pc:spChg chg="add del">
          <ac:chgData name="130S-Wang, Bruce - Zihuan" userId="bb9c911d-e7e8-4952-b109-33b93d422986" providerId="ADAL" clId="{D2BE4214-3E3D-40A7-BEB9-3536D91BAE7E}" dt="2021-07-15T18:21:45.731" v="5008" actId="26606"/>
          <ac:spMkLst>
            <pc:docMk/>
            <pc:sldMk cId="3726152298" sldId="259"/>
            <ac:spMk id="14" creationId="{42285737-90EE-47DC-AC80-8AE156B11969}"/>
          </ac:spMkLst>
        </pc:spChg>
        <pc:spChg chg="add del">
          <ac:chgData name="130S-Wang, Bruce - Zihuan" userId="bb9c911d-e7e8-4952-b109-33b93d422986" providerId="ADAL" clId="{D2BE4214-3E3D-40A7-BEB9-3536D91BAE7E}" dt="2021-07-15T18:21:46.957" v="5010" actId="26606"/>
          <ac:spMkLst>
            <pc:docMk/>
            <pc:sldMk cId="3726152298" sldId="259"/>
            <ac:spMk id="24" creationId="{42285737-90EE-47DC-AC80-8AE156B11969}"/>
          </ac:spMkLst>
        </pc:spChg>
        <pc:spChg chg="add">
          <ac:chgData name="130S-Wang, Bruce - Zihuan" userId="bb9c911d-e7e8-4952-b109-33b93d422986" providerId="ADAL" clId="{D2BE4214-3E3D-40A7-BEB9-3536D91BAE7E}" dt="2021-07-15T18:21:47.030" v="5011" actId="26606"/>
          <ac:spMkLst>
            <pc:docMk/>
            <pc:sldMk cId="3726152298" sldId="259"/>
            <ac:spMk id="27" creationId="{42285737-90EE-47DC-AC80-8AE156B11969}"/>
          </ac:spMkLst>
        </pc:spChg>
        <pc:grpChg chg="add del">
          <ac:chgData name="130S-Wang, Bruce - Zihuan" userId="bb9c911d-e7e8-4952-b109-33b93d422986" providerId="ADAL" clId="{D2BE4214-3E3D-40A7-BEB9-3536D91BAE7E}" dt="2021-07-15T18:21:45.731" v="5008" actId="26606"/>
          <ac:grpSpMkLst>
            <pc:docMk/>
            <pc:sldMk cId="3726152298" sldId="259"/>
            <ac:grpSpMk id="16" creationId="{B57BDC17-F1B3-455F-BBF1-680AA1F25C06}"/>
          </ac:grpSpMkLst>
        </pc:grpChg>
        <pc:grpChg chg="add del">
          <ac:chgData name="130S-Wang, Bruce - Zihuan" userId="bb9c911d-e7e8-4952-b109-33b93d422986" providerId="ADAL" clId="{D2BE4214-3E3D-40A7-BEB9-3536D91BAE7E}" dt="2021-07-15T18:21:46.957" v="5010" actId="26606"/>
          <ac:grpSpMkLst>
            <pc:docMk/>
            <pc:sldMk cId="3726152298" sldId="259"/>
            <ac:grpSpMk id="25" creationId="{B57BDC17-F1B3-455F-BBF1-680AA1F25C06}"/>
          </ac:grpSpMkLst>
        </pc:grpChg>
        <pc:grpChg chg="add">
          <ac:chgData name="130S-Wang, Bruce - Zihuan" userId="bb9c911d-e7e8-4952-b109-33b93d422986" providerId="ADAL" clId="{D2BE4214-3E3D-40A7-BEB9-3536D91BAE7E}" dt="2021-07-15T18:21:47.030" v="5011" actId="26606"/>
          <ac:grpSpMkLst>
            <pc:docMk/>
            <pc:sldMk cId="3726152298" sldId="259"/>
            <ac:grpSpMk id="28" creationId="{B57BDC17-F1B3-455F-BBF1-680AA1F25C06}"/>
          </ac:grpSpMkLst>
        </pc:grpChg>
        <pc:graphicFrameChg chg="add mod modGraphic">
          <ac:chgData name="130S-Wang, Bruce - Zihuan" userId="bb9c911d-e7e8-4952-b109-33b93d422986" providerId="ADAL" clId="{D2BE4214-3E3D-40A7-BEB9-3536D91BAE7E}" dt="2021-07-15T18:22:02.771" v="5026" actId="20577"/>
          <ac:graphicFrameMkLst>
            <pc:docMk/>
            <pc:sldMk cId="3726152298" sldId="259"/>
            <ac:graphicFrameMk id="5" creationId="{CA4B0189-DD74-49CD-B7E3-9FE98AAAE26A}"/>
          </ac:graphicFrameMkLst>
        </pc:graphicFrameChg>
      </pc:sldChg>
      <pc:sldChg chg="addSp delSp modSp mod setBg setClrOvrMap">
        <pc:chgData name="130S-Wang, Bruce - Zihuan" userId="bb9c911d-e7e8-4952-b109-33b93d422986" providerId="ADAL" clId="{D2BE4214-3E3D-40A7-BEB9-3536D91BAE7E}" dt="2021-07-15T19:32:33.945" v="8211" actId="1076"/>
        <pc:sldMkLst>
          <pc:docMk/>
          <pc:sldMk cId="3842893893" sldId="260"/>
        </pc:sldMkLst>
        <pc:spChg chg="mod">
          <ac:chgData name="130S-Wang, Bruce - Zihuan" userId="bb9c911d-e7e8-4952-b109-33b93d422986" providerId="ADAL" clId="{D2BE4214-3E3D-40A7-BEB9-3536D91BAE7E}" dt="2021-07-15T19:32:33.945" v="8211" actId="1076"/>
          <ac:spMkLst>
            <pc:docMk/>
            <pc:sldMk cId="3842893893" sldId="260"/>
            <ac:spMk id="3" creationId="{00000000-0000-0000-0000-000000000000}"/>
          </ac:spMkLst>
        </pc:spChg>
        <pc:spChg chg="add del">
          <ac:chgData name="130S-Wang, Bruce - Zihuan" userId="bb9c911d-e7e8-4952-b109-33b93d422986" providerId="ADAL" clId="{D2BE4214-3E3D-40A7-BEB9-3536D91BAE7E}" dt="2021-07-15T19:32:02.205" v="8205" actId="26606"/>
          <ac:spMkLst>
            <pc:docMk/>
            <pc:sldMk cId="3842893893" sldId="260"/>
            <ac:spMk id="8" creationId="{A7AE9375-4664-4DB2-922D-2782A6E439AC}"/>
          </ac:spMkLst>
        </pc:spChg>
        <pc:spChg chg="add del">
          <ac:chgData name="130S-Wang, Bruce - Zihuan" userId="bb9c911d-e7e8-4952-b109-33b93d422986" providerId="ADAL" clId="{D2BE4214-3E3D-40A7-BEB9-3536D91BAE7E}" dt="2021-07-15T19:32:02.205" v="8205" actId="26606"/>
          <ac:spMkLst>
            <pc:docMk/>
            <pc:sldMk cId="3842893893" sldId="260"/>
            <ac:spMk id="12" creationId="{9DD005C1-8C51-42D6-9BEE-B9B83849743D}"/>
          </ac:spMkLst>
        </pc:spChg>
        <pc:spChg chg="add">
          <ac:chgData name="130S-Wang, Bruce - Zihuan" userId="bb9c911d-e7e8-4952-b109-33b93d422986" providerId="ADAL" clId="{D2BE4214-3E3D-40A7-BEB9-3536D91BAE7E}" dt="2021-07-15T19:32:19.472" v="8207" actId="26606"/>
          <ac:spMkLst>
            <pc:docMk/>
            <pc:sldMk cId="3842893893" sldId="260"/>
            <ac:spMk id="71" creationId="{B0792D4F-247E-46FE-85FC-881DEFA41D94}"/>
          </ac:spMkLst>
        </pc:spChg>
        <pc:picChg chg="add mod">
          <ac:chgData name="130S-Wang, Bruce - Zihuan" userId="bb9c911d-e7e8-4952-b109-33b93d422986" providerId="ADAL" clId="{D2BE4214-3E3D-40A7-BEB9-3536D91BAE7E}" dt="2021-07-15T19:32:19.472" v="8207" actId="26606"/>
          <ac:picMkLst>
            <pc:docMk/>
            <pc:sldMk cId="3842893893" sldId="260"/>
            <ac:picMk id="7170" creationId="{3E1380DB-D201-4EBB-BF6E-782F510D382F}"/>
          </ac:picMkLst>
        </pc:picChg>
        <pc:cxnChg chg="add del">
          <ac:chgData name="130S-Wang, Bruce - Zihuan" userId="bb9c911d-e7e8-4952-b109-33b93d422986" providerId="ADAL" clId="{D2BE4214-3E3D-40A7-BEB9-3536D91BAE7E}" dt="2021-07-15T19:32:02.205" v="8205" actId="26606"/>
          <ac:cxnSpMkLst>
            <pc:docMk/>
            <pc:sldMk cId="3842893893" sldId="260"/>
            <ac:cxnSpMk id="10" creationId="{EE504C98-6397-41C1-A8D8-2D9C4ED307E0}"/>
          </ac:cxnSpMkLst>
        </pc:cxnChg>
        <pc:cxnChg chg="add">
          <ac:chgData name="130S-Wang, Bruce - Zihuan" userId="bb9c911d-e7e8-4952-b109-33b93d422986" providerId="ADAL" clId="{D2BE4214-3E3D-40A7-BEB9-3536D91BAE7E}" dt="2021-07-15T19:32:19.472" v="8207" actId="26606"/>
          <ac:cxnSpMkLst>
            <pc:docMk/>
            <pc:sldMk cId="3842893893" sldId="260"/>
            <ac:cxnSpMk id="73" creationId="{CE272F12-AF86-441A-BC1B-C014BBBF85B5}"/>
          </ac:cxnSpMkLst>
        </pc:cxnChg>
      </pc:sldChg>
      <pc:sldChg chg="addSp delSp modSp mod setBg setClrOvrMap">
        <pc:chgData name="130S-Wang, Bruce - Zihuan" userId="bb9c911d-e7e8-4952-b109-33b93d422986" providerId="ADAL" clId="{D2BE4214-3E3D-40A7-BEB9-3536D91BAE7E}" dt="2021-07-15T18:35:12.421" v="5533" actId="26606"/>
        <pc:sldMkLst>
          <pc:docMk/>
          <pc:sldMk cId="581181044" sldId="261"/>
        </pc:sldMkLst>
        <pc:spChg chg="mod">
          <ac:chgData name="130S-Wang, Bruce - Zihuan" userId="bb9c911d-e7e8-4952-b109-33b93d422986" providerId="ADAL" clId="{D2BE4214-3E3D-40A7-BEB9-3536D91BAE7E}" dt="2021-07-15T18:35:12.421" v="5533" actId="26606"/>
          <ac:spMkLst>
            <pc:docMk/>
            <pc:sldMk cId="581181044" sldId="261"/>
            <ac:spMk id="2" creationId="{00000000-0000-0000-0000-000000000000}"/>
          </ac:spMkLst>
        </pc:spChg>
        <pc:spChg chg="add del mod">
          <ac:chgData name="130S-Wang, Bruce - Zihuan" userId="bb9c911d-e7e8-4952-b109-33b93d422986" providerId="ADAL" clId="{D2BE4214-3E3D-40A7-BEB9-3536D91BAE7E}" dt="2021-07-15T18:35:12.421" v="5533" actId="26606"/>
          <ac:spMkLst>
            <pc:docMk/>
            <pc:sldMk cId="581181044" sldId="261"/>
            <ac:spMk id="3" creationId="{00000000-0000-0000-0000-000000000000}"/>
          </ac:spMkLst>
        </pc:spChg>
        <pc:spChg chg="add">
          <ac:chgData name="130S-Wang, Bruce - Zihuan" userId="bb9c911d-e7e8-4952-b109-33b93d422986" providerId="ADAL" clId="{D2BE4214-3E3D-40A7-BEB9-3536D91BAE7E}" dt="2021-07-15T18:35:12.421" v="5533" actId="26606"/>
          <ac:spMkLst>
            <pc:docMk/>
            <pc:sldMk cId="581181044" sldId="261"/>
            <ac:spMk id="9" creationId="{B819A166-7571-4003-A6B8-B62034C3ED30}"/>
          </ac:spMkLst>
        </pc:spChg>
        <pc:spChg chg="add del">
          <ac:chgData name="130S-Wang, Bruce - Zihuan" userId="bb9c911d-e7e8-4952-b109-33b93d422986" providerId="ADAL" clId="{D2BE4214-3E3D-40A7-BEB9-3536D91BAE7E}" dt="2021-07-15T18:35:12.368" v="5532" actId="26606"/>
          <ac:spMkLst>
            <pc:docMk/>
            <pc:sldMk cId="581181044" sldId="261"/>
            <ac:spMk id="10" creationId="{C5E6CFF1-2F42-4E10-9A97-F116F46F53FE}"/>
          </ac:spMkLst>
        </pc:spChg>
        <pc:graphicFrameChg chg="add del">
          <ac:chgData name="130S-Wang, Bruce - Zihuan" userId="bb9c911d-e7e8-4952-b109-33b93d422986" providerId="ADAL" clId="{D2BE4214-3E3D-40A7-BEB9-3536D91BAE7E}" dt="2021-07-15T18:35:12.368" v="5532" actId="26606"/>
          <ac:graphicFrameMkLst>
            <pc:docMk/>
            <pc:sldMk cId="581181044" sldId="261"/>
            <ac:graphicFrameMk id="5" creationId="{9C236561-60F6-43E0-9DAE-2979A7EF53A9}"/>
          </ac:graphicFrameMkLst>
        </pc:graphicFrameChg>
        <pc:graphicFrameChg chg="add">
          <ac:chgData name="130S-Wang, Bruce - Zihuan" userId="bb9c911d-e7e8-4952-b109-33b93d422986" providerId="ADAL" clId="{D2BE4214-3E3D-40A7-BEB9-3536D91BAE7E}" dt="2021-07-15T18:35:12.421" v="5533" actId="26606"/>
          <ac:graphicFrameMkLst>
            <pc:docMk/>
            <pc:sldMk cId="581181044" sldId="261"/>
            <ac:graphicFrameMk id="14" creationId="{C4721FC8-DE97-45F5-8E1D-DE34FC99B7F5}"/>
          </ac:graphicFrameMkLst>
        </pc:graphicFrameChg>
        <pc:picChg chg="add del">
          <ac:chgData name="130S-Wang, Bruce - Zihuan" userId="bb9c911d-e7e8-4952-b109-33b93d422986" providerId="ADAL" clId="{D2BE4214-3E3D-40A7-BEB9-3536D91BAE7E}" dt="2021-07-15T18:35:12.368" v="5532" actId="26606"/>
          <ac:picMkLst>
            <pc:docMk/>
            <pc:sldMk cId="581181044" sldId="261"/>
            <ac:picMk id="6" creationId="{8A885D14-79F8-4F47-9CFE-6AB1C3749745}"/>
          </ac:picMkLst>
        </pc:picChg>
        <pc:cxnChg chg="add del">
          <ac:chgData name="130S-Wang, Bruce - Zihuan" userId="bb9c911d-e7e8-4952-b109-33b93d422986" providerId="ADAL" clId="{D2BE4214-3E3D-40A7-BEB9-3536D91BAE7E}" dt="2021-07-15T18:35:12.368" v="5532" actId="26606"/>
          <ac:cxnSpMkLst>
            <pc:docMk/>
            <pc:sldMk cId="581181044" sldId="261"/>
            <ac:cxnSpMk id="12" creationId="{67182200-4859-4C8D-BCBB-55B245C28BA3}"/>
          </ac:cxnSpMkLst>
        </pc:cxnChg>
      </pc:sldChg>
      <pc:sldChg chg="del">
        <pc:chgData name="130S-Wang, Bruce - Zihuan" userId="bb9c911d-e7e8-4952-b109-33b93d422986" providerId="ADAL" clId="{D2BE4214-3E3D-40A7-BEB9-3536D91BAE7E}" dt="2021-07-15T19:50:16.969" v="8586" actId="47"/>
        <pc:sldMkLst>
          <pc:docMk/>
          <pc:sldMk cId="708340761" sldId="267"/>
        </pc:sldMkLst>
      </pc:sldChg>
      <pc:sldChg chg="addSp modSp mod setBg">
        <pc:chgData name="130S-Wang, Bruce - Zihuan" userId="bb9c911d-e7e8-4952-b109-33b93d422986" providerId="ADAL" clId="{D2BE4214-3E3D-40A7-BEB9-3536D91BAE7E}" dt="2021-07-15T04:14:15.162" v="1440" actId="20577"/>
        <pc:sldMkLst>
          <pc:docMk/>
          <pc:sldMk cId="1719110225" sldId="268"/>
        </pc:sldMkLst>
        <pc:spChg chg="mod">
          <ac:chgData name="130S-Wang, Bruce - Zihuan" userId="bb9c911d-e7e8-4952-b109-33b93d422986" providerId="ADAL" clId="{D2BE4214-3E3D-40A7-BEB9-3536D91BAE7E}" dt="2021-07-15T03:07:34.136" v="361" actId="26606"/>
          <ac:spMkLst>
            <pc:docMk/>
            <pc:sldMk cId="1719110225" sldId="268"/>
            <ac:spMk id="2" creationId="{00000000-0000-0000-0000-000000000000}"/>
          </ac:spMkLst>
        </pc:spChg>
        <pc:spChg chg="mod">
          <ac:chgData name="130S-Wang, Bruce - Zihuan" userId="bb9c911d-e7e8-4952-b109-33b93d422986" providerId="ADAL" clId="{D2BE4214-3E3D-40A7-BEB9-3536D91BAE7E}" dt="2021-07-15T04:14:15.162" v="1440" actId="20577"/>
          <ac:spMkLst>
            <pc:docMk/>
            <pc:sldMk cId="1719110225" sldId="268"/>
            <ac:spMk id="3" creationId="{00000000-0000-0000-0000-000000000000}"/>
          </ac:spMkLst>
        </pc:spChg>
        <pc:spChg chg="add">
          <ac:chgData name="130S-Wang, Bruce - Zihuan" userId="bb9c911d-e7e8-4952-b109-33b93d422986" providerId="ADAL" clId="{D2BE4214-3E3D-40A7-BEB9-3536D91BAE7E}" dt="2021-07-15T03:07:34.136" v="361" actId="26606"/>
          <ac:spMkLst>
            <pc:docMk/>
            <pc:sldMk cId="1719110225" sldId="268"/>
            <ac:spMk id="71" creationId="{3CD9DF72-87A3-404E-A828-84CBF11A8303}"/>
          </ac:spMkLst>
        </pc:spChg>
        <pc:picChg chg="add mod ord">
          <ac:chgData name="130S-Wang, Bruce - Zihuan" userId="bb9c911d-e7e8-4952-b109-33b93d422986" providerId="ADAL" clId="{D2BE4214-3E3D-40A7-BEB9-3536D91BAE7E}" dt="2021-07-15T03:07:34.136" v="361" actId="26606"/>
          <ac:picMkLst>
            <pc:docMk/>
            <pc:sldMk cId="1719110225" sldId="268"/>
            <ac:picMk id="1026" creationId="{A8170421-08BA-4AF5-8C73-0D39CC04C79E}"/>
          </ac:picMkLst>
        </pc:picChg>
        <pc:cxnChg chg="add">
          <ac:chgData name="130S-Wang, Bruce - Zihuan" userId="bb9c911d-e7e8-4952-b109-33b93d422986" providerId="ADAL" clId="{D2BE4214-3E3D-40A7-BEB9-3536D91BAE7E}" dt="2021-07-15T03:07:34.136" v="361" actId="26606"/>
          <ac:cxnSpMkLst>
            <pc:docMk/>
            <pc:sldMk cId="1719110225" sldId="268"/>
            <ac:cxnSpMk id="73" creationId="{20E3A342-4D61-4E3F-AF90-1AB42AEB96CC}"/>
          </ac:cxnSpMkLst>
        </pc:cxnChg>
      </pc:sldChg>
      <pc:sldChg chg="addSp delSp modSp mod setBg setClrOvrMap">
        <pc:chgData name="130S-Wang, Bruce - Zihuan" userId="bb9c911d-e7e8-4952-b109-33b93d422986" providerId="ADAL" clId="{D2BE4214-3E3D-40A7-BEB9-3536D91BAE7E}" dt="2021-07-15T04:33:16.235" v="2231" actId="14100"/>
        <pc:sldMkLst>
          <pc:docMk/>
          <pc:sldMk cId="1388883895" sldId="270"/>
        </pc:sldMkLst>
        <pc:spChg chg="mod">
          <ac:chgData name="130S-Wang, Bruce - Zihuan" userId="bb9c911d-e7e8-4952-b109-33b93d422986" providerId="ADAL" clId="{D2BE4214-3E3D-40A7-BEB9-3536D91BAE7E}" dt="2021-07-15T04:31:17.387" v="1977" actId="26606"/>
          <ac:spMkLst>
            <pc:docMk/>
            <pc:sldMk cId="1388883895" sldId="270"/>
            <ac:spMk id="2" creationId="{00000000-0000-0000-0000-000000000000}"/>
          </ac:spMkLst>
        </pc:spChg>
        <pc:spChg chg="del mod">
          <ac:chgData name="130S-Wang, Bruce - Zihuan" userId="bb9c911d-e7e8-4952-b109-33b93d422986" providerId="ADAL" clId="{D2BE4214-3E3D-40A7-BEB9-3536D91BAE7E}" dt="2021-07-15T04:31:44.758" v="2037" actId="478"/>
          <ac:spMkLst>
            <pc:docMk/>
            <pc:sldMk cId="1388883895" sldId="270"/>
            <ac:spMk id="3" creationId="{00000000-0000-0000-0000-000000000000}"/>
          </ac:spMkLst>
        </pc:spChg>
        <pc:spChg chg="add mod">
          <ac:chgData name="130S-Wang, Bruce - Zihuan" userId="bb9c911d-e7e8-4952-b109-33b93d422986" providerId="ADAL" clId="{D2BE4214-3E3D-40A7-BEB9-3536D91BAE7E}" dt="2021-07-15T04:33:16.235" v="2231" actId="14100"/>
          <ac:spMkLst>
            <pc:docMk/>
            <pc:sldMk cId="1388883895" sldId="270"/>
            <ac:spMk id="5" creationId="{07488651-4623-4925-B533-A0C0E3C33B13}"/>
          </ac:spMkLst>
        </pc:spChg>
        <pc:spChg chg="add del">
          <ac:chgData name="130S-Wang, Bruce - Zihuan" userId="bb9c911d-e7e8-4952-b109-33b93d422986" providerId="ADAL" clId="{D2BE4214-3E3D-40A7-BEB9-3536D91BAE7E}" dt="2021-07-15T04:31:17.375" v="1976" actId="26606"/>
          <ac:spMkLst>
            <pc:docMk/>
            <pc:sldMk cId="1388883895" sldId="270"/>
            <ac:spMk id="71" creationId="{9AA72BD9-2C5A-4EDC-931F-5AA08EACA0F3}"/>
          </ac:spMkLst>
        </pc:spChg>
        <pc:spChg chg="add del">
          <ac:chgData name="130S-Wang, Bruce - Zihuan" userId="bb9c911d-e7e8-4952-b109-33b93d422986" providerId="ADAL" clId="{D2BE4214-3E3D-40A7-BEB9-3536D91BAE7E}" dt="2021-07-15T04:31:17.375" v="1976" actId="26606"/>
          <ac:spMkLst>
            <pc:docMk/>
            <pc:sldMk cId="1388883895" sldId="270"/>
            <ac:spMk id="73" creationId="{DD3981AC-7B61-4947-BCF3-F7AA7FA385B9}"/>
          </ac:spMkLst>
        </pc:spChg>
        <pc:spChg chg="add del">
          <ac:chgData name="130S-Wang, Bruce - Zihuan" userId="bb9c911d-e7e8-4952-b109-33b93d422986" providerId="ADAL" clId="{D2BE4214-3E3D-40A7-BEB9-3536D91BAE7E}" dt="2021-07-15T04:31:17.375" v="1976" actId="26606"/>
          <ac:spMkLst>
            <pc:docMk/>
            <pc:sldMk cId="1388883895" sldId="270"/>
            <ac:spMk id="75" creationId="{55D4142C-5077-457F-A6AD-3FECFDB39685}"/>
          </ac:spMkLst>
        </pc:spChg>
        <pc:spChg chg="add del">
          <ac:chgData name="130S-Wang, Bruce - Zihuan" userId="bb9c911d-e7e8-4952-b109-33b93d422986" providerId="ADAL" clId="{D2BE4214-3E3D-40A7-BEB9-3536D91BAE7E}" dt="2021-07-15T04:31:17.375" v="1976" actId="26606"/>
          <ac:spMkLst>
            <pc:docMk/>
            <pc:sldMk cId="1388883895" sldId="270"/>
            <ac:spMk id="77" creationId="{7A5F0580-5EE9-419F-96EE-B6529EF6E7D0}"/>
          </ac:spMkLst>
        </pc:spChg>
        <pc:spChg chg="add">
          <ac:chgData name="130S-Wang, Bruce - Zihuan" userId="bb9c911d-e7e8-4952-b109-33b93d422986" providerId="ADAL" clId="{D2BE4214-3E3D-40A7-BEB9-3536D91BAE7E}" dt="2021-07-15T04:31:17.387" v="1977" actId="26606"/>
          <ac:spMkLst>
            <pc:docMk/>
            <pc:sldMk cId="1388883895" sldId="270"/>
            <ac:spMk id="4100" creationId="{F13C74B1-5B17-4795-BED0-7140497B445A}"/>
          </ac:spMkLst>
        </pc:spChg>
        <pc:spChg chg="add">
          <ac:chgData name="130S-Wang, Bruce - Zihuan" userId="bb9c911d-e7e8-4952-b109-33b93d422986" providerId="ADAL" clId="{D2BE4214-3E3D-40A7-BEB9-3536D91BAE7E}" dt="2021-07-15T04:31:17.387" v="1977" actId="26606"/>
          <ac:spMkLst>
            <pc:docMk/>
            <pc:sldMk cId="1388883895" sldId="270"/>
            <ac:spMk id="4101" creationId="{D4974D33-8DC5-464E-8C6D-BE58F0669C17}"/>
          </ac:spMkLst>
        </pc:spChg>
        <pc:picChg chg="add mod ord">
          <ac:chgData name="130S-Wang, Bruce - Zihuan" userId="bb9c911d-e7e8-4952-b109-33b93d422986" providerId="ADAL" clId="{D2BE4214-3E3D-40A7-BEB9-3536D91BAE7E}" dt="2021-07-15T04:31:17.387" v="1977" actId="26606"/>
          <ac:picMkLst>
            <pc:docMk/>
            <pc:sldMk cId="1388883895" sldId="270"/>
            <ac:picMk id="4098" creationId="{54318827-A0D8-4A13-A39B-C2E5E444994F}"/>
          </ac:picMkLst>
        </pc:picChg>
      </pc:sldChg>
      <pc:sldChg chg="addSp modSp mod setBg setClrOvrMap">
        <pc:chgData name="130S-Wang, Bruce - Zihuan" userId="bb9c911d-e7e8-4952-b109-33b93d422986" providerId="ADAL" clId="{D2BE4214-3E3D-40A7-BEB9-3536D91BAE7E}" dt="2021-07-15T06:00:07.955" v="3196" actId="20577"/>
        <pc:sldMkLst>
          <pc:docMk/>
          <pc:sldMk cId="661909513" sldId="271"/>
        </pc:sldMkLst>
        <pc:spChg chg="mod">
          <ac:chgData name="130S-Wang, Bruce - Zihuan" userId="bb9c911d-e7e8-4952-b109-33b93d422986" providerId="ADAL" clId="{D2BE4214-3E3D-40A7-BEB9-3536D91BAE7E}" dt="2021-07-15T03:41:19.933" v="1112" actId="255"/>
          <ac:spMkLst>
            <pc:docMk/>
            <pc:sldMk cId="661909513" sldId="271"/>
            <ac:spMk id="2" creationId="{00000000-0000-0000-0000-000000000000}"/>
          </ac:spMkLst>
        </pc:spChg>
        <pc:spChg chg="mod">
          <ac:chgData name="130S-Wang, Bruce - Zihuan" userId="bb9c911d-e7e8-4952-b109-33b93d422986" providerId="ADAL" clId="{D2BE4214-3E3D-40A7-BEB9-3536D91BAE7E}" dt="2021-07-15T06:00:07.955" v="3196" actId="20577"/>
          <ac:spMkLst>
            <pc:docMk/>
            <pc:sldMk cId="661909513" sldId="271"/>
            <ac:spMk id="3" creationId="{00000000-0000-0000-0000-000000000000}"/>
          </ac:spMkLst>
        </pc:spChg>
        <pc:spChg chg="add">
          <ac:chgData name="130S-Wang, Bruce - Zihuan" userId="bb9c911d-e7e8-4952-b109-33b93d422986" providerId="ADAL" clId="{D2BE4214-3E3D-40A7-BEB9-3536D91BAE7E}" dt="2021-07-15T03:41:08.688" v="1110" actId="26606"/>
          <ac:spMkLst>
            <pc:docMk/>
            <pc:sldMk cId="661909513" sldId="271"/>
            <ac:spMk id="9" creationId="{C5E6CFF1-2F42-4E10-9A97-F116F46F53FE}"/>
          </ac:spMkLst>
        </pc:spChg>
        <pc:picChg chg="add">
          <ac:chgData name="130S-Wang, Bruce - Zihuan" userId="bb9c911d-e7e8-4952-b109-33b93d422986" providerId="ADAL" clId="{D2BE4214-3E3D-40A7-BEB9-3536D91BAE7E}" dt="2021-07-15T03:41:08.688" v="1110" actId="26606"/>
          <ac:picMkLst>
            <pc:docMk/>
            <pc:sldMk cId="661909513" sldId="271"/>
            <ac:picMk id="5" creationId="{505D1A25-CE9A-4837-9CDC-9B9B40BA39FD}"/>
          </ac:picMkLst>
        </pc:picChg>
        <pc:cxnChg chg="add">
          <ac:chgData name="130S-Wang, Bruce - Zihuan" userId="bb9c911d-e7e8-4952-b109-33b93d422986" providerId="ADAL" clId="{D2BE4214-3E3D-40A7-BEB9-3536D91BAE7E}" dt="2021-07-15T03:41:08.688" v="1110" actId="26606"/>
          <ac:cxnSpMkLst>
            <pc:docMk/>
            <pc:sldMk cId="661909513" sldId="271"/>
            <ac:cxnSpMk id="11" creationId="{67182200-4859-4C8D-BCBB-55B245C28BA3}"/>
          </ac:cxnSpMkLst>
        </pc:cxnChg>
      </pc:sldChg>
      <pc:sldChg chg="addSp delSp modSp mod setBg setClrOvrMap">
        <pc:chgData name="130S-Wang, Bruce - Zihuan" userId="bb9c911d-e7e8-4952-b109-33b93d422986" providerId="ADAL" clId="{D2BE4214-3E3D-40A7-BEB9-3536D91BAE7E}" dt="2021-07-15T18:44:22.500" v="6148" actId="27636"/>
        <pc:sldMkLst>
          <pc:docMk/>
          <pc:sldMk cId="2638853720" sldId="272"/>
        </pc:sldMkLst>
        <pc:spChg chg="mod">
          <ac:chgData name="130S-Wang, Bruce - Zihuan" userId="bb9c911d-e7e8-4952-b109-33b93d422986" providerId="ADAL" clId="{D2BE4214-3E3D-40A7-BEB9-3536D91BAE7E}" dt="2021-07-15T03:57:16.428" v="1352" actId="20577"/>
          <ac:spMkLst>
            <pc:docMk/>
            <pc:sldMk cId="2638853720" sldId="272"/>
            <ac:spMk id="2" creationId="{00000000-0000-0000-0000-000000000000}"/>
          </ac:spMkLst>
        </pc:spChg>
        <pc:spChg chg="mod">
          <ac:chgData name="130S-Wang, Bruce - Zihuan" userId="bb9c911d-e7e8-4952-b109-33b93d422986" providerId="ADAL" clId="{D2BE4214-3E3D-40A7-BEB9-3536D91BAE7E}" dt="2021-07-15T18:44:22.500" v="6148" actId="27636"/>
          <ac:spMkLst>
            <pc:docMk/>
            <pc:sldMk cId="2638853720" sldId="272"/>
            <ac:spMk id="3" creationId="{00000000-0000-0000-0000-000000000000}"/>
          </ac:spMkLst>
        </pc:spChg>
        <pc:spChg chg="add del">
          <ac:chgData name="130S-Wang, Bruce - Zihuan" userId="bb9c911d-e7e8-4952-b109-33b93d422986" providerId="ADAL" clId="{D2BE4214-3E3D-40A7-BEB9-3536D91BAE7E}" dt="2021-07-15T03:51:09.841" v="1336" actId="26606"/>
          <ac:spMkLst>
            <pc:docMk/>
            <pc:sldMk cId="2638853720" sldId="272"/>
            <ac:spMk id="71" creationId="{8F23F8A3-8FD7-4779-8323-FDC26BE99889}"/>
          </ac:spMkLst>
        </pc:spChg>
        <pc:spChg chg="add del">
          <ac:chgData name="130S-Wang, Bruce - Zihuan" userId="bb9c911d-e7e8-4952-b109-33b93d422986" providerId="ADAL" clId="{D2BE4214-3E3D-40A7-BEB9-3536D91BAE7E}" dt="2021-07-15T03:51:09.841" v="1336" actId="26606"/>
          <ac:spMkLst>
            <pc:docMk/>
            <pc:sldMk cId="2638853720" sldId="272"/>
            <ac:spMk id="73" creationId="{F605C4CC-A25C-416F-8333-7CB7DC97D870}"/>
          </ac:spMkLst>
        </pc:spChg>
        <pc:spChg chg="add del">
          <ac:chgData name="130S-Wang, Bruce - Zihuan" userId="bb9c911d-e7e8-4952-b109-33b93d422986" providerId="ADAL" clId="{D2BE4214-3E3D-40A7-BEB9-3536D91BAE7E}" dt="2021-07-15T03:51:14.104" v="1338" actId="26606"/>
          <ac:spMkLst>
            <pc:docMk/>
            <pc:sldMk cId="2638853720" sldId="272"/>
            <ac:spMk id="75" creationId="{55D4142C-5077-457F-A6AD-3FECFDB39685}"/>
          </ac:spMkLst>
        </pc:spChg>
        <pc:spChg chg="add del">
          <ac:chgData name="130S-Wang, Bruce - Zihuan" userId="bb9c911d-e7e8-4952-b109-33b93d422986" providerId="ADAL" clId="{D2BE4214-3E3D-40A7-BEB9-3536D91BAE7E}" dt="2021-07-15T03:51:14.104" v="1338" actId="26606"/>
          <ac:spMkLst>
            <pc:docMk/>
            <pc:sldMk cId="2638853720" sldId="272"/>
            <ac:spMk id="77" creationId="{7A5F0580-5EE9-419F-96EE-B6529EF6E7D0}"/>
          </ac:spMkLst>
        </pc:spChg>
        <pc:spChg chg="add del">
          <ac:chgData name="130S-Wang, Bruce - Zihuan" userId="bb9c911d-e7e8-4952-b109-33b93d422986" providerId="ADAL" clId="{D2BE4214-3E3D-40A7-BEB9-3536D91BAE7E}" dt="2021-07-15T03:51:14.104" v="1338" actId="26606"/>
          <ac:spMkLst>
            <pc:docMk/>
            <pc:sldMk cId="2638853720" sldId="272"/>
            <ac:spMk id="2052" creationId="{9AA72BD9-2C5A-4EDC-931F-5AA08EACA0F3}"/>
          </ac:spMkLst>
        </pc:spChg>
        <pc:spChg chg="add del">
          <ac:chgData name="130S-Wang, Bruce - Zihuan" userId="bb9c911d-e7e8-4952-b109-33b93d422986" providerId="ADAL" clId="{D2BE4214-3E3D-40A7-BEB9-3536D91BAE7E}" dt="2021-07-15T03:51:14.104" v="1338" actId="26606"/>
          <ac:spMkLst>
            <pc:docMk/>
            <pc:sldMk cId="2638853720" sldId="272"/>
            <ac:spMk id="2053" creationId="{DD3981AC-7B61-4947-BCF3-F7AA7FA385B9}"/>
          </ac:spMkLst>
        </pc:spChg>
        <pc:spChg chg="add">
          <ac:chgData name="130S-Wang, Bruce - Zihuan" userId="bb9c911d-e7e8-4952-b109-33b93d422986" providerId="ADAL" clId="{D2BE4214-3E3D-40A7-BEB9-3536D91BAE7E}" dt="2021-07-15T03:51:15.457" v="1339" actId="26606"/>
          <ac:spMkLst>
            <pc:docMk/>
            <pc:sldMk cId="2638853720" sldId="272"/>
            <ac:spMk id="2054" creationId="{8F23F8A3-8FD7-4779-8323-FDC26BE99889}"/>
          </ac:spMkLst>
        </pc:spChg>
        <pc:spChg chg="add">
          <ac:chgData name="130S-Wang, Bruce - Zihuan" userId="bb9c911d-e7e8-4952-b109-33b93d422986" providerId="ADAL" clId="{D2BE4214-3E3D-40A7-BEB9-3536D91BAE7E}" dt="2021-07-15T03:51:15.457" v="1339" actId="26606"/>
          <ac:spMkLst>
            <pc:docMk/>
            <pc:sldMk cId="2638853720" sldId="272"/>
            <ac:spMk id="2055" creationId="{F605C4CC-A25C-416F-8333-7CB7DC97D870}"/>
          </ac:spMkLst>
        </pc:spChg>
        <pc:picChg chg="add mod ord">
          <ac:chgData name="130S-Wang, Bruce - Zihuan" userId="bb9c911d-e7e8-4952-b109-33b93d422986" providerId="ADAL" clId="{D2BE4214-3E3D-40A7-BEB9-3536D91BAE7E}" dt="2021-07-15T03:51:22.725" v="1340" actId="18131"/>
          <ac:picMkLst>
            <pc:docMk/>
            <pc:sldMk cId="2638853720" sldId="272"/>
            <ac:picMk id="2050" creationId="{F137FACC-B892-4625-96EA-B22146F389CC}"/>
          </ac:picMkLst>
        </pc:picChg>
      </pc:sldChg>
      <pc:sldChg chg="addSp delSp modSp mod setBg">
        <pc:chgData name="130S-Wang, Bruce - Zihuan" userId="bb9c911d-e7e8-4952-b109-33b93d422986" providerId="ADAL" clId="{D2BE4214-3E3D-40A7-BEB9-3536D91BAE7E}" dt="2021-07-15T18:23:45.337" v="5045" actId="1038"/>
        <pc:sldMkLst>
          <pc:docMk/>
          <pc:sldMk cId="1462061861" sldId="273"/>
        </pc:sldMkLst>
        <pc:spChg chg="del mod">
          <ac:chgData name="130S-Wang, Bruce - Zihuan" userId="bb9c911d-e7e8-4952-b109-33b93d422986" providerId="ADAL" clId="{D2BE4214-3E3D-40A7-BEB9-3536D91BAE7E}" dt="2021-07-15T18:22:48.664" v="5029" actId="478"/>
          <ac:spMkLst>
            <pc:docMk/>
            <pc:sldMk cId="1462061861" sldId="273"/>
            <ac:spMk id="3" creationId="{00000000-0000-0000-0000-000000000000}"/>
          </ac:spMkLst>
        </pc:spChg>
        <pc:spChg chg="add del">
          <ac:chgData name="130S-Wang, Bruce - Zihuan" userId="bb9c911d-e7e8-4952-b109-33b93d422986" providerId="ADAL" clId="{D2BE4214-3E3D-40A7-BEB9-3536D91BAE7E}" dt="2021-07-15T18:23:23.096" v="5032" actId="26606"/>
          <ac:spMkLst>
            <pc:docMk/>
            <pc:sldMk cId="1462061861" sldId="273"/>
            <ac:spMk id="73" creationId="{D99D2C73-08B0-4F6B-A8E9-4651E6BDBE48}"/>
          </ac:spMkLst>
        </pc:spChg>
        <pc:spChg chg="add del">
          <ac:chgData name="130S-Wang, Bruce - Zihuan" userId="bb9c911d-e7e8-4952-b109-33b93d422986" providerId="ADAL" clId="{D2BE4214-3E3D-40A7-BEB9-3536D91BAE7E}" dt="2021-07-15T18:23:23.096" v="5032" actId="26606"/>
          <ac:spMkLst>
            <pc:docMk/>
            <pc:sldMk cId="1462061861" sldId="273"/>
            <ac:spMk id="75" creationId="{968DB88C-7EF2-487C-85D1-848F61F13E3F}"/>
          </ac:spMkLst>
        </pc:spChg>
        <pc:spChg chg="add del">
          <ac:chgData name="130S-Wang, Bruce - Zihuan" userId="bb9c911d-e7e8-4952-b109-33b93d422986" providerId="ADAL" clId="{D2BE4214-3E3D-40A7-BEB9-3536D91BAE7E}" dt="2021-07-15T18:23:26.665" v="5034" actId="26606"/>
          <ac:spMkLst>
            <pc:docMk/>
            <pc:sldMk cId="1462061861" sldId="273"/>
            <ac:spMk id="77" creationId="{583CCE40-4C5F-42D3-86D9-7892AD1E98E3}"/>
          </ac:spMkLst>
        </pc:spChg>
        <pc:spChg chg="add del">
          <ac:chgData name="130S-Wang, Bruce - Zihuan" userId="bb9c911d-e7e8-4952-b109-33b93d422986" providerId="ADAL" clId="{D2BE4214-3E3D-40A7-BEB9-3536D91BAE7E}" dt="2021-07-15T18:23:26.665" v="5034" actId="26606"/>
          <ac:spMkLst>
            <pc:docMk/>
            <pc:sldMk cId="1462061861" sldId="273"/>
            <ac:spMk id="5126" creationId="{0205D939-00C4-4F2E-9797-3170DD040D90}"/>
          </ac:spMkLst>
        </pc:spChg>
        <pc:spChg chg="add del">
          <ac:chgData name="130S-Wang, Bruce - Zihuan" userId="bb9c911d-e7e8-4952-b109-33b93d422986" providerId="ADAL" clId="{D2BE4214-3E3D-40A7-BEB9-3536D91BAE7E}" dt="2021-07-15T18:23:26.665" v="5034" actId="26606"/>
          <ac:spMkLst>
            <pc:docMk/>
            <pc:sldMk cId="1462061861" sldId="273"/>
            <ac:spMk id="5127" creationId="{38EE4E44-1403-472B-8C01-D354CB8F5AE7}"/>
          </ac:spMkLst>
        </pc:spChg>
        <pc:spChg chg="add">
          <ac:chgData name="130S-Wang, Bruce - Zihuan" userId="bb9c911d-e7e8-4952-b109-33b93d422986" providerId="ADAL" clId="{D2BE4214-3E3D-40A7-BEB9-3536D91BAE7E}" dt="2021-07-15T18:23:29.251" v="5035" actId="26606"/>
          <ac:spMkLst>
            <pc:docMk/>
            <pc:sldMk cId="1462061861" sldId="273"/>
            <ac:spMk id="5128" creationId="{D99D2C73-08B0-4F6B-A8E9-4651E6BDBE48}"/>
          </ac:spMkLst>
        </pc:spChg>
        <pc:spChg chg="add">
          <ac:chgData name="130S-Wang, Bruce - Zihuan" userId="bb9c911d-e7e8-4952-b109-33b93d422986" providerId="ADAL" clId="{D2BE4214-3E3D-40A7-BEB9-3536D91BAE7E}" dt="2021-07-15T18:23:29.251" v="5035" actId="26606"/>
          <ac:spMkLst>
            <pc:docMk/>
            <pc:sldMk cId="1462061861" sldId="273"/>
            <ac:spMk id="5129" creationId="{968DB88C-7EF2-487C-85D1-848F61F13E3F}"/>
          </ac:spMkLst>
        </pc:spChg>
        <pc:picChg chg="add mod">
          <ac:chgData name="130S-Wang, Bruce - Zihuan" userId="bb9c911d-e7e8-4952-b109-33b93d422986" providerId="ADAL" clId="{D2BE4214-3E3D-40A7-BEB9-3536D91BAE7E}" dt="2021-07-15T18:23:45.337" v="5045" actId="1038"/>
          <ac:picMkLst>
            <pc:docMk/>
            <pc:sldMk cId="1462061861" sldId="273"/>
            <ac:picMk id="5122" creationId="{44F66738-540E-4E0A-A285-F47CF44601A2}"/>
          </ac:picMkLst>
        </pc:picChg>
        <pc:picChg chg="add mod">
          <ac:chgData name="130S-Wang, Bruce - Zihuan" userId="bb9c911d-e7e8-4952-b109-33b93d422986" providerId="ADAL" clId="{D2BE4214-3E3D-40A7-BEB9-3536D91BAE7E}" dt="2021-07-15T18:23:29.251" v="5035" actId="26606"/>
          <ac:picMkLst>
            <pc:docMk/>
            <pc:sldMk cId="1462061861" sldId="273"/>
            <ac:picMk id="5124" creationId="{E3E947BF-C202-43AD-9387-B3A26436FCC6}"/>
          </ac:picMkLst>
        </pc:picChg>
      </pc:sldChg>
      <pc:sldChg chg="del">
        <pc:chgData name="130S-Wang, Bruce - Zihuan" userId="bb9c911d-e7e8-4952-b109-33b93d422986" providerId="ADAL" clId="{D2BE4214-3E3D-40A7-BEB9-3536D91BAE7E}" dt="2021-07-15T19:05:42.716" v="6575" actId="47"/>
        <pc:sldMkLst>
          <pc:docMk/>
          <pc:sldMk cId="3441007740" sldId="274"/>
        </pc:sldMkLst>
      </pc:sldChg>
      <pc:sldChg chg="addSp delSp modSp mod setBg">
        <pc:chgData name="130S-Wang, Bruce - Zihuan" userId="bb9c911d-e7e8-4952-b109-33b93d422986" providerId="ADAL" clId="{D2BE4214-3E3D-40A7-BEB9-3536D91BAE7E}" dt="2021-07-15T05:56:55.063" v="3111" actId="20577"/>
        <pc:sldMkLst>
          <pc:docMk/>
          <pc:sldMk cId="1427030023" sldId="275"/>
        </pc:sldMkLst>
        <pc:spChg chg="mod">
          <ac:chgData name="130S-Wang, Bruce - Zihuan" userId="bb9c911d-e7e8-4952-b109-33b93d422986" providerId="ADAL" clId="{D2BE4214-3E3D-40A7-BEB9-3536D91BAE7E}" dt="2021-07-15T05:50:44.389" v="2849" actId="20577"/>
          <ac:spMkLst>
            <pc:docMk/>
            <pc:sldMk cId="1427030023" sldId="275"/>
            <ac:spMk id="2" creationId="{00000000-0000-0000-0000-000000000000}"/>
          </ac:spMkLst>
        </pc:spChg>
        <pc:spChg chg="del mod">
          <ac:chgData name="130S-Wang, Bruce - Zihuan" userId="bb9c911d-e7e8-4952-b109-33b93d422986" providerId="ADAL" clId="{D2BE4214-3E3D-40A7-BEB9-3536D91BAE7E}" dt="2021-07-15T05:50:40.163" v="2844" actId="26606"/>
          <ac:spMkLst>
            <pc:docMk/>
            <pc:sldMk cId="1427030023" sldId="275"/>
            <ac:spMk id="3" creationId="{00000000-0000-0000-0000-000000000000}"/>
          </ac:spMkLst>
        </pc:spChg>
        <pc:spChg chg="add">
          <ac:chgData name="130S-Wang, Bruce - Zihuan" userId="bb9c911d-e7e8-4952-b109-33b93d422986" providerId="ADAL" clId="{D2BE4214-3E3D-40A7-BEB9-3536D91BAE7E}" dt="2021-07-15T05:50:40.163" v="2844" actId="26606"/>
          <ac:spMkLst>
            <pc:docMk/>
            <pc:sldMk cId="1427030023" sldId="275"/>
            <ac:spMk id="9" creationId="{B819A166-7571-4003-A6B8-B62034C3ED30}"/>
          </ac:spMkLst>
        </pc:spChg>
        <pc:graphicFrameChg chg="add mod">
          <ac:chgData name="130S-Wang, Bruce - Zihuan" userId="bb9c911d-e7e8-4952-b109-33b93d422986" providerId="ADAL" clId="{D2BE4214-3E3D-40A7-BEB9-3536D91BAE7E}" dt="2021-07-15T05:56:55.063" v="3111" actId="20577"/>
          <ac:graphicFrameMkLst>
            <pc:docMk/>
            <pc:sldMk cId="1427030023" sldId="275"/>
            <ac:graphicFrameMk id="5" creationId="{0E325046-A59C-4290-9B9A-793A2E803E0C}"/>
          </ac:graphicFrameMkLst>
        </pc:graphicFrameChg>
      </pc:sldChg>
      <pc:sldChg chg="addSp modSp mod ord setBg">
        <pc:chgData name="130S-Wang, Bruce - Zihuan" userId="bb9c911d-e7e8-4952-b109-33b93d422986" providerId="ADAL" clId="{D2BE4214-3E3D-40A7-BEB9-3536D91BAE7E}" dt="2021-07-15T19:12:43.750" v="6981" actId="20577"/>
        <pc:sldMkLst>
          <pc:docMk/>
          <pc:sldMk cId="3444173010" sldId="276"/>
        </pc:sldMkLst>
        <pc:spChg chg="mod">
          <ac:chgData name="130S-Wang, Bruce - Zihuan" userId="bb9c911d-e7e8-4952-b109-33b93d422986" providerId="ADAL" clId="{D2BE4214-3E3D-40A7-BEB9-3536D91BAE7E}" dt="2021-07-15T19:08:11.019" v="6813" actId="26606"/>
          <ac:spMkLst>
            <pc:docMk/>
            <pc:sldMk cId="3444173010" sldId="276"/>
            <ac:spMk id="2" creationId="{00000000-0000-0000-0000-000000000000}"/>
          </ac:spMkLst>
        </pc:spChg>
        <pc:spChg chg="mod">
          <ac:chgData name="130S-Wang, Bruce - Zihuan" userId="bb9c911d-e7e8-4952-b109-33b93d422986" providerId="ADAL" clId="{D2BE4214-3E3D-40A7-BEB9-3536D91BAE7E}" dt="2021-07-15T19:12:43.750" v="6981" actId="20577"/>
          <ac:spMkLst>
            <pc:docMk/>
            <pc:sldMk cId="3444173010" sldId="276"/>
            <ac:spMk id="3" creationId="{00000000-0000-0000-0000-000000000000}"/>
          </ac:spMkLst>
        </pc:spChg>
        <pc:spChg chg="add">
          <ac:chgData name="130S-Wang, Bruce - Zihuan" userId="bb9c911d-e7e8-4952-b109-33b93d422986" providerId="ADAL" clId="{D2BE4214-3E3D-40A7-BEB9-3536D91BAE7E}" dt="2021-07-15T19:08:11.019" v="6813" actId="26606"/>
          <ac:spMkLst>
            <pc:docMk/>
            <pc:sldMk cId="3444173010" sldId="276"/>
            <ac:spMk id="9" creationId="{8F90786E-B72D-4C32-BDCE-A170B007822D}"/>
          </ac:spMkLst>
        </pc:spChg>
        <pc:spChg chg="add">
          <ac:chgData name="130S-Wang, Bruce - Zihuan" userId="bb9c911d-e7e8-4952-b109-33b93d422986" providerId="ADAL" clId="{D2BE4214-3E3D-40A7-BEB9-3536D91BAE7E}" dt="2021-07-15T19:08:11.019" v="6813" actId="26606"/>
          <ac:spMkLst>
            <pc:docMk/>
            <pc:sldMk cId="3444173010" sldId="276"/>
            <ac:spMk id="11" creationId="{5E46F2E7-848F-4A6C-A098-4764FDEA771A}"/>
          </ac:spMkLst>
        </pc:spChg>
        <pc:picChg chg="add">
          <ac:chgData name="130S-Wang, Bruce - Zihuan" userId="bb9c911d-e7e8-4952-b109-33b93d422986" providerId="ADAL" clId="{D2BE4214-3E3D-40A7-BEB9-3536D91BAE7E}" dt="2021-07-15T19:08:11.019" v="6813" actId="26606"/>
          <ac:picMkLst>
            <pc:docMk/>
            <pc:sldMk cId="3444173010" sldId="276"/>
            <ac:picMk id="5" creationId="{38310E4A-E2A2-4403-93E5-F1B1125A1DB9}"/>
          </ac:picMkLst>
        </pc:picChg>
      </pc:sldChg>
      <pc:sldChg chg="addSp delSp modSp mod setBg setClrOvrMap">
        <pc:chgData name="130S-Wang, Bruce - Zihuan" userId="bb9c911d-e7e8-4952-b109-33b93d422986" providerId="ADAL" clId="{D2BE4214-3E3D-40A7-BEB9-3536D91BAE7E}" dt="2021-07-15T17:09:08.504" v="3752" actId="6549"/>
        <pc:sldMkLst>
          <pc:docMk/>
          <pc:sldMk cId="3319701295" sldId="277"/>
        </pc:sldMkLst>
        <pc:spChg chg="mod">
          <ac:chgData name="130S-Wang, Bruce - Zihuan" userId="bb9c911d-e7e8-4952-b109-33b93d422986" providerId="ADAL" clId="{D2BE4214-3E3D-40A7-BEB9-3536D91BAE7E}" dt="2021-07-15T16:57:03.791" v="3682" actId="26606"/>
          <ac:spMkLst>
            <pc:docMk/>
            <pc:sldMk cId="3319701295" sldId="277"/>
            <ac:spMk id="2" creationId="{00000000-0000-0000-0000-000000000000}"/>
          </ac:spMkLst>
        </pc:spChg>
        <pc:spChg chg="del mod">
          <ac:chgData name="130S-Wang, Bruce - Zihuan" userId="bb9c911d-e7e8-4952-b109-33b93d422986" providerId="ADAL" clId="{D2BE4214-3E3D-40A7-BEB9-3536D91BAE7E}" dt="2021-07-15T16:50:10.630" v="3628" actId="478"/>
          <ac:spMkLst>
            <pc:docMk/>
            <pc:sldMk cId="3319701295" sldId="277"/>
            <ac:spMk id="3" creationId="{00000000-0000-0000-0000-000000000000}"/>
          </ac:spMkLst>
        </pc:spChg>
        <pc:spChg chg="add mod">
          <ac:chgData name="130S-Wang, Bruce - Zihuan" userId="bb9c911d-e7e8-4952-b109-33b93d422986" providerId="ADAL" clId="{D2BE4214-3E3D-40A7-BEB9-3536D91BAE7E}" dt="2021-07-15T17:09:08.504" v="3752" actId="6549"/>
          <ac:spMkLst>
            <pc:docMk/>
            <pc:sldMk cId="3319701295" sldId="277"/>
            <ac:spMk id="5" creationId="{A35B2AF6-2E49-4B20-A2E1-65F220EAEF1C}"/>
          </ac:spMkLst>
        </pc:spChg>
        <pc:spChg chg="add del">
          <ac:chgData name="130S-Wang, Bruce - Zihuan" userId="bb9c911d-e7e8-4952-b109-33b93d422986" providerId="ADAL" clId="{D2BE4214-3E3D-40A7-BEB9-3536D91BAE7E}" dt="2021-07-15T16:57:03.778" v="3681" actId="26606"/>
          <ac:spMkLst>
            <pc:docMk/>
            <pc:sldMk cId="3319701295" sldId="277"/>
            <ac:spMk id="71" creationId="{5E8D2E83-FB3A-40E7-A9E5-7AB389D612B4}"/>
          </ac:spMkLst>
        </pc:spChg>
        <pc:spChg chg="add">
          <ac:chgData name="130S-Wang, Bruce - Zihuan" userId="bb9c911d-e7e8-4952-b109-33b93d422986" providerId="ADAL" clId="{D2BE4214-3E3D-40A7-BEB9-3536D91BAE7E}" dt="2021-07-15T16:57:03.791" v="3682" actId="26606"/>
          <ac:spMkLst>
            <pc:docMk/>
            <pc:sldMk cId="3319701295" sldId="277"/>
            <ac:spMk id="73" creationId="{72F84B47-E267-4194-8194-831DB7B5547F}"/>
          </ac:spMkLst>
        </pc:spChg>
        <pc:spChg chg="add">
          <ac:chgData name="130S-Wang, Bruce - Zihuan" userId="bb9c911d-e7e8-4952-b109-33b93d422986" providerId="ADAL" clId="{D2BE4214-3E3D-40A7-BEB9-3536D91BAE7E}" dt="2021-07-15T16:57:03.791" v="3682" actId="26606"/>
          <ac:spMkLst>
            <pc:docMk/>
            <pc:sldMk cId="3319701295" sldId="277"/>
            <ac:spMk id="1028" creationId="{5E39A796-BE83-48B1-B33F-35C4A32AAB57}"/>
          </ac:spMkLst>
        </pc:spChg>
        <pc:picChg chg="add mod ord">
          <ac:chgData name="130S-Wang, Bruce - Zihuan" userId="bb9c911d-e7e8-4952-b109-33b93d422986" providerId="ADAL" clId="{D2BE4214-3E3D-40A7-BEB9-3536D91BAE7E}" dt="2021-07-15T16:57:03.791" v="3682" actId="26606"/>
          <ac:picMkLst>
            <pc:docMk/>
            <pc:sldMk cId="3319701295" sldId="277"/>
            <ac:picMk id="1026" creationId="{002F22D8-F9F4-459D-9E88-8DC0FA55DD14}"/>
          </ac:picMkLst>
        </pc:picChg>
      </pc:sldChg>
      <pc:sldChg chg="addSp delSp modSp mod setBg">
        <pc:chgData name="130S-Wang, Bruce - Zihuan" userId="bb9c911d-e7e8-4952-b109-33b93d422986" providerId="ADAL" clId="{D2BE4214-3E3D-40A7-BEB9-3536D91BAE7E}" dt="2021-07-15T17:23:56.585" v="4156" actId="14100"/>
        <pc:sldMkLst>
          <pc:docMk/>
          <pc:sldMk cId="1866740320" sldId="278"/>
        </pc:sldMkLst>
        <pc:spChg chg="mod">
          <ac:chgData name="130S-Wang, Bruce - Zihuan" userId="bb9c911d-e7e8-4952-b109-33b93d422986" providerId="ADAL" clId="{D2BE4214-3E3D-40A7-BEB9-3536D91BAE7E}" dt="2021-07-15T17:18:47.713" v="4065" actId="26606"/>
          <ac:spMkLst>
            <pc:docMk/>
            <pc:sldMk cId="1866740320" sldId="278"/>
            <ac:spMk id="2" creationId="{00000000-0000-0000-0000-000000000000}"/>
          </ac:spMkLst>
        </pc:spChg>
        <pc:spChg chg="del mod">
          <ac:chgData name="130S-Wang, Bruce - Zihuan" userId="bb9c911d-e7e8-4952-b109-33b93d422986" providerId="ADAL" clId="{D2BE4214-3E3D-40A7-BEB9-3536D91BAE7E}" dt="2021-07-15T17:09:30.502" v="3836" actId="478"/>
          <ac:spMkLst>
            <pc:docMk/>
            <pc:sldMk cId="1866740320" sldId="278"/>
            <ac:spMk id="3" creationId="{00000000-0000-0000-0000-000000000000}"/>
          </ac:spMkLst>
        </pc:spChg>
        <pc:spChg chg="add mod">
          <ac:chgData name="130S-Wang, Bruce - Zihuan" userId="bb9c911d-e7e8-4952-b109-33b93d422986" providerId="ADAL" clId="{D2BE4214-3E3D-40A7-BEB9-3536D91BAE7E}" dt="2021-07-15T17:23:56.585" v="4156" actId="14100"/>
          <ac:spMkLst>
            <pc:docMk/>
            <pc:sldMk cId="1866740320" sldId="278"/>
            <ac:spMk id="4" creationId="{8F20B702-4DF8-4B6E-948B-4C9C4A7912E8}"/>
          </ac:spMkLst>
        </pc:spChg>
        <pc:spChg chg="add">
          <ac:chgData name="130S-Wang, Bruce - Zihuan" userId="bb9c911d-e7e8-4952-b109-33b93d422986" providerId="ADAL" clId="{D2BE4214-3E3D-40A7-BEB9-3536D91BAE7E}" dt="2021-07-15T17:18:47.713" v="4065" actId="26606"/>
          <ac:spMkLst>
            <pc:docMk/>
            <pc:sldMk cId="1866740320" sldId="278"/>
            <ac:spMk id="10" creationId="{81651BC7-AB41-4017-8071-13676E9C4C23}"/>
          </ac:spMkLst>
        </pc:spChg>
        <pc:picChg chg="add">
          <ac:chgData name="130S-Wang, Bruce - Zihuan" userId="bb9c911d-e7e8-4952-b109-33b93d422986" providerId="ADAL" clId="{D2BE4214-3E3D-40A7-BEB9-3536D91BAE7E}" dt="2021-07-15T17:18:47.713" v="4065" actId="26606"/>
          <ac:picMkLst>
            <pc:docMk/>
            <pc:sldMk cId="1866740320" sldId="278"/>
            <ac:picMk id="6" creationId="{7FA52B86-ABF8-4E64-B2D8-FAA360C9B1C5}"/>
          </ac:picMkLst>
        </pc:picChg>
      </pc:sldChg>
      <pc:sldChg chg="addSp delSp modSp mod setBg">
        <pc:chgData name="130S-Wang, Bruce - Zihuan" userId="bb9c911d-e7e8-4952-b109-33b93d422986" providerId="ADAL" clId="{D2BE4214-3E3D-40A7-BEB9-3536D91BAE7E}" dt="2021-07-15T16:43:41.398" v="3448" actId="20577"/>
        <pc:sldMkLst>
          <pc:docMk/>
          <pc:sldMk cId="2306272934" sldId="279"/>
        </pc:sldMkLst>
        <pc:spChg chg="mod">
          <ac:chgData name="130S-Wang, Bruce - Zihuan" userId="bb9c911d-e7e8-4952-b109-33b93d422986" providerId="ADAL" clId="{D2BE4214-3E3D-40A7-BEB9-3536D91BAE7E}" dt="2021-07-15T01:26:48.259" v="160" actId="1076"/>
          <ac:spMkLst>
            <pc:docMk/>
            <pc:sldMk cId="2306272934" sldId="279"/>
            <ac:spMk id="2" creationId="{00000000-0000-0000-0000-000000000000}"/>
          </ac:spMkLst>
        </pc:spChg>
        <pc:spChg chg="mod">
          <ac:chgData name="130S-Wang, Bruce - Zihuan" userId="bb9c911d-e7e8-4952-b109-33b93d422986" providerId="ADAL" clId="{D2BE4214-3E3D-40A7-BEB9-3536D91BAE7E}" dt="2021-07-15T16:43:41.398" v="3448" actId="20577"/>
          <ac:spMkLst>
            <pc:docMk/>
            <pc:sldMk cId="2306272934" sldId="279"/>
            <ac:spMk id="3" creationId="{00000000-0000-0000-0000-000000000000}"/>
          </ac:spMkLst>
        </pc:spChg>
        <pc:spChg chg="add del">
          <ac:chgData name="130S-Wang, Bruce - Zihuan" userId="bb9c911d-e7e8-4952-b109-33b93d422986" providerId="ADAL" clId="{D2BE4214-3E3D-40A7-BEB9-3536D91BAE7E}" dt="2021-07-15T01:21:50.584" v="110" actId="26606"/>
          <ac:spMkLst>
            <pc:docMk/>
            <pc:sldMk cId="2306272934" sldId="279"/>
            <ac:spMk id="71" creationId="{3CD9DF72-87A3-404E-A828-84CBF11A8303}"/>
          </ac:spMkLst>
        </pc:spChg>
        <pc:spChg chg="add">
          <ac:chgData name="130S-Wang, Bruce - Zihuan" userId="bb9c911d-e7e8-4952-b109-33b93d422986" providerId="ADAL" clId="{D2BE4214-3E3D-40A7-BEB9-3536D91BAE7E}" dt="2021-07-15T01:21:50.584" v="110" actId="26606"/>
          <ac:spMkLst>
            <pc:docMk/>
            <pc:sldMk cId="2306272934" sldId="279"/>
            <ac:spMk id="135" creationId="{E8A8EAB8-D2FF-444D-B34B-7D32F106AD0E}"/>
          </ac:spMkLst>
        </pc:spChg>
        <pc:spChg chg="add">
          <ac:chgData name="130S-Wang, Bruce - Zihuan" userId="bb9c911d-e7e8-4952-b109-33b93d422986" providerId="ADAL" clId="{D2BE4214-3E3D-40A7-BEB9-3536D91BAE7E}" dt="2021-07-15T01:21:50.584" v="110" actId="26606"/>
          <ac:spMkLst>
            <pc:docMk/>
            <pc:sldMk cId="2306272934" sldId="279"/>
            <ac:spMk id="137" creationId="{9DD005C1-8C51-42D6-9BEE-B9B83849743D}"/>
          </ac:spMkLst>
        </pc:spChg>
        <pc:spChg chg="add">
          <ac:chgData name="130S-Wang, Bruce - Zihuan" userId="bb9c911d-e7e8-4952-b109-33b93d422986" providerId="ADAL" clId="{D2BE4214-3E3D-40A7-BEB9-3536D91BAE7E}" dt="2021-07-15T01:21:50.584" v="110" actId="26606"/>
          <ac:spMkLst>
            <pc:docMk/>
            <pc:sldMk cId="2306272934" sldId="279"/>
            <ac:spMk id="139" creationId="{C61F2F60-14E3-4196-B7CE-175E46F04481}"/>
          </ac:spMkLst>
        </pc:spChg>
        <pc:picChg chg="add mod ord">
          <ac:chgData name="130S-Wang, Bruce - Zihuan" userId="bb9c911d-e7e8-4952-b109-33b93d422986" providerId="ADAL" clId="{D2BE4214-3E3D-40A7-BEB9-3536D91BAE7E}" dt="2021-07-15T01:21:59.545" v="113" actId="14100"/>
          <ac:picMkLst>
            <pc:docMk/>
            <pc:sldMk cId="2306272934" sldId="279"/>
            <ac:picMk id="1026" creationId="{CBE4FE61-00FD-41B6-889E-2B5DEB2789BC}"/>
          </ac:picMkLst>
        </pc:picChg>
        <pc:cxnChg chg="add del">
          <ac:chgData name="130S-Wang, Bruce - Zihuan" userId="bb9c911d-e7e8-4952-b109-33b93d422986" providerId="ADAL" clId="{D2BE4214-3E3D-40A7-BEB9-3536D91BAE7E}" dt="2021-07-15T01:21:50.584" v="110" actId="26606"/>
          <ac:cxnSpMkLst>
            <pc:docMk/>
            <pc:sldMk cId="2306272934" sldId="279"/>
            <ac:cxnSpMk id="73" creationId="{20E3A342-4D61-4E3F-AF90-1AB42AEB96CC}"/>
          </ac:cxnSpMkLst>
        </pc:cxnChg>
      </pc:sldChg>
      <pc:sldChg chg="addSp modSp mod setBg setClrOvrMap">
        <pc:chgData name="130S-Wang, Bruce - Zihuan" userId="bb9c911d-e7e8-4952-b109-33b93d422986" providerId="ADAL" clId="{D2BE4214-3E3D-40A7-BEB9-3536D91BAE7E}" dt="2021-07-15T18:30:28.028" v="5364" actId="255"/>
        <pc:sldMkLst>
          <pc:docMk/>
          <pc:sldMk cId="2556408009" sldId="280"/>
        </pc:sldMkLst>
        <pc:spChg chg="mod">
          <ac:chgData name="130S-Wang, Bruce - Zihuan" userId="bb9c911d-e7e8-4952-b109-33b93d422986" providerId="ADAL" clId="{D2BE4214-3E3D-40A7-BEB9-3536D91BAE7E}" dt="2021-07-15T18:30:19.379" v="5362" actId="26606"/>
          <ac:spMkLst>
            <pc:docMk/>
            <pc:sldMk cId="2556408009" sldId="280"/>
            <ac:spMk id="2" creationId="{00000000-0000-0000-0000-000000000000}"/>
          </ac:spMkLst>
        </pc:spChg>
        <pc:spChg chg="mod">
          <ac:chgData name="130S-Wang, Bruce - Zihuan" userId="bb9c911d-e7e8-4952-b109-33b93d422986" providerId="ADAL" clId="{D2BE4214-3E3D-40A7-BEB9-3536D91BAE7E}" dt="2021-07-15T18:30:28.028" v="5364" actId="255"/>
          <ac:spMkLst>
            <pc:docMk/>
            <pc:sldMk cId="2556408009" sldId="280"/>
            <ac:spMk id="3" creationId="{00000000-0000-0000-0000-000000000000}"/>
          </ac:spMkLst>
        </pc:spChg>
        <pc:spChg chg="add">
          <ac:chgData name="130S-Wang, Bruce - Zihuan" userId="bb9c911d-e7e8-4952-b109-33b93d422986" providerId="ADAL" clId="{D2BE4214-3E3D-40A7-BEB9-3536D91BAE7E}" dt="2021-07-15T18:30:19.379" v="5362" actId="26606"/>
          <ac:spMkLst>
            <pc:docMk/>
            <pc:sldMk cId="2556408009" sldId="280"/>
            <ac:spMk id="71" creationId="{C5E6CFF1-2F42-4E10-9A97-F116F46F53FE}"/>
          </ac:spMkLst>
        </pc:spChg>
        <pc:picChg chg="add mod ord">
          <ac:chgData name="130S-Wang, Bruce - Zihuan" userId="bb9c911d-e7e8-4952-b109-33b93d422986" providerId="ADAL" clId="{D2BE4214-3E3D-40A7-BEB9-3536D91BAE7E}" dt="2021-07-15T18:30:19.379" v="5362" actId="26606"/>
          <ac:picMkLst>
            <pc:docMk/>
            <pc:sldMk cId="2556408009" sldId="280"/>
            <ac:picMk id="6146" creationId="{442B4242-2AD9-4BAD-9B17-8CA7F6ACFC82}"/>
          </ac:picMkLst>
        </pc:picChg>
        <pc:cxnChg chg="add">
          <ac:chgData name="130S-Wang, Bruce - Zihuan" userId="bb9c911d-e7e8-4952-b109-33b93d422986" providerId="ADAL" clId="{D2BE4214-3E3D-40A7-BEB9-3536D91BAE7E}" dt="2021-07-15T18:30:19.379" v="5362" actId="26606"/>
          <ac:cxnSpMkLst>
            <pc:docMk/>
            <pc:sldMk cId="2556408009" sldId="280"/>
            <ac:cxnSpMk id="73" creationId="{67182200-4859-4C8D-BCBB-55B245C28BA3}"/>
          </ac:cxnSpMkLst>
        </pc:cxnChg>
      </pc:sldChg>
      <pc:sldChg chg="addSp modSp mod setBg">
        <pc:chgData name="130S-Wang, Bruce - Zihuan" userId="bb9c911d-e7e8-4952-b109-33b93d422986" providerId="ADAL" clId="{D2BE4214-3E3D-40A7-BEB9-3536D91BAE7E}" dt="2021-07-15T18:07:04.224" v="4629" actId="255"/>
        <pc:sldMkLst>
          <pc:docMk/>
          <pc:sldMk cId="690559913" sldId="281"/>
        </pc:sldMkLst>
        <pc:spChg chg="mod">
          <ac:chgData name="130S-Wang, Bruce - Zihuan" userId="bb9c911d-e7e8-4952-b109-33b93d422986" providerId="ADAL" clId="{D2BE4214-3E3D-40A7-BEB9-3536D91BAE7E}" dt="2021-07-15T18:06:56.799" v="4624" actId="26606"/>
          <ac:spMkLst>
            <pc:docMk/>
            <pc:sldMk cId="690559913" sldId="281"/>
            <ac:spMk id="2" creationId="{00000000-0000-0000-0000-000000000000}"/>
          </ac:spMkLst>
        </pc:spChg>
        <pc:spChg chg="mod ord">
          <ac:chgData name="130S-Wang, Bruce - Zihuan" userId="bb9c911d-e7e8-4952-b109-33b93d422986" providerId="ADAL" clId="{D2BE4214-3E3D-40A7-BEB9-3536D91BAE7E}" dt="2021-07-15T18:07:04.224" v="4629" actId="255"/>
          <ac:spMkLst>
            <pc:docMk/>
            <pc:sldMk cId="690559913" sldId="281"/>
            <ac:spMk id="3" creationId="{00000000-0000-0000-0000-000000000000}"/>
          </ac:spMkLst>
        </pc:spChg>
        <pc:spChg chg="add">
          <ac:chgData name="130S-Wang, Bruce - Zihuan" userId="bb9c911d-e7e8-4952-b109-33b93d422986" providerId="ADAL" clId="{D2BE4214-3E3D-40A7-BEB9-3536D91BAE7E}" dt="2021-07-15T18:06:56.799" v="4624" actId="26606"/>
          <ac:spMkLst>
            <pc:docMk/>
            <pc:sldMk cId="690559913" sldId="281"/>
            <ac:spMk id="75" creationId="{09C509D2-0C1A-47B8-89C1-D3AB17D45256}"/>
          </ac:spMkLst>
        </pc:spChg>
        <pc:picChg chg="add mod">
          <ac:chgData name="130S-Wang, Bruce - Zihuan" userId="bb9c911d-e7e8-4952-b109-33b93d422986" providerId="ADAL" clId="{D2BE4214-3E3D-40A7-BEB9-3536D91BAE7E}" dt="2021-07-15T18:06:56.799" v="4624" actId="26606"/>
          <ac:picMkLst>
            <pc:docMk/>
            <pc:sldMk cId="690559913" sldId="281"/>
            <ac:picMk id="2050" creationId="{F3F84BE2-3CA0-4CA7-913C-D85E07C57C23}"/>
          </ac:picMkLst>
        </pc:picChg>
        <pc:picChg chg="add mod">
          <ac:chgData name="130S-Wang, Bruce - Zihuan" userId="bb9c911d-e7e8-4952-b109-33b93d422986" providerId="ADAL" clId="{D2BE4214-3E3D-40A7-BEB9-3536D91BAE7E}" dt="2021-07-15T18:06:56.799" v="4624" actId="26606"/>
          <ac:picMkLst>
            <pc:docMk/>
            <pc:sldMk cId="690559913" sldId="281"/>
            <ac:picMk id="2052" creationId="{06C4F7FE-774C-412D-9C7B-604E437B9496}"/>
          </ac:picMkLst>
        </pc:picChg>
        <pc:picChg chg="add mod">
          <ac:chgData name="130S-Wang, Bruce - Zihuan" userId="bb9c911d-e7e8-4952-b109-33b93d422986" providerId="ADAL" clId="{D2BE4214-3E3D-40A7-BEB9-3536D91BAE7E}" dt="2021-07-15T18:06:56.799" v="4624" actId="26606"/>
          <ac:picMkLst>
            <pc:docMk/>
            <pc:sldMk cId="690559913" sldId="281"/>
            <ac:picMk id="2054" creationId="{91583732-1B93-42D4-9254-55B411102902}"/>
          </ac:picMkLst>
        </pc:picChg>
      </pc:sldChg>
      <pc:sldChg chg="addSp delSp modSp mod setBg addAnim delAnim setClrOvrMap">
        <pc:chgData name="130S-Wang, Bruce - Zihuan" userId="bb9c911d-e7e8-4952-b109-33b93d422986" providerId="ADAL" clId="{D2BE4214-3E3D-40A7-BEB9-3536D91BAE7E}" dt="2021-07-15T18:11:46.514" v="4705" actId="1076"/>
        <pc:sldMkLst>
          <pc:docMk/>
          <pc:sldMk cId="663338868" sldId="282"/>
        </pc:sldMkLst>
        <pc:spChg chg="mod">
          <ac:chgData name="130S-Wang, Bruce - Zihuan" userId="bb9c911d-e7e8-4952-b109-33b93d422986" providerId="ADAL" clId="{D2BE4214-3E3D-40A7-BEB9-3536D91BAE7E}" dt="2021-07-15T18:10:26.949" v="4687" actId="26606"/>
          <ac:spMkLst>
            <pc:docMk/>
            <pc:sldMk cId="663338868" sldId="282"/>
            <ac:spMk id="2" creationId="{00000000-0000-0000-0000-000000000000}"/>
          </ac:spMkLst>
        </pc:spChg>
        <pc:spChg chg="mod">
          <ac:chgData name="130S-Wang, Bruce - Zihuan" userId="bb9c911d-e7e8-4952-b109-33b93d422986" providerId="ADAL" clId="{D2BE4214-3E3D-40A7-BEB9-3536D91BAE7E}" dt="2021-07-15T18:11:46.514" v="4705" actId="1076"/>
          <ac:spMkLst>
            <pc:docMk/>
            <pc:sldMk cId="663338868" sldId="282"/>
            <ac:spMk id="3" creationId="{00000000-0000-0000-0000-000000000000}"/>
          </ac:spMkLst>
        </pc:spChg>
        <pc:spChg chg="add mod">
          <ac:chgData name="130S-Wang, Bruce - Zihuan" userId="bb9c911d-e7e8-4952-b109-33b93d422986" providerId="ADAL" clId="{D2BE4214-3E3D-40A7-BEB9-3536D91BAE7E}" dt="2021-07-15T18:11:37.372" v="4703" actId="1076"/>
          <ac:spMkLst>
            <pc:docMk/>
            <pc:sldMk cId="663338868" sldId="282"/>
            <ac:spMk id="4" creationId="{FEAF86A2-0DBA-42AD-8974-EC9F89E2EAFE}"/>
          </ac:spMkLst>
        </pc:spChg>
        <pc:spChg chg="add del">
          <ac:chgData name="130S-Wang, Bruce - Zihuan" userId="bb9c911d-e7e8-4952-b109-33b93d422986" providerId="ADAL" clId="{D2BE4214-3E3D-40A7-BEB9-3536D91BAE7E}" dt="2021-07-15T18:10:22.948" v="4683" actId="26606"/>
          <ac:spMkLst>
            <pc:docMk/>
            <pc:sldMk cId="663338868" sldId="282"/>
            <ac:spMk id="9" creationId="{4C608BEB-860E-4094-8511-78603564A75E}"/>
          </ac:spMkLst>
        </pc:spChg>
        <pc:spChg chg="add del">
          <ac:chgData name="130S-Wang, Bruce - Zihuan" userId="bb9c911d-e7e8-4952-b109-33b93d422986" providerId="ADAL" clId="{D2BE4214-3E3D-40A7-BEB9-3536D91BAE7E}" dt="2021-07-15T18:10:26.932" v="4686" actId="26606"/>
          <ac:spMkLst>
            <pc:docMk/>
            <pc:sldMk cId="663338868" sldId="282"/>
            <ac:spMk id="13" creationId="{3CF62545-93A0-4FD5-9B48-48DCA794CBA1}"/>
          </ac:spMkLst>
        </pc:spChg>
        <pc:spChg chg="add del">
          <ac:chgData name="130S-Wang, Bruce - Zihuan" userId="bb9c911d-e7e8-4952-b109-33b93d422986" providerId="ADAL" clId="{D2BE4214-3E3D-40A7-BEB9-3536D91BAE7E}" dt="2021-07-15T18:10:26.932" v="4686" actId="26606"/>
          <ac:spMkLst>
            <pc:docMk/>
            <pc:sldMk cId="663338868" sldId="282"/>
            <ac:spMk id="14" creationId="{FEF085B8-A2C0-4A6F-B663-CCC56F3CD373}"/>
          </ac:spMkLst>
        </pc:spChg>
        <pc:spChg chg="add del">
          <ac:chgData name="130S-Wang, Bruce - Zihuan" userId="bb9c911d-e7e8-4952-b109-33b93d422986" providerId="ADAL" clId="{D2BE4214-3E3D-40A7-BEB9-3536D91BAE7E}" dt="2021-07-15T18:10:26.932" v="4686" actId="26606"/>
          <ac:spMkLst>
            <pc:docMk/>
            <pc:sldMk cId="663338868" sldId="282"/>
            <ac:spMk id="15" creationId="{2658F6D6-96E0-421A-96D6-3DF404008543}"/>
          </ac:spMkLst>
        </pc:spChg>
        <pc:spChg chg="add">
          <ac:chgData name="130S-Wang, Bruce - Zihuan" userId="bb9c911d-e7e8-4952-b109-33b93d422986" providerId="ADAL" clId="{D2BE4214-3E3D-40A7-BEB9-3536D91BAE7E}" dt="2021-07-15T18:10:26.949" v="4687" actId="26606"/>
          <ac:spMkLst>
            <pc:docMk/>
            <pc:sldMk cId="663338868" sldId="282"/>
            <ac:spMk id="17" creationId="{1E214AA7-F028-4A0D-8698-61AEC754D1BC}"/>
          </ac:spMkLst>
        </pc:spChg>
        <pc:picChg chg="add del">
          <ac:chgData name="130S-Wang, Bruce - Zihuan" userId="bb9c911d-e7e8-4952-b109-33b93d422986" providerId="ADAL" clId="{D2BE4214-3E3D-40A7-BEB9-3536D91BAE7E}" dt="2021-07-15T18:10:15.185" v="4678" actId="478"/>
          <ac:picMkLst>
            <pc:docMk/>
            <pc:sldMk cId="663338868" sldId="282"/>
            <ac:picMk id="4098" creationId="{83767F59-CF1F-40BC-A613-E60909E62053}"/>
          </ac:picMkLst>
        </pc:picChg>
        <pc:picChg chg="add del mod">
          <ac:chgData name="130S-Wang, Bruce - Zihuan" userId="bb9c911d-e7e8-4952-b109-33b93d422986" providerId="ADAL" clId="{D2BE4214-3E3D-40A7-BEB9-3536D91BAE7E}" dt="2021-07-15T18:10:00.794" v="4673" actId="478"/>
          <ac:picMkLst>
            <pc:docMk/>
            <pc:sldMk cId="663338868" sldId="282"/>
            <ac:picMk id="4100" creationId="{7966D45A-9FF3-490D-BC2A-6EB9DA9CC4F0}"/>
          </ac:picMkLst>
        </pc:picChg>
        <pc:picChg chg="add del mod">
          <ac:chgData name="130S-Wang, Bruce - Zihuan" userId="bb9c911d-e7e8-4952-b109-33b93d422986" providerId="ADAL" clId="{D2BE4214-3E3D-40A7-BEB9-3536D91BAE7E}" dt="2021-07-15T18:10:14.081" v="4677" actId="478"/>
          <ac:picMkLst>
            <pc:docMk/>
            <pc:sldMk cId="663338868" sldId="282"/>
            <ac:picMk id="4102" creationId="{DB6ADF78-1D2E-4DB9-AB63-4B56573FA7E6}"/>
          </ac:picMkLst>
        </pc:picChg>
        <pc:picChg chg="add del">
          <ac:chgData name="130S-Wang, Bruce - Zihuan" userId="bb9c911d-e7e8-4952-b109-33b93d422986" providerId="ADAL" clId="{D2BE4214-3E3D-40A7-BEB9-3536D91BAE7E}" dt="2021-07-15T18:10:18.061" v="4680"/>
          <ac:picMkLst>
            <pc:docMk/>
            <pc:sldMk cId="663338868" sldId="282"/>
            <ac:picMk id="4104" creationId="{FCAC3EF0-B79A-4008-899F-BF10D41923E4}"/>
          </ac:picMkLst>
        </pc:picChg>
        <pc:picChg chg="add mod">
          <ac:chgData name="130S-Wang, Bruce - Zihuan" userId="bb9c911d-e7e8-4952-b109-33b93d422986" providerId="ADAL" clId="{D2BE4214-3E3D-40A7-BEB9-3536D91BAE7E}" dt="2021-07-15T18:11:15.116" v="4697" actId="1076"/>
          <ac:picMkLst>
            <pc:docMk/>
            <pc:sldMk cId="663338868" sldId="282"/>
            <ac:picMk id="4106" creationId="{0FE6F737-3ED8-4521-BCE0-999CD1E76D71}"/>
          </ac:picMkLst>
        </pc:picChg>
        <pc:picChg chg="add mod">
          <ac:chgData name="130S-Wang, Bruce - Zihuan" userId="bb9c911d-e7e8-4952-b109-33b93d422986" providerId="ADAL" clId="{D2BE4214-3E3D-40A7-BEB9-3536D91BAE7E}" dt="2021-07-15T18:11:24.571" v="4699" actId="1076"/>
          <ac:picMkLst>
            <pc:docMk/>
            <pc:sldMk cId="663338868" sldId="282"/>
            <ac:picMk id="4108" creationId="{1133782E-1E95-40E4-9FBA-0DD9357664D0}"/>
          </ac:picMkLst>
        </pc:picChg>
        <pc:cxnChg chg="add del">
          <ac:chgData name="130S-Wang, Bruce - Zihuan" userId="bb9c911d-e7e8-4952-b109-33b93d422986" providerId="ADAL" clId="{D2BE4214-3E3D-40A7-BEB9-3536D91BAE7E}" dt="2021-07-15T18:10:22.948" v="4683" actId="26606"/>
          <ac:cxnSpMkLst>
            <pc:docMk/>
            <pc:sldMk cId="663338868" sldId="282"/>
            <ac:cxnSpMk id="11" creationId="{1F16A8D4-FE87-4604-88B2-394B5D1EB437}"/>
          </ac:cxnSpMkLst>
        </pc:cxnChg>
        <pc:cxnChg chg="add">
          <ac:chgData name="130S-Wang, Bruce - Zihuan" userId="bb9c911d-e7e8-4952-b109-33b93d422986" providerId="ADAL" clId="{D2BE4214-3E3D-40A7-BEB9-3536D91BAE7E}" dt="2021-07-15T18:10:26.949" v="4687" actId="26606"/>
          <ac:cxnSpMkLst>
            <pc:docMk/>
            <pc:sldMk cId="663338868" sldId="282"/>
            <ac:cxnSpMk id="18" creationId="{D6206FDC-2777-4D7F-AF9C-73413DA664C9}"/>
          </ac:cxnSpMkLst>
        </pc:cxnChg>
      </pc:sldChg>
      <pc:sldChg chg="addSp delSp modSp mod setBg">
        <pc:chgData name="130S-Wang, Bruce - Zihuan" userId="bb9c911d-e7e8-4952-b109-33b93d422986" providerId="ADAL" clId="{D2BE4214-3E3D-40A7-BEB9-3536D91BAE7E}" dt="2021-07-15T04:19:29.776" v="1683" actId="20577"/>
        <pc:sldMkLst>
          <pc:docMk/>
          <pc:sldMk cId="2996859010" sldId="283"/>
        </pc:sldMkLst>
        <pc:spChg chg="mod">
          <ac:chgData name="130S-Wang, Bruce - Zihuan" userId="bb9c911d-e7e8-4952-b109-33b93d422986" providerId="ADAL" clId="{D2BE4214-3E3D-40A7-BEB9-3536D91BAE7E}" dt="2021-07-15T04:13:00.289" v="1366" actId="26606"/>
          <ac:spMkLst>
            <pc:docMk/>
            <pc:sldMk cId="2996859010" sldId="283"/>
            <ac:spMk id="2" creationId="{00000000-0000-0000-0000-000000000000}"/>
          </ac:spMkLst>
        </pc:spChg>
        <pc:spChg chg="add del mod">
          <ac:chgData name="130S-Wang, Bruce - Zihuan" userId="bb9c911d-e7e8-4952-b109-33b93d422986" providerId="ADAL" clId="{D2BE4214-3E3D-40A7-BEB9-3536D91BAE7E}" dt="2021-07-15T04:13:00.289" v="1366" actId="26606"/>
          <ac:spMkLst>
            <pc:docMk/>
            <pc:sldMk cId="2996859010" sldId="283"/>
            <ac:spMk id="3" creationId="{00000000-0000-0000-0000-000000000000}"/>
          </ac:spMkLst>
        </pc:spChg>
        <pc:spChg chg="add del">
          <ac:chgData name="130S-Wang, Bruce - Zihuan" userId="bb9c911d-e7e8-4952-b109-33b93d422986" providerId="ADAL" clId="{D2BE4214-3E3D-40A7-BEB9-3536D91BAE7E}" dt="2021-07-15T04:12:56.755" v="1363" actId="26606"/>
          <ac:spMkLst>
            <pc:docMk/>
            <pc:sldMk cId="2996859010" sldId="283"/>
            <ac:spMk id="9" creationId="{B819A166-7571-4003-A6B8-B62034C3ED30}"/>
          </ac:spMkLst>
        </pc:spChg>
        <pc:graphicFrameChg chg="add del">
          <ac:chgData name="130S-Wang, Bruce - Zihuan" userId="bb9c911d-e7e8-4952-b109-33b93d422986" providerId="ADAL" clId="{D2BE4214-3E3D-40A7-BEB9-3536D91BAE7E}" dt="2021-07-15T04:12:56.755" v="1363" actId="26606"/>
          <ac:graphicFrameMkLst>
            <pc:docMk/>
            <pc:sldMk cId="2996859010" sldId="283"/>
            <ac:graphicFrameMk id="5" creationId="{C304A96B-95F9-4250-B984-957E38DD52BF}"/>
          </ac:graphicFrameMkLst>
        </pc:graphicFrameChg>
        <pc:graphicFrameChg chg="add del">
          <ac:chgData name="130S-Wang, Bruce - Zihuan" userId="bb9c911d-e7e8-4952-b109-33b93d422986" providerId="ADAL" clId="{D2BE4214-3E3D-40A7-BEB9-3536D91BAE7E}" dt="2021-07-15T04:13:00.256" v="1365" actId="26606"/>
          <ac:graphicFrameMkLst>
            <pc:docMk/>
            <pc:sldMk cId="2996859010" sldId="283"/>
            <ac:graphicFrameMk id="11" creationId="{84FC6A25-033A-4257-A496-D77A8B36047E}"/>
          </ac:graphicFrameMkLst>
        </pc:graphicFrameChg>
        <pc:graphicFrameChg chg="add mod">
          <ac:chgData name="130S-Wang, Bruce - Zihuan" userId="bb9c911d-e7e8-4952-b109-33b93d422986" providerId="ADAL" clId="{D2BE4214-3E3D-40A7-BEB9-3536D91BAE7E}" dt="2021-07-15T04:19:29.776" v="1683" actId="20577"/>
          <ac:graphicFrameMkLst>
            <pc:docMk/>
            <pc:sldMk cId="2996859010" sldId="283"/>
            <ac:graphicFrameMk id="14" creationId="{2717493E-C6C3-48DA-A702-4D47D0F927B6}"/>
          </ac:graphicFrameMkLst>
        </pc:graphicFrameChg>
        <pc:picChg chg="add del">
          <ac:chgData name="130S-Wang, Bruce - Zihuan" userId="bb9c911d-e7e8-4952-b109-33b93d422986" providerId="ADAL" clId="{D2BE4214-3E3D-40A7-BEB9-3536D91BAE7E}" dt="2021-07-15T04:13:00.256" v="1365" actId="26606"/>
          <ac:picMkLst>
            <pc:docMk/>
            <pc:sldMk cId="2996859010" sldId="283"/>
            <ac:picMk id="6" creationId="{3F2AA9AD-23B9-418A-9C55-C488DC6FF18D}"/>
          </ac:picMkLst>
        </pc:picChg>
        <pc:picChg chg="add">
          <ac:chgData name="130S-Wang, Bruce - Zihuan" userId="bb9c911d-e7e8-4952-b109-33b93d422986" providerId="ADAL" clId="{D2BE4214-3E3D-40A7-BEB9-3536D91BAE7E}" dt="2021-07-15T04:13:00.289" v="1366" actId="26606"/>
          <ac:picMkLst>
            <pc:docMk/>
            <pc:sldMk cId="2996859010" sldId="283"/>
            <ac:picMk id="13" creationId="{0FA0433A-6E93-4850-B2C5-D8BCF61E1ADA}"/>
          </ac:picMkLst>
        </pc:picChg>
      </pc:sldChg>
      <pc:sldChg chg="addSp modSp mod setBg">
        <pc:chgData name="130S-Wang, Bruce - Zihuan" userId="bb9c911d-e7e8-4952-b109-33b93d422986" providerId="ADAL" clId="{D2BE4214-3E3D-40A7-BEB9-3536D91BAE7E}" dt="2021-07-15T05:48:40.201" v="2570" actId="27636"/>
        <pc:sldMkLst>
          <pc:docMk/>
          <pc:sldMk cId="3938909805" sldId="284"/>
        </pc:sldMkLst>
        <pc:spChg chg="mod">
          <ac:chgData name="130S-Wang, Bruce - Zihuan" userId="bb9c911d-e7e8-4952-b109-33b93d422986" providerId="ADAL" clId="{D2BE4214-3E3D-40A7-BEB9-3536D91BAE7E}" dt="2021-07-15T04:36:21.683" v="2255" actId="1076"/>
          <ac:spMkLst>
            <pc:docMk/>
            <pc:sldMk cId="3938909805" sldId="284"/>
            <ac:spMk id="2" creationId="{00000000-0000-0000-0000-000000000000}"/>
          </ac:spMkLst>
        </pc:spChg>
        <pc:spChg chg="mod">
          <ac:chgData name="130S-Wang, Bruce - Zihuan" userId="bb9c911d-e7e8-4952-b109-33b93d422986" providerId="ADAL" clId="{D2BE4214-3E3D-40A7-BEB9-3536D91BAE7E}" dt="2021-07-15T05:48:40.201" v="2570" actId="27636"/>
          <ac:spMkLst>
            <pc:docMk/>
            <pc:sldMk cId="3938909805" sldId="284"/>
            <ac:spMk id="3" creationId="{00000000-0000-0000-0000-000000000000}"/>
          </ac:spMkLst>
        </pc:spChg>
        <pc:spChg chg="add">
          <ac:chgData name="130S-Wang, Bruce - Zihuan" userId="bb9c911d-e7e8-4952-b109-33b93d422986" providerId="ADAL" clId="{D2BE4214-3E3D-40A7-BEB9-3536D91BAE7E}" dt="2021-07-15T04:36:06.303" v="2253" actId="26606"/>
          <ac:spMkLst>
            <pc:docMk/>
            <pc:sldMk cId="3938909805" sldId="284"/>
            <ac:spMk id="71" creationId="{C3D6EC93-F369-413E-AA67-5D4104161046}"/>
          </ac:spMkLst>
        </pc:spChg>
        <pc:grpChg chg="add">
          <ac:chgData name="130S-Wang, Bruce - Zihuan" userId="bb9c911d-e7e8-4952-b109-33b93d422986" providerId="ADAL" clId="{D2BE4214-3E3D-40A7-BEB9-3536D91BAE7E}" dt="2021-07-15T04:36:06.303" v="2253" actId="26606"/>
          <ac:grpSpMkLst>
            <pc:docMk/>
            <pc:sldMk cId="3938909805" sldId="284"/>
            <ac:grpSpMk id="73" creationId="{4EA04677-6B2C-40F4-975C-ED9196552771}"/>
          </ac:grpSpMkLst>
        </pc:grpChg>
        <pc:picChg chg="add mod">
          <ac:chgData name="130S-Wang, Bruce - Zihuan" userId="bb9c911d-e7e8-4952-b109-33b93d422986" providerId="ADAL" clId="{D2BE4214-3E3D-40A7-BEB9-3536D91BAE7E}" dt="2021-07-15T04:36:06.303" v="2253" actId="26606"/>
          <ac:picMkLst>
            <pc:docMk/>
            <pc:sldMk cId="3938909805" sldId="284"/>
            <ac:picMk id="5122" creationId="{1903C000-41D0-492E-BD04-9E430FF68D6E}"/>
          </ac:picMkLst>
        </pc:picChg>
      </pc:sldChg>
      <pc:sldChg chg="addSp modSp mod setBg">
        <pc:chgData name="130S-Wang, Bruce - Zihuan" userId="bb9c911d-e7e8-4952-b109-33b93d422986" providerId="ADAL" clId="{D2BE4214-3E3D-40A7-BEB9-3536D91BAE7E}" dt="2021-07-15T19:05:22.981" v="6574" actId="1035"/>
        <pc:sldMkLst>
          <pc:docMk/>
          <pc:sldMk cId="2274630421" sldId="287"/>
        </pc:sldMkLst>
        <pc:spChg chg="mod">
          <ac:chgData name="130S-Wang, Bruce - Zihuan" userId="bb9c911d-e7e8-4952-b109-33b93d422986" providerId="ADAL" clId="{D2BE4214-3E3D-40A7-BEB9-3536D91BAE7E}" dt="2021-07-15T19:05:22.981" v="6574" actId="1035"/>
          <ac:spMkLst>
            <pc:docMk/>
            <pc:sldMk cId="2274630421" sldId="287"/>
            <ac:spMk id="2" creationId="{00000000-0000-0000-0000-000000000000}"/>
          </ac:spMkLst>
        </pc:spChg>
        <pc:spChg chg="mod">
          <ac:chgData name="130S-Wang, Bruce - Zihuan" userId="bb9c911d-e7e8-4952-b109-33b93d422986" providerId="ADAL" clId="{D2BE4214-3E3D-40A7-BEB9-3536D91BAE7E}" dt="2021-07-15T19:05:17.077" v="6568" actId="27636"/>
          <ac:spMkLst>
            <pc:docMk/>
            <pc:sldMk cId="2274630421" sldId="287"/>
            <ac:spMk id="3" creationId="{00000000-0000-0000-0000-000000000000}"/>
          </ac:spMkLst>
        </pc:spChg>
        <pc:spChg chg="add">
          <ac:chgData name="130S-Wang, Bruce - Zihuan" userId="bb9c911d-e7e8-4952-b109-33b93d422986" providerId="ADAL" clId="{D2BE4214-3E3D-40A7-BEB9-3536D91BAE7E}" dt="2021-07-15T18:59:47.765" v="6219" actId="26606"/>
          <ac:spMkLst>
            <pc:docMk/>
            <pc:sldMk cId="2274630421" sldId="287"/>
            <ac:spMk id="9" creationId="{8F90786E-B72D-4C32-BDCE-A170B007822D}"/>
          </ac:spMkLst>
        </pc:spChg>
        <pc:spChg chg="add">
          <ac:chgData name="130S-Wang, Bruce - Zihuan" userId="bb9c911d-e7e8-4952-b109-33b93d422986" providerId="ADAL" clId="{D2BE4214-3E3D-40A7-BEB9-3536D91BAE7E}" dt="2021-07-15T18:59:47.765" v="6219" actId="26606"/>
          <ac:spMkLst>
            <pc:docMk/>
            <pc:sldMk cId="2274630421" sldId="287"/>
            <ac:spMk id="11" creationId="{5E46F2E7-848F-4A6C-A098-4764FDEA771A}"/>
          </ac:spMkLst>
        </pc:spChg>
        <pc:picChg chg="add">
          <ac:chgData name="130S-Wang, Bruce - Zihuan" userId="bb9c911d-e7e8-4952-b109-33b93d422986" providerId="ADAL" clId="{D2BE4214-3E3D-40A7-BEB9-3536D91BAE7E}" dt="2021-07-15T18:59:47.765" v="6219" actId="26606"/>
          <ac:picMkLst>
            <pc:docMk/>
            <pc:sldMk cId="2274630421" sldId="287"/>
            <ac:picMk id="5" creationId="{3A864F7D-9B67-4841-926F-2226E4488AED}"/>
          </ac:picMkLst>
        </pc:picChg>
      </pc:sldChg>
      <pc:sldChg chg="addSp delSp modSp mod">
        <pc:chgData name="130S-Wang, Bruce - Zihuan" userId="bb9c911d-e7e8-4952-b109-33b93d422986" providerId="ADAL" clId="{D2BE4214-3E3D-40A7-BEB9-3536D91BAE7E}" dt="2021-07-15T19:50:05.471" v="8585" actId="113"/>
        <pc:sldMkLst>
          <pc:docMk/>
          <pc:sldMk cId="1519763335" sldId="288"/>
        </pc:sldMkLst>
        <pc:spChg chg="mod">
          <ac:chgData name="130S-Wang, Bruce - Zihuan" userId="bb9c911d-e7e8-4952-b109-33b93d422986" providerId="ADAL" clId="{D2BE4214-3E3D-40A7-BEB9-3536D91BAE7E}" dt="2021-07-15T19:49:14.800" v="8571" actId="207"/>
          <ac:spMkLst>
            <pc:docMk/>
            <pc:sldMk cId="1519763335" sldId="288"/>
            <ac:spMk id="2" creationId="{00000000-0000-0000-0000-000000000000}"/>
          </ac:spMkLst>
        </pc:spChg>
        <pc:spChg chg="add del mod">
          <ac:chgData name="130S-Wang, Bruce - Zihuan" userId="bb9c911d-e7e8-4952-b109-33b93d422986" providerId="ADAL" clId="{D2BE4214-3E3D-40A7-BEB9-3536D91BAE7E}" dt="2021-07-15T19:49:23.957" v="8575" actId="1076"/>
          <ac:spMkLst>
            <pc:docMk/>
            <pc:sldMk cId="1519763335" sldId="288"/>
            <ac:spMk id="4" creationId="{00000000-0000-0000-0000-000000000000}"/>
          </ac:spMkLst>
        </pc:spChg>
        <pc:spChg chg="mod">
          <ac:chgData name="130S-Wang, Bruce - Zihuan" userId="bb9c911d-e7e8-4952-b109-33b93d422986" providerId="ADAL" clId="{D2BE4214-3E3D-40A7-BEB9-3536D91BAE7E}" dt="2021-07-15T19:50:05.471" v="8585" actId="113"/>
          <ac:spMkLst>
            <pc:docMk/>
            <pc:sldMk cId="1519763335" sldId="288"/>
            <ac:spMk id="5" creationId="{00000000-0000-0000-0000-000000000000}"/>
          </ac:spMkLst>
        </pc:spChg>
        <pc:spChg chg="add del">
          <ac:chgData name="130S-Wang, Bruce - Zihuan" userId="bb9c911d-e7e8-4952-b109-33b93d422986" providerId="ADAL" clId="{D2BE4214-3E3D-40A7-BEB9-3536D91BAE7E}" dt="2021-07-15T19:49:32.850" v="8577" actId="478"/>
          <ac:spMkLst>
            <pc:docMk/>
            <pc:sldMk cId="1519763335" sldId="288"/>
            <ac:spMk id="6" creationId="{00000000-0000-0000-0000-000000000000}"/>
          </ac:spMkLst>
        </pc:spChg>
        <pc:spChg chg="mod">
          <ac:chgData name="130S-Wang, Bruce - Zihuan" userId="bb9c911d-e7e8-4952-b109-33b93d422986" providerId="ADAL" clId="{D2BE4214-3E3D-40A7-BEB9-3536D91BAE7E}" dt="2021-07-15T19:50:02.666" v="8584" actId="113"/>
          <ac:spMkLst>
            <pc:docMk/>
            <pc:sldMk cId="1519763335" sldId="288"/>
            <ac:spMk id="7" creationId="{00000000-0000-0000-0000-000000000000}"/>
          </ac:spMkLst>
        </pc:spChg>
        <pc:spChg chg="add del mod">
          <ac:chgData name="130S-Wang, Bruce - Zihuan" userId="bb9c911d-e7e8-4952-b109-33b93d422986" providerId="ADAL" clId="{D2BE4214-3E3D-40A7-BEB9-3536D91BAE7E}" dt="2021-07-15T19:46:05.612" v="8557" actId="478"/>
          <ac:spMkLst>
            <pc:docMk/>
            <pc:sldMk cId="1519763335" sldId="288"/>
            <ac:spMk id="8" creationId="{B1904120-85ED-41D5-A94F-BC56A28BD951}"/>
          </ac:spMkLst>
        </pc:spChg>
        <pc:spChg chg="add del mod">
          <ac:chgData name="130S-Wang, Bruce - Zihuan" userId="bb9c911d-e7e8-4952-b109-33b93d422986" providerId="ADAL" clId="{D2BE4214-3E3D-40A7-BEB9-3536D91BAE7E}" dt="2021-07-15T19:46:05.122" v="8556" actId="478"/>
          <ac:spMkLst>
            <pc:docMk/>
            <pc:sldMk cId="1519763335" sldId="288"/>
            <ac:spMk id="11" creationId="{4DD24FFB-F8CD-46C8-96B0-7AC46DC8F658}"/>
          </ac:spMkLst>
        </pc:spChg>
        <pc:spChg chg="add del mod">
          <ac:chgData name="130S-Wang, Bruce - Zihuan" userId="bb9c911d-e7e8-4952-b109-33b93d422986" providerId="ADAL" clId="{D2BE4214-3E3D-40A7-BEB9-3536D91BAE7E}" dt="2021-07-15T19:49:40.896" v="8580" actId="478"/>
          <ac:spMkLst>
            <pc:docMk/>
            <pc:sldMk cId="1519763335" sldId="288"/>
            <ac:spMk id="14" creationId="{C9306893-EEF9-4183-BFC8-C8E71DF7F2C6}"/>
          </ac:spMkLst>
        </pc:spChg>
        <pc:spChg chg="add mod">
          <ac:chgData name="130S-Wang, Bruce - Zihuan" userId="bb9c911d-e7e8-4952-b109-33b93d422986" providerId="ADAL" clId="{D2BE4214-3E3D-40A7-BEB9-3536D91BAE7E}" dt="2021-07-15T19:49:38.880" v="8579" actId="1076"/>
          <ac:spMkLst>
            <pc:docMk/>
            <pc:sldMk cId="1519763335" sldId="288"/>
            <ac:spMk id="16" creationId="{9F3A6616-D27A-455C-B5F2-E61BC64A50B7}"/>
          </ac:spMkLst>
        </pc:spChg>
        <pc:picChg chg="add mod">
          <ac:chgData name="130S-Wang, Bruce - Zihuan" userId="bb9c911d-e7e8-4952-b109-33b93d422986" providerId="ADAL" clId="{D2BE4214-3E3D-40A7-BEB9-3536D91BAE7E}" dt="2021-07-15T19:49:09.483" v="8569"/>
          <ac:picMkLst>
            <pc:docMk/>
            <pc:sldMk cId="1519763335" sldId="288"/>
            <ac:picMk id="13" creationId="{3F0A4EE9-3A9B-4146-9F4F-5E63CCEC5A35}"/>
          </ac:picMkLst>
        </pc:picChg>
        <pc:picChg chg="add del">
          <ac:chgData name="130S-Wang, Bruce - Zihuan" userId="bb9c911d-e7e8-4952-b109-33b93d422986" providerId="ADAL" clId="{D2BE4214-3E3D-40A7-BEB9-3536D91BAE7E}" dt="2021-07-15T19:46:04.126" v="8553"/>
          <ac:picMkLst>
            <pc:docMk/>
            <pc:sldMk cId="1519763335" sldId="288"/>
            <ac:picMk id="8194" creationId="{4475986C-4E83-4C34-BCD3-9915C10BE9F7}"/>
          </ac:picMkLst>
        </pc:picChg>
      </pc:sldChg>
      <pc:sldChg chg="addSp delSp modSp mod setBg">
        <pc:chgData name="130S-Wang, Bruce - Zihuan" userId="bb9c911d-e7e8-4952-b109-33b93d422986" providerId="ADAL" clId="{D2BE4214-3E3D-40A7-BEB9-3536D91BAE7E}" dt="2021-07-15T19:26:56.658" v="7788"/>
        <pc:sldMkLst>
          <pc:docMk/>
          <pc:sldMk cId="1523616960" sldId="289"/>
        </pc:sldMkLst>
        <pc:spChg chg="mod">
          <ac:chgData name="130S-Wang, Bruce - Zihuan" userId="bb9c911d-e7e8-4952-b109-33b93d422986" providerId="ADAL" clId="{D2BE4214-3E3D-40A7-BEB9-3536D91BAE7E}" dt="2021-07-15T19:25:26.268" v="7770" actId="26606"/>
          <ac:spMkLst>
            <pc:docMk/>
            <pc:sldMk cId="1523616960" sldId="289"/>
            <ac:spMk id="2" creationId="{00000000-0000-0000-0000-000000000000}"/>
          </ac:spMkLst>
        </pc:spChg>
        <pc:spChg chg="del mod">
          <ac:chgData name="130S-Wang, Bruce - Zihuan" userId="bb9c911d-e7e8-4952-b109-33b93d422986" providerId="ADAL" clId="{D2BE4214-3E3D-40A7-BEB9-3536D91BAE7E}" dt="2021-07-15T19:25:26.268" v="7770" actId="26606"/>
          <ac:spMkLst>
            <pc:docMk/>
            <pc:sldMk cId="1523616960" sldId="289"/>
            <ac:spMk id="3" creationId="{00000000-0000-0000-0000-000000000000}"/>
          </ac:spMkLst>
        </pc:spChg>
        <pc:spChg chg="add">
          <ac:chgData name="130S-Wang, Bruce - Zihuan" userId="bb9c911d-e7e8-4952-b109-33b93d422986" providerId="ADAL" clId="{D2BE4214-3E3D-40A7-BEB9-3536D91BAE7E}" dt="2021-07-15T19:25:26.268" v="7770" actId="26606"/>
          <ac:spMkLst>
            <pc:docMk/>
            <pc:sldMk cId="1523616960" sldId="289"/>
            <ac:spMk id="10" creationId="{D1D34770-47A8-402C-AF23-2B653F2D88C1}"/>
          </ac:spMkLst>
        </pc:spChg>
        <pc:graphicFrameChg chg="add mod">
          <ac:chgData name="130S-Wang, Bruce - Zihuan" userId="bb9c911d-e7e8-4952-b109-33b93d422986" providerId="ADAL" clId="{D2BE4214-3E3D-40A7-BEB9-3536D91BAE7E}" dt="2021-07-15T19:26:56.658" v="7788"/>
          <ac:graphicFrameMkLst>
            <pc:docMk/>
            <pc:sldMk cId="1523616960" sldId="289"/>
            <ac:graphicFrameMk id="5" creationId="{C498813E-62F8-4EA1-9089-BE8B37B14E97}"/>
          </ac:graphicFrameMkLst>
        </pc:graphicFrameChg>
        <pc:picChg chg="add">
          <ac:chgData name="130S-Wang, Bruce - Zihuan" userId="bb9c911d-e7e8-4952-b109-33b93d422986" providerId="ADAL" clId="{D2BE4214-3E3D-40A7-BEB9-3536D91BAE7E}" dt="2021-07-15T19:25:26.268" v="7770" actId="26606"/>
          <ac:picMkLst>
            <pc:docMk/>
            <pc:sldMk cId="1523616960" sldId="289"/>
            <ac:picMk id="6" creationId="{06873EBD-DCD8-4D40-9EFC-47866F36F310}"/>
          </ac:picMkLst>
        </pc:picChg>
      </pc:sldChg>
      <pc:sldChg chg="add del">
        <pc:chgData name="130S-Wang, Bruce - Zihuan" userId="bb9c911d-e7e8-4952-b109-33b93d422986" providerId="ADAL" clId="{D2BE4214-3E3D-40A7-BEB9-3536D91BAE7E}" dt="2021-07-15T16:50:33.739" v="3632" actId="2890"/>
        <pc:sldMkLst>
          <pc:docMk/>
          <pc:sldMk cId="1983570501" sldId="290"/>
        </pc:sldMkLst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C364EB-7628-42A2-9B29-26B32261A01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F922F5D-1AB1-4AA5-8F21-7DBD1E9620EA}">
      <dgm:prSet/>
      <dgm:spPr/>
      <dgm:t>
        <a:bodyPr/>
        <a:lstStyle/>
        <a:p>
          <a:r>
            <a:rPr lang="en-CA"/>
            <a:t>Based on the myBlueprint quiz, I am 75% compatible with this job.</a:t>
          </a:r>
          <a:endParaRPr lang="en-US"/>
        </a:p>
      </dgm:t>
    </dgm:pt>
    <dgm:pt modelId="{85D20A4C-70A0-494F-92BE-4145F9E3AC2A}" type="parTrans" cxnId="{EB374961-F35C-49DA-B05F-847C461B7C07}">
      <dgm:prSet/>
      <dgm:spPr/>
      <dgm:t>
        <a:bodyPr/>
        <a:lstStyle/>
        <a:p>
          <a:endParaRPr lang="en-US"/>
        </a:p>
      </dgm:t>
    </dgm:pt>
    <dgm:pt modelId="{CCCAE3F7-528F-4CCB-802A-9A0E47019ACA}" type="sibTrans" cxnId="{EB374961-F35C-49DA-B05F-847C461B7C07}">
      <dgm:prSet/>
      <dgm:spPr/>
      <dgm:t>
        <a:bodyPr/>
        <a:lstStyle/>
        <a:p>
          <a:endParaRPr lang="en-US"/>
        </a:p>
      </dgm:t>
    </dgm:pt>
    <dgm:pt modelId="{AB4D325E-C246-4380-87A9-0985F52AF552}">
      <dgm:prSet/>
      <dgm:spPr/>
      <dgm:t>
        <a:bodyPr/>
        <a:lstStyle/>
        <a:p>
          <a:r>
            <a:rPr lang="en-CA" dirty="0"/>
            <a:t>The skills this job requires are:</a:t>
          </a:r>
          <a:endParaRPr lang="en-US" dirty="0"/>
        </a:p>
      </dgm:t>
    </dgm:pt>
    <dgm:pt modelId="{7106C174-32CE-4629-AAB3-303B2782366F}" type="parTrans" cxnId="{947E84C7-F6B9-4F0B-BF8E-1433D0DCC7DD}">
      <dgm:prSet/>
      <dgm:spPr/>
      <dgm:t>
        <a:bodyPr/>
        <a:lstStyle/>
        <a:p>
          <a:endParaRPr lang="en-US"/>
        </a:p>
      </dgm:t>
    </dgm:pt>
    <dgm:pt modelId="{8574CECB-08CC-4589-ADDC-47E3E95C2A2E}" type="sibTrans" cxnId="{947E84C7-F6B9-4F0B-BF8E-1433D0DCC7DD}">
      <dgm:prSet/>
      <dgm:spPr/>
      <dgm:t>
        <a:bodyPr/>
        <a:lstStyle/>
        <a:p>
          <a:endParaRPr lang="en-US"/>
        </a:p>
      </dgm:t>
    </dgm:pt>
    <dgm:pt modelId="{A8FF05AC-4212-43DB-861C-049AB11BCB12}">
      <dgm:prSet/>
      <dgm:spPr/>
      <dgm:t>
        <a:bodyPr/>
        <a:lstStyle/>
        <a:p>
          <a:r>
            <a:rPr lang="en-US" dirty="0"/>
            <a:t>Bachelor’s or master degree in computer science, engineering, commerce, or business administration.</a:t>
          </a:r>
        </a:p>
      </dgm:t>
    </dgm:pt>
    <dgm:pt modelId="{F72CF4E5-D164-4920-BDF9-ABFA55FFB32B}" type="parTrans" cxnId="{635B41FE-CADB-46BA-9C10-6B947D112F9D}">
      <dgm:prSet/>
      <dgm:spPr/>
      <dgm:t>
        <a:bodyPr/>
        <a:lstStyle/>
        <a:p>
          <a:endParaRPr lang="en-CA"/>
        </a:p>
      </dgm:t>
    </dgm:pt>
    <dgm:pt modelId="{CCDBD134-976A-4EBD-ABEA-BD8E28C05486}" type="sibTrans" cxnId="{635B41FE-CADB-46BA-9C10-6B947D112F9D}">
      <dgm:prSet/>
      <dgm:spPr/>
      <dgm:t>
        <a:bodyPr/>
        <a:lstStyle/>
        <a:p>
          <a:endParaRPr lang="en-CA"/>
        </a:p>
      </dgm:t>
    </dgm:pt>
    <dgm:pt modelId="{00A69995-B2CD-4A40-9AD6-D536A974B7D8}">
      <dgm:prSet/>
      <dgm:spPr/>
      <dgm:t>
        <a:bodyPr/>
        <a:lstStyle/>
        <a:p>
          <a:r>
            <a:rPr lang="en-US" dirty="0"/>
            <a:t>Some years of experience with system analysis, software engineering, or computer programming</a:t>
          </a:r>
        </a:p>
      </dgm:t>
    </dgm:pt>
    <dgm:pt modelId="{852FBB12-1E38-43CF-B6A8-FDFF4670BB93}" type="parTrans" cxnId="{52A288F4-2562-456C-B90D-285C2497BBB9}">
      <dgm:prSet/>
      <dgm:spPr/>
      <dgm:t>
        <a:bodyPr/>
        <a:lstStyle/>
        <a:p>
          <a:endParaRPr lang="en-CA"/>
        </a:p>
      </dgm:t>
    </dgm:pt>
    <dgm:pt modelId="{22152CC7-F358-4D06-9321-D45094175666}" type="sibTrans" cxnId="{52A288F4-2562-456C-B90D-285C2497BBB9}">
      <dgm:prSet/>
      <dgm:spPr/>
      <dgm:t>
        <a:bodyPr/>
        <a:lstStyle/>
        <a:p>
          <a:endParaRPr lang="en-CA"/>
        </a:p>
      </dgm:t>
    </dgm:pt>
    <dgm:pt modelId="{327B81AA-5F6A-4BFD-82B8-3142280DF637}" type="pres">
      <dgm:prSet presAssocID="{24C364EB-7628-42A2-9B29-26B32261A018}" presName="linear" presStyleCnt="0">
        <dgm:presLayoutVars>
          <dgm:animLvl val="lvl"/>
          <dgm:resizeHandles val="exact"/>
        </dgm:presLayoutVars>
      </dgm:prSet>
      <dgm:spPr/>
    </dgm:pt>
    <dgm:pt modelId="{AAE1E809-7032-43D8-A6DD-EDDCC8462E04}" type="pres">
      <dgm:prSet presAssocID="{7F922F5D-1AB1-4AA5-8F21-7DBD1E9620E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D48261F-3F22-42AF-AEA5-2283ECEF4453}" type="pres">
      <dgm:prSet presAssocID="{CCCAE3F7-528F-4CCB-802A-9A0E47019ACA}" presName="spacer" presStyleCnt="0"/>
      <dgm:spPr/>
    </dgm:pt>
    <dgm:pt modelId="{99EB72DF-6CDA-4542-A176-73EFB69CD252}" type="pres">
      <dgm:prSet presAssocID="{AB4D325E-C246-4380-87A9-0985F52AF55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CC542FD-2F2E-41E0-B284-488A061E5345}" type="pres">
      <dgm:prSet presAssocID="{8574CECB-08CC-4589-ADDC-47E3E95C2A2E}" presName="spacer" presStyleCnt="0"/>
      <dgm:spPr/>
    </dgm:pt>
    <dgm:pt modelId="{AD853540-7BE7-456D-9F5C-EF5BD67894B5}" type="pres">
      <dgm:prSet presAssocID="{A8FF05AC-4212-43DB-861C-049AB11BCB1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3AEEE42-FB20-420A-825B-124CC043A6B9}" type="pres">
      <dgm:prSet presAssocID="{CCDBD134-976A-4EBD-ABEA-BD8E28C05486}" presName="spacer" presStyleCnt="0"/>
      <dgm:spPr/>
    </dgm:pt>
    <dgm:pt modelId="{FF2E6A9B-5FE9-41EC-9332-D408AD90DF2D}" type="pres">
      <dgm:prSet presAssocID="{00A69995-B2CD-4A40-9AD6-D536A974B7D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2A67B35-D4FC-4F26-87E4-53E218B13DDD}" type="presOf" srcId="{00A69995-B2CD-4A40-9AD6-D536A974B7D8}" destId="{FF2E6A9B-5FE9-41EC-9332-D408AD90DF2D}" srcOrd="0" destOrd="0" presId="urn:microsoft.com/office/officeart/2005/8/layout/vList2"/>
    <dgm:cxn modelId="{EB374961-F35C-49DA-B05F-847C461B7C07}" srcId="{24C364EB-7628-42A2-9B29-26B32261A018}" destId="{7F922F5D-1AB1-4AA5-8F21-7DBD1E9620EA}" srcOrd="0" destOrd="0" parTransId="{85D20A4C-70A0-494F-92BE-4145F9E3AC2A}" sibTransId="{CCCAE3F7-528F-4CCB-802A-9A0E47019ACA}"/>
    <dgm:cxn modelId="{9843B643-8635-446B-88B6-81D72C67DE40}" type="presOf" srcId="{AB4D325E-C246-4380-87A9-0985F52AF552}" destId="{99EB72DF-6CDA-4542-A176-73EFB69CD252}" srcOrd="0" destOrd="0" presId="urn:microsoft.com/office/officeart/2005/8/layout/vList2"/>
    <dgm:cxn modelId="{F865D26F-D6A0-4A91-B42E-6065CE874F6A}" type="presOf" srcId="{7F922F5D-1AB1-4AA5-8F21-7DBD1E9620EA}" destId="{AAE1E809-7032-43D8-A6DD-EDDCC8462E04}" srcOrd="0" destOrd="0" presId="urn:microsoft.com/office/officeart/2005/8/layout/vList2"/>
    <dgm:cxn modelId="{DF90379F-7BB9-442D-8EC4-AF3533D05C66}" type="presOf" srcId="{24C364EB-7628-42A2-9B29-26B32261A018}" destId="{327B81AA-5F6A-4BFD-82B8-3142280DF637}" srcOrd="0" destOrd="0" presId="urn:microsoft.com/office/officeart/2005/8/layout/vList2"/>
    <dgm:cxn modelId="{947E84C7-F6B9-4F0B-BF8E-1433D0DCC7DD}" srcId="{24C364EB-7628-42A2-9B29-26B32261A018}" destId="{AB4D325E-C246-4380-87A9-0985F52AF552}" srcOrd="1" destOrd="0" parTransId="{7106C174-32CE-4629-AAB3-303B2782366F}" sibTransId="{8574CECB-08CC-4589-ADDC-47E3E95C2A2E}"/>
    <dgm:cxn modelId="{0B4921D5-D8F3-44E6-ABB1-E0297CB854BF}" type="presOf" srcId="{A8FF05AC-4212-43DB-861C-049AB11BCB12}" destId="{AD853540-7BE7-456D-9F5C-EF5BD67894B5}" srcOrd="0" destOrd="0" presId="urn:microsoft.com/office/officeart/2005/8/layout/vList2"/>
    <dgm:cxn modelId="{52A288F4-2562-456C-B90D-285C2497BBB9}" srcId="{24C364EB-7628-42A2-9B29-26B32261A018}" destId="{00A69995-B2CD-4A40-9AD6-D536A974B7D8}" srcOrd="3" destOrd="0" parTransId="{852FBB12-1E38-43CF-B6A8-FDFF4670BB93}" sibTransId="{22152CC7-F358-4D06-9321-D45094175666}"/>
    <dgm:cxn modelId="{635B41FE-CADB-46BA-9C10-6B947D112F9D}" srcId="{24C364EB-7628-42A2-9B29-26B32261A018}" destId="{A8FF05AC-4212-43DB-861C-049AB11BCB12}" srcOrd="2" destOrd="0" parTransId="{F72CF4E5-D164-4920-BDF9-ABFA55FFB32B}" sibTransId="{CCDBD134-976A-4EBD-ABEA-BD8E28C05486}"/>
    <dgm:cxn modelId="{BB939C5E-515C-43C2-8E03-2C788A935E18}" type="presParOf" srcId="{327B81AA-5F6A-4BFD-82B8-3142280DF637}" destId="{AAE1E809-7032-43D8-A6DD-EDDCC8462E04}" srcOrd="0" destOrd="0" presId="urn:microsoft.com/office/officeart/2005/8/layout/vList2"/>
    <dgm:cxn modelId="{CEA808ED-E684-4A2E-BBDE-50A6F24DAB25}" type="presParOf" srcId="{327B81AA-5F6A-4BFD-82B8-3142280DF637}" destId="{3D48261F-3F22-42AF-AEA5-2283ECEF4453}" srcOrd="1" destOrd="0" presId="urn:microsoft.com/office/officeart/2005/8/layout/vList2"/>
    <dgm:cxn modelId="{57E86327-D832-433B-97FA-3AD4D64D7D6D}" type="presParOf" srcId="{327B81AA-5F6A-4BFD-82B8-3142280DF637}" destId="{99EB72DF-6CDA-4542-A176-73EFB69CD252}" srcOrd="2" destOrd="0" presId="urn:microsoft.com/office/officeart/2005/8/layout/vList2"/>
    <dgm:cxn modelId="{081D19FF-784D-48A0-9A5C-9BB9F7E619CF}" type="presParOf" srcId="{327B81AA-5F6A-4BFD-82B8-3142280DF637}" destId="{4CC542FD-2F2E-41E0-B284-488A061E5345}" srcOrd="3" destOrd="0" presId="urn:microsoft.com/office/officeart/2005/8/layout/vList2"/>
    <dgm:cxn modelId="{2EEEDD43-5C75-4028-ADFC-B0BD60C8FB04}" type="presParOf" srcId="{327B81AA-5F6A-4BFD-82B8-3142280DF637}" destId="{AD853540-7BE7-456D-9F5C-EF5BD67894B5}" srcOrd="4" destOrd="0" presId="urn:microsoft.com/office/officeart/2005/8/layout/vList2"/>
    <dgm:cxn modelId="{215A2DAA-FE39-4A3E-BF23-EBACDFC7B067}" type="presParOf" srcId="{327B81AA-5F6A-4BFD-82B8-3142280DF637}" destId="{13AEEE42-FB20-420A-825B-124CC043A6B9}" srcOrd="5" destOrd="0" presId="urn:microsoft.com/office/officeart/2005/8/layout/vList2"/>
    <dgm:cxn modelId="{E826789D-9D98-424F-8BF9-1ECA7C1B7939}" type="presParOf" srcId="{327B81AA-5F6A-4BFD-82B8-3142280DF637}" destId="{FF2E6A9B-5FE9-41EC-9332-D408AD90DF2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308072-3309-4965-AA4F-E6E5D075D0E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5338583-84ED-4C45-A50D-192D099D88C6}">
      <dgm:prSet/>
      <dgm:spPr/>
      <dgm:t>
        <a:bodyPr/>
        <a:lstStyle/>
        <a:p>
          <a:r>
            <a:rPr lang="en-CA" dirty="0"/>
            <a:t>I am very interested in technology and computers in general. I would want to create algorithms that would solve real life problems and make a difference.</a:t>
          </a:r>
          <a:endParaRPr lang="en-US" dirty="0"/>
        </a:p>
      </dgm:t>
    </dgm:pt>
    <dgm:pt modelId="{EFA32744-AD32-4E56-813A-328AB9C2E39A}" type="parTrans" cxnId="{A9497011-DA34-4A8F-8A80-7B60FF0FAC40}">
      <dgm:prSet/>
      <dgm:spPr/>
      <dgm:t>
        <a:bodyPr/>
        <a:lstStyle/>
        <a:p>
          <a:endParaRPr lang="en-US"/>
        </a:p>
      </dgm:t>
    </dgm:pt>
    <dgm:pt modelId="{633F232E-9997-4B6B-A87F-42B7A1E0F07B}" type="sibTrans" cxnId="{A9497011-DA34-4A8F-8A80-7B60FF0FAC40}">
      <dgm:prSet/>
      <dgm:spPr/>
      <dgm:t>
        <a:bodyPr/>
        <a:lstStyle/>
        <a:p>
          <a:endParaRPr lang="en-US"/>
        </a:p>
      </dgm:t>
    </dgm:pt>
    <dgm:pt modelId="{E8414E96-6AD6-4335-8D25-A09023E6CCAA}">
      <dgm:prSet/>
      <dgm:spPr/>
      <dgm:t>
        <a:bodyPr/>
        <a:lstStyle/>
        <a:p>
          <a:r>
            <a:rPr lang="en-CA" dirty="0"/>
            <a:t>I have a passion for robotics, coding, and math and I think being a computer scientist is perfect for me. </a:t>
          </a:r>
          <a:endParaRPr lang="en-US" dirty="0"/>
        </a:p>
      </dgm:t>
    </dgm:pt>
    <dgm:pt modelId="{D49FCF94-9B55-468E-867B-E6E2A0791BC9}" type="parTrans" cxnId="{2B0F4161-E756-4280-BA76-1CEFD18F6615}">
      <dgm:prSet/>
      <dgm:spPr/>
      <dgm:t>
        <a:bodyPr/>
        <a:lstStyle/>
        <a:p>
          <a:endParaRPr lang="en-US"/>
        </a:p>
      </dgm:t>
    </dgm:pt>
    <dgm:pt modelId="{E3664C47-5208-4545-9854-982D15BA5793}" type="sibTrans" cxnId="{2B0F4161-E756-4280-BA76-1CEFD18F6615}">
      <dgm:prSet/>
      <dgm:spPr/>
      <dgm:t>
        <a:bodyPr/>
        <a:lstStyle/>
        <a:p>
          <a:endParaRPr lang="en-US"/>
        </a:p>
      </dgm:t>
    </dgm:pt>
    <dgm:pt modelId="{45E48FE6-A40B-4340-9AA4-AC146AFD60E0}">
      <dgm:prSet/>
      <dgm:spPr/>
      <dgm:t>
        <a:bodyPr/>
        <a:lstStyle/>
        <a:p>
          <a:r>
            <a:rPr lang="en-US" dirty="0"/>
            <a:t>I would want to make technology better for everyone, and I want to do this because it’s something I would enjoy doing.</a:t>
          </a:r>
        </a:p>
      </dgm:t>
    </dgm:pt>
    <dgm:pt modelId="{26DA4CCA-0703-4E4B-88C4-8E38850206C5}" type="parTrans" cxnId="{F7D7F81F-BFFD-4D37-95DA-9A197B232502}">
      <dgm:prSet/>
      <dgm:spPr/>
      <dgm:t>
        <a:bodyPr/>
        <a:lstStyle/>
        <a:p>
          <a:endParaRPr lang="en-CA"/>
        </a:p>
      </dgm:t>
    </dgm:pt>
    <dgm:pt modelId="{EDA80AB4-5A96-412D-B307-0177471C02EC}" type="sibTrans" cxnId="{F7D7F81F-BFFD-4D37-95DA-9A197B232502}">
      <dgm:prSet/>
      <dgm:spPr/>
      <dgm:t>
        <a:bodyPr/>
        <a:lstStyle/>
        <a:p>
          <a:endParaRPr lang="en-CA"/>
        </a:p>
      </dgm:t>
    </dgm:pt>
    <dgm:pt modelId="{292C3FEB-72DB-4A06-AEC4-18E1D4C87D2F}" type="pres">
      <dgm:prSet presAssocID="{1D308072-3309-4965-AA4F-E6E5D075D0E8}" presName="linear" presStyleCnt="0">
        <dgm:presLayoutVars>
          <dgm:animLvl val="lvl"/>
          <dgm:resizeHandles val="exact"/>
        </dgm:presLayoutVars>
      </dgm:prSet>
      <dgm:spPr/>
    </dgm:pt>
    <dgm:pt modelId="{28DF31C8-97FD-4A4D-B976-19ACC94E1243}" type="pres">
      <dgm:prSet presAssocID="{B5338583-84ED-4C45-A50D-192D099D88C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9DEECE6-566C-4B1B-A8D7-355707573425}" type="pres">
      <dgm:prSet presAssocID="{633F232E-9997-4B6B-A87F-42B7A1E0F07B}" presName="spacer" presStyleCnt="0"/>
      <dgm:spPr/>
    </dgm:pt>
    <dgm:pt modelId="{E2B6E1C4-D4B4-4FEA-BCDD-C7227637DC5E}" type="pres">
      <dgm:prSet presAssocID="{E8414E96-6AD6-4335-8D25-A09023E6CCA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62601C8-F600-4F88-8C1A-5509D22698B7}" type="pres">
      <dgm:prSet presAssocID="{E3664C47-5208-4545-9854-982D15BA5793}" presName="spacer" presStyleCnt="0"/>
      <dgm:spPr/>
    </dgm:pt>
    <dgm:pt modelId="{1D4B4066-D090-4C06-A953-084E2DF667CF}" type="pres">
      <dgm:prSet presAssocID="{45E48FE6-A40B-4340-9AA4-AC146AFD60E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9497011-DA34-4A8F-8A80-7B60FF0FAC40}" srcId="{1D308072-3309-4965-AA4F-E6E5D075D0E8}" destId="{B5338583-84ED-4C45-A50D-192D099D88C6}" srcOrd="0" destOrd="0" parTransId="{EFA32744-AD32-4E56-813A-328AB9C2E39A}" sibTransId="{633F232E-9997-4B6B-A87F-42B7A1E0F07B}"/>
    <dgm:cxn modelId="{F7D7F81F-BFFD-4D37-95DA-9A197B232502}" srcId="{1D308072-3309-4965-AA4F-E6E5D075D0E8}" destId="{45E48FE6-A40B-4340-9AA4-AC146AFD60E0}" srcOrd="2" destOrd="0" parTransId="{26DA4CCA-0703-4E4B-88C4-8E38850206C5}" sibTransId="{EDA80AB4-5A96-412D-B307-0177471C02EC}"/>
    <dgm:cxn modelId="{2B0F4161-E756-4280-BA76-1CEFD18F6615}" srcId="{1D308072-3309-4965-AA4F-E6E5D075D0E8}" destId="{E8414E96-6AD6-4335-8D25-A09023E6CCAA}" srcOrd="1" destOrd="0" parTransId="{D49FCF94-9B55-468E-867B-E6E2A0791BC9}" sibTransId="{E3664C47-5208-4545-9854-982D15BA5793}"/>
    <dgm:cxn modelId="{ADDC7548-4994-4715-BCC1-A8547B28D3CA}" type="presOf" srcId="{E8414E96-6AD6-4335-8D25-A09023E6CCAA}" destId="{E2B6E1C4-D4B4-4FEA-BCDD-C7227637DC5E}" srcOrd="0" destOrd="0" presId="urn:microsoft.com/office/officeart/2005/8/layout/vList2"/>
    <dgm:cxn modelId="{0CCE73B4-DEA5-4026-A6E2-A9E77F6F3AD7}" type="presOf" srcId="{1D308072-3309-4965-AA4F-E6E5D075D0E8}" destId="{292C3FEB-72DB-4A06-AEC4-18E1D4C87D2F}" srcOrd="0" destOrd="0" presId="urn:microsoft.com/office/officeart/2005/8/layout/vList2"/>
    <dgm:cxn modelId="{E10096BA-159F-4F67-978E-87AEA77AA852}" type="presOf" srcId="{B5338583-84ED-4C45-A50D-192D099D88C6}" destId="{28DF31C8-97FD-4A4D-B976-19ACC94E1243}" srcOrd="0" destOrd="0" presId="urn:microsoft.com/office/officeart/2005/8/layout/vList2"/>
    <dgm:cxn modelId="{D44632E5-0627-45CE-B503-501CA25ECC9F}" type="presOf" srcId="{45E48FE6-A40B-4340-9AA4-AC146AFD60E0}" destId="{1D4B4066-D090-4C06-A953-084E2DF667CF}" srcOrd="0" destOrd="0" presId="urn:microsoft.com/office/officeart/2005/8/layout/vList2"/>
    <dgm:cxn modelId="{F06D7686-E233-4AEF-93D0-777DCE16E218}" type="presParOf" srcId="{292C3FEB-72DB-4A06-AEC4-18E1D4C87D2F}" destId="{28DF31C8-97FD-4A4D-B976-19ACC94E1243}" srcOrd="0" destOrd="0" presId="urn:microsoft.com/office/officeart/2005/8/layout/vList2"/>
    <dgm:cxn modelId="{E80658C2-870A-4C3F-B4AA-DC7BBC118BEC}" type="presParOf" srcId="{292C3FEB-72DB-4A06-AEC4-18E1D4C87D2F}" destId="{59DEECE6-566C-4B1B-A8D7-355707573425}" srcOrd="1" destOrd="0" presId="urn:microsoft.com/office/officeart/2005/8/layout/vList2"/>
    <dgm:cxn modelId="{5C3675A2-A38D-49D8-B910-5D798AAAD25A}" type="presParOf" srcId="{292C3FEB-72DB-4A06-AEC4-18E1D4C87D2F}" destId="{E2B6E1C4-D4B4-4FEA-BCDD-C7227637DC5E}" srcOrd="2" destOrd="0" presId="urn:microsoft.com/office/officeart/2005/8/layout/vList2"/>
    <dgm:cxn modelId="{438A8EEF-54D7-4D3F-B29A-6BAB15813058}" type="presParOf" srcId="{292C3FEB-72DB-4A06-AEC4-18E1D4C87D2F}" destId="{F62601C8-F600-4F88-8C1A-5509D22698B7}" srcOrd="3" destOrd="0" presId="urn:microsoft.com/office/officeart/2005/8/layout/vList2"/>
    <dgm:cxn modelId="{AFB804DA-B9E5-4B4B-BA4C-70DA61D48246}" type="presParOf" srcId="{292C3FEB-72DB-4A06-AEC4-18E1D4C87D2F}" destId="{1D4B4066-D090-4C06-A953-084E2DF667C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1D5C0F-3216-48FE-8FA3-B870D6F53D7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53D2EA3-C4E6-4FA9-B316-092DD5044EE0}">
      <dgm:prSet/>
      <dgm:spPr/>
      <dgm:t>
        <a:bodyPr/>
        <a:lstStyle/>
        <a:p>
          <a:r>
            <a:rPr lang="en-US"/>
            <a:t>Graduated university </a:t>
          </a:r>
        </a:p>
      </dgm:t>
    </dgm:pt>
    <dgm:pt modelId="{F47B62F6-1D70-4567-9DA8-567A19F307B4}" type="parTrans" cxnId="{EC15D893-6933-4580-BB04-E1D740562B08}">
      <dgm:prSet/>
      <dgm:spPr/>
      <dgm:t>
        <a:bodyPr/>
        <a:lstStyle/>
        <a:p>
          <a:endParaRPr lang="en-US"/>
        </a:p>
      </dgm:t>
    </dgm:pt>
    <dgm:pt modelId="{317F30CF-D8AF-4045-AD6C-E60F5615C372}" type="sibTrans" cxnId="{EC15D893-6933-4580-BB04-E1D740562B08}">
      <dgm:prSet/>
      <dgm:spPr/>
      <dgm:t>
        <a:bodyPr/>
        <a:lstStyle/>
        <a:p>
          <a:endParaRPr lang="en-US"/>
        </a:p>
      </dgm:t>
    </dgm:pt>
    <dgm:pt modelId="{6A5E1181-CA74-4E00-A82B-9BED8E540222}">
      <dgm:prSet/>
      <dgm:spPr/>
      <dgm:t>
        <a:bodyPr/>
        <a:lstStyle/>
        <a:p>
          <a:r>
            <a:rPr lang="en-US"/>
            <a:t>A bachelor’s or master’s degree in computer science, commerce, or engineering. </a:t>
          </a:r>
        </a:p>
      </dgm:t>
    </dgm:pt>
    <dgm:pt modelId="{7224DC75-E356-4120-80C2-1CCD0D245D3F}" type="parTrans" cxnId="{181D779D-E0C4-4DCF-A7A4-C59343C0AB78}">
      <dgm:prSet/>
      <dgm:spPr/>
      <dgm:t>
        <a:bodyPr/>
        <a:lstStyle/>
        <a:p>
          <a:endParaRPr lang="en-US"/>
        </a:p>
      </dgm:t>
    </dgm:pt>
    <dgm:pt modelId="{F3115B5A-EEBE-4F66-BBA5-02960255EB1A}" type="sibTrans" cxnId="{181D779D-E0C4-4DCF-A7A4-C59343C0AB78}">
      <dgm:prSet/>
      <dgm:spPr/>
      <dgm:t>
        <a:bodyPr/>
        <a:lstStyle/>
        <a:p>
          <a:endParaRPr lang="en-US"/>
        </a:p>
      </dgm:t>
    </dgm:pt>
    <dgm:pt modelId="{589881BA-8D17-4997-8BEE-7A6B157CFB51}">
      <dgm:prSet/>
      <dgm:spPr/>
      <dgm:t>
        <a:bodyPr/>
        <a:lstStyle/>
        <a:p>
          <a:r>
            <a:rPr lang="en-US" dirty="0"/>
            <a:t>Some years of experience with computer programming, system analysis, or network design. </a:t>
          </a:r>
        </a:p>
      </dgm:t>
    </dgm:pt>
    <dgm:pt modelId="{A1E9D8B7-7AF6-4EB1-A9C2-492FE7E29D52}" type="parTrans" cxnId="{3A297827-0EB5-4A52-852A-D8B3BE605939}">
      <dgm:prSet/>
      <dgm:spPr/>
      <dgm:t>
        <a:bodyPr/>
        <a:lstStyle/>
        <a:p>
          <a:endParaRPr lang="en-US"/>
        </a:p>
      </dgm:t>
    </dgm:pt>
    <dgm:pt modelId="{F50FD769-8643-402F-A3D4-C11B5D33577D}" type="sibTrans" cxnId="{3A297827-0EB5-4A52-852A-D8B3BE605939}">
      <dgm:prSet/>
      <dgm:spPr/>
      <dgm:t>
        <a:bodyPr/>
        <a:lstStyle/>
        <a:p>
          <a:endParaRPr lang="en-US"/>
        </a:p>
      </dgm:t>
    </dgm:pt>
    <dgm:pt modelId="{36768A6A-26A5-458C-887F-C32F58381F35}" type="pres">
      <dgm:prSet presAssocID="{D01D5C0F-3216-48FE-8FA3-B870D6F53D70}" presName="root" presStyleCnt="0">
        <dgm:presLayoutVars>
          <dgm:dir/>
          <dgm:resizeHandles val="exact"/>
        </dgm:presLayoutVars>
      </dgm:prSet>
      <dgm:spPr/>
    </dgm:pt>
    <dgm:pt modelId="{C66A1DA7-4627-4E5A-88F7-65A45513F91B}" type="pres">
      <dgm:prSet presAssocID="{153D2EA3-C4E6-4FA9-B316-092DD5044EE0}" presName="compNode" presStyleCnt="0"/>
      <dgm:spPr/>
    </dgm:pt>
    <dgm:pt modelId="{D4ACDD0F-C704-4C85-90DB-15EB64AB4DA1}" type="pres">
      <dgm:prSet presAssocID="{153D2EA3-C4E6-4FA9-B316-092DD5044EE0}" presName="bgRect" presStyleLbl="bgShp" presStyleIdx="0" presStyleCnt="3"/>
      <dgm:spPr/>
    </dgm:pt>
    <dgm:pt modelId="{F13CCAE5-4361-4A62-A07F-75D9E8781016}" type="pres">
      <dgm:prSet presAssocID="{153D2EA3-C4E6-4FA9-B316-092DD5044EE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594CA83A-9CE8-4EFC-8623-0100EAD8B460}" type="pres">
      <dgm:prSet presAssocID="{153D2EA3-C4E6-4FA9-B316-092DD5044EE0}" presName="spaceRect" presStyleCnt="0"/>
      <dgm:spPr/>
    </dgm:pt>
    <dgm:pt modelId="{94414906-0C04-4A80-9AF3-183883DC87E1}" type="pres">
      <dgm:prSet presAssocID="{153D2EA3-C4E6-4FA9-B316-092DD5044EE0}" presName="parTx" presStyleLbl="revTx" presStyleIdx="0" presStyleCnt="3">
        <dgm:presLayoutVars>
          <dgm:chMax val="0"/>
          <dgm:chPref val="0"/>
        </dgm:presLayoutVars>
      </dgm:prSet>
      <dgm:spPr/>
    </dgm:pt>
    <dgm:pt modelId="{229CA0E0-072C-4F7B-8E4F-457D25DD2311}" type="pres">
      <dgm:prSet presAssocID="{317F30CF-D8AF-4045-AD6C-E60F5615C372}" presName="sibTrans" presStyleCnt="0"/>
      <dgm:spPr/>
    </dgm:pt>
    <dgm:pt modelId="{64F806C7-7AAD-4D07-ADBA-279D974CA696}" type="pres">
      <dgm:prSet presAssocID="{6A5E1181-CA74-4E00-A82B-9BED8E540222}" presName="compNode" presStyleCnt="0"/>
      <dgm:spPr/>
    </dgm:pt>
    <dgm:pt modelId="{1637519F-E29A-40E3-B9CD-70FC89279596}" type="pres">
      <dgm:prSet presAssocID="{6A5E1181-CA74-4E00-A82B-9BED8E540222}" presName="bgRect" presStyleLbl="bgShp" presStyleIdx="1" presStyleCnt="3"/>
      <dgm:spPr/>
    </dgm:pt>
    <dgm:pt modelId="{6DC5DD45-AF64-4652-9EBD-00FB3AA26861}" type="pres">
      <dgm:prSet presAssocID="{6A5E1181-CA74-4E00-A82B-9BED8E54022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418B3C31-E1F9-4D2C-8949-4C91949EEC7E}" type="pres">
      <dgm:prSet presAssocID="{6A5E1181-CA74-4E00-A82B-9BED8E540222}" presName="spaceRect" presStyleCnt="0"/>
      <dgm:spPr/>
    </dgm:pt>
    <dgm:pt modelId="{5F7FCC4D-879B-4683-A37D-EE4F30A05954}" type="pres">
      <dgm:prSet presAssocID="{6A5E1181-CA74-4E00-A82B-9BED8E540222}" presName="parTx" presStyleLbl="revTx" presStyleIdx="1" presStyleCnt="3">
        <dgm:presLayoutVars>
          <dgm:chMax val="0"/>
          <dgm:chPref val="0"/>
        </dgm:presLayoutVars>
      </dgm:prSet>
      <dgm:spPr/>
    </dgm:pt>
    <dgm:pt modelId="{58A45182-E070-418D-9D20-19B860F87371}" type="pres">
      <dgm:prSet presAssocID="{F3115B5A-EEBE-4F66-BBA5-02960255EB1A}" presName="sibTrans" presStyleCnt="0"/>
      <dgm:spPr/>
    </dgm:pt>
    <dgm:pt modelId="{424B7565-0D0B-44A8-AE8D-F07322FBA028}" type="pres">
      <dgm:prSet presAssocID="{589881BA-8D17-4997-8BEE-7A6B157CFB51}" presName="compNode" presStyleCnt="0"/>
      <dgm:spPr/>
    </dgm:pt>
    <dgm:pt modelId="{3B6AA0CB-3070-4913-BDB5-6BF7DF2AABE2}" type="pres">
      <dgm:prSet presAssocID="{589881BA-8D17-4997-8BEE-7A6B157CFB51}" presName="bgRect" presStyleLbl="bgShp" presStyleIdx="2" presStyleCnt="3"/>
      <dgm:spPr/>
    </dgm:pt>
    <dgm:pt modelId="{6ECCEB07-6138-497E-BC25-27E0FD45059C}" type="pres">
      <dgm:prSet presAssocID="{589881BA-8D17-4997-8BEE-7A6B157CFB5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0A94E7E4-CBE4-4695-A315-75AAA2A944EB}" type="pres">
      <dgm:prSet presAssocID="{589881BA-8D17-4997-8BEE-7A6B157CFB51}" presName="spaceRect" presStyleCnt="0"/>
      <dgm:spPr/>
    </dgm:pt>
    <dgm:pt modelId="{DA462A36-CF95-4372-B575-37FA955BF13B}" type="pres">
      <dgm:prSet presAssocID="{589881BA-8D17-4997-8BEE-7A6B157CFB5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C182612-128E-4418-98BC-71F014E86978}" type="presOf" srcId="{153D2EA3-C4E6-4FA9-B316-092DD5044EE0}" destId="{94414906-0C04-4A80-9AF3-183883DC87E1}" srcOrd="0" destOrd="0" presId="urn:microsoft.com/office/officeart/2018/2/layout/IconVerticalSolidList"/>
    <dgm:cxn modelId="{3A297827-0EB5-4A52-852A-D8B3BE605939}" srcId="{D01D5C0F-3216-48FE-8FA3-B870D6F53D70}" destId="{589881BA-8D17-4997-8BEE-7A6B157CFB51}" srcOrd="2" destOrd="0" parTransId="{A1E9D8B7-7AF6-4EB1-A9C2-492FE7E29D52}" sibTransId="{F50FD769-8643-402F-A3D4-C11B5D33577D}"/>
    <dgm:cxn modelId="{83095C3A-7D31-467D-B3AC-E60E15017947}" type="presOf" srcId="{D01D5C0F-3216-48FE-8FA3-B870D6F53D70}" destId="{36768A6A-26A5-458C-887F-C32F58381F35}" srcOrd="0" destOrd="0" presId="urn:microsoft.com/office/officeart/2018/2/layout/IconVerticalSolidList"/>
    <dgm:cxn modelId="{5B8B2587-CA72-4163-9CC5-D33978143678}" type="presOf" srcId="{589881BA-8D17-4997-8BEE-7A6B157CFB51}" destId="{DA462A36-CF95-4372-B575-37FA955BF13B}" srcOrd="0" destOrd="0" presId="urn:microsoft.com/office/officeart/2018/2/layout/IconVerticalSolidList"/>
    <dgm:cxn modelId="{EC15D893-6933-4580-BB04-E1D740562B08}" srcId="{D01D5C0F-3216-48FE-8FA3-B870D6F53D70}" destId="{153D2EA3-C4E6-4FA9-B316-092DD5044EE0}" srcOrd="0" destOrd="0" parTransId="{F47B62F6-1D70-4567-9DA8-567A19F307B4}" sibTransId="{317F30CF-D8AF-4045-AD6C-E60F5615C372}"/>
    <dgm:cxn modelId="{181D779D-E0C4-4DCF-A7A4-C59343C0AB78}" srcId="{D01D5C0F-3216-48FE-8FA3-B870D6F53D70}" destId="{6A5E1181-CA74-4E00-A82B-9BED8E540222}" srcOrd="1" destOrd="0" parTransId="{7224DC75-E356-4120-80C2-1CCD0D245D3F}" sibTransId="{F3115B5A-EEBE-4F66-BBA5-02960255EB1A}"/>
    <dgm:cxn modelId="{89F58DC9-6EFE-498E-8ADF-FF85B723A0AE}" type="presOf" srcId="{6A5E1181-CA74-4E00-A82B-9BED8E540222}" destId="{5F7FCC4D-879B-4683-A37D-EE4F30A05954}" srcOrd="0" destOrd="0" presId="urn:microsoft.com/office/officeart/2018/2/layout/IconVerticalSolidList"/>
    <dgm:cxn modelId="{9276BD95-0511-4029-A96A-6B6E96F07540}" type="presParOf" srcId="{36768A6A-26A5-458C-887F-C32F58381F35}" destId="{C66A1DA7-4627-4E5A-88F7-65A45513F91B}" srcOrd="0" destOrd="0" presId="urn:microsoft.com/office/officeart/2018/2/layout/IconVerticalSolidList"/>
    <dgm:cxn modelId="{9498BE4C-5BE5-4B63-8376-AB2FA001E0AB}" type="presParOf" srcId="{C66A1DA7-4627-4E5A-88F7-65A45513F91B}" destId="{D4ACDD0F-C704-4C85-90DB-15EB64AB4DA1}" srcOrd="0" destOrd="0" presId="urn:microsoft.com/office/officeart/2018/2/layout/IconVerticalSolidList"/>
    <dgm:cxn modelId="{70523D61-3AEB-4E26-8C7F-06D54B9CE988}" type="presParOf" srcId="{C66A1DA7-4627-4E5A-88F7-65A45513F91B}" destId="{F13CCAE5-4361-4A62-A07F-75D9E8781016}" srcOrd="1" destOrd="0" presId="urn:microsoft.com/office/officeart/2018/2/layout/IconVerticalSolidList"/>
    <dgm:cxn modelId="{63B57879-20CA-417D-B939-B534631D5FA5}" type="presParOf" srcId="{C66A1DA7-4627-4E5A-88F7-65A45513F91B}" destId="{594CA83A-9CE8-4EFC-8623-0100EAD8B460}" srcOrd="2" destOrd="0" presId="urn:microsoft.com/office/officeart/2018/2/layout/IconVerticalSolidList"/>
    <dgm:cxn modelId="{8949E44B-3186-465C-B645-8C1650B151EC}" type="presParOf" srcId="{C66A1DA7-4627-4E5A-88F7-65A45513F91B}" destId="{94414906-0C04-4A80-9AF3-183883DC87E1}" srcOrd="3" destOrd="0" presId="urn:microsoft.com/office/officeart/2018/2/layout/IconVerticalSolidList"/>
    <dgm:cxn modelId="{59D0A289-3461-40F9-9E41-17A444FC9D0D}" type="presParOf" srcId="{36768A6A-26A5-458C-887F-C32F58381F35}" destId="{229CA0E0-072C-4F7B-8E4F-457D25DD2311}" srcOrd="1" destOrd="0" presId="urn:microsoft.com/office/officeart/2018/2/layout/IconVerticalSolidList"/>
    <dgm:cxn modelId="{F6C2D368-5C93-455B-A99A-8D33475FF016}" type="presParOf" srcId="{36768A6A-26A5-458C-887F-C32F58381F35}" destId="{64F806C7-7AAD-4D07-ADBA-279D974CA696}" srcOrd="2" destOrd="0" presId="urn:microsoft.com/office/officeart/2018/2/layout/IconVerticalSolidList"/>
    <dgm:cxn modelId="{273B8EE2-65B5-499B-8196-D3CCA2A18025}" type="presParOf" srcId="{64F806C7-7AAD-4D07-ADBA-279D974CA696}" destId="{1637519F-E29A-40E3-B9CD-70FC89279596}" srcOrd="0" destOrd="0" presId="urn:microsoft.com/office/officeart/2018/2/layout/IconVerticalSolidList"/>
    <dgm:cxn modelId="{EFBB2312-7165-4BA8-9A2A-6D19A492A73C}" type="presParOf" srcId="{64F806C7-7AAD-4D07-ADBA-279D974CA696}" destId="{6DC5DD45-AF64-4652-9EBD-00FB3AA26861}" srcOrd="1" destOrd="0" presId="urn:microsoft.com/office/officeart/2018/2/layout/IconVerticalSolidList"/>
    <dgm:cxn modelId="{EC28AC43-E670-4DC9-9B64-DF5155EF0B8E}" type="presParOf" srcId="{64F806C7-7AAD-4D07-ADBA-279D974CA696}" destId="{418B3C31-E1F9-4D2C-8949-4C91949EEC7E}" srcOrd="2" destOrd="0" presId="urn:microsoft.com/office/officeart/2018/2/layout/IconVerticalSolidList"/>
    <dgm:cxn modelId="{76C68736-0D9F-45E5-9329-F3C7B621BAEC}" type="presParOf" srcId="{64F806C7-7AAD-4D07-ADBA-279D974CA696}" destId="{5F7FCC4D-879B-4683-A37D-EE4F30A05954}" srcOrd="3" destOrd="0" presId="urn:microsoft.com/office/officeart/2018/2/layout/IconVerticalSolidList"/>
    <dgm:cxn modelId="{76EAAAEF-0D7D-403C-9E81-91D2DF27AB99}" type="presParOf" srcId="{36768A6A-26A5-458C-887F-C32F58381F35}" destId="{58A45182-E070-418D-9D20-19B860F87371}" srcOrd="3" destOrd="0" presId="urn:microsoft.com/office/officeart/2018/2/layout/IconVerticalSolidList"/>
    <dgm:cxn modelId="{2CAB1584-9C59-46E2-93F4-468050FA44BE}" type="presParOf" srcId="{36768A6A-26A5-458C-887F-C32F58381F35}" destId="{424B7565-0D0B-44A8-AE8D-F07322FBA028}" srcOrd="4" destOrd="0" presId="urn:microsoft.com/office/officeart/2018/2/layout/IconVerticalSolidList"/>
    <dgm:cxn modelId="{B9F4E4B3-FA4D-4EB6-BFA8-0B5B03F845F3}" type="presParOf" srcId="{424B7565-0D0B-44A8-AE8D-F07322FBA028}" destId="{3B6AA0CB-3070-4913-BDB5-6BF7DF2AABE2}" srcOrd="0" destOrd="0" presId="urn:microsoft.com/office/officeart/2018/2/layout/IconVerticalSolidList"/>
    <dgm:cxn modelId="{3DEC9A38-E0C3-4048-B4C3-448AB0F83CC8}" type="presParOf" srcId="{424B7565-0D0B-44A8-AE8D-F07322FBA028}" destId="{6ECCEB07-6138-497E-BC25-27E0FD45059C}" srcOrd="1" destOrd="0" presId="urn:microsoft.com/office/officeart/2018/2/layout/IconVerticalSolidList"/>
    <dgm:cxn modelId="{272A9D2F-4646-4876-87CD-8DD75F4A5176}" type="presParOf" srcId="{424B7565-0D0B-44A8-AE8D-F07322FBA028}" destId="{0A94E7E4-CBE4-4695-A315-75AAA2A944EB}" srcOrd="2" destOrd="0" presId="urn:microsoft.com/office/officeart/2018/2/layout/IconVerticalSolidList"/>
    <dgm:cxn modelId="{86A8F816-D031-439B-90ED-11CC19442D1E}" type="presParOf" srcId="{424B7565-0D0B-44A8-AE8D-F07322FBA028}" destId="{DA462A36-CF95-4372-B575-37FA955BF13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DDFB0A-68D2-4FDE-A8DA-CBD385623AFE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8369D03-ECC3-46A7-9B57-B5F72E874F26}">
      <dgm:prSet/>
      <dgm:spPr/>
      <dgm:t>
        <a:bodyPr/>
        <a:lstStyle/>
        <a:p>
          <a:r>
            <a:rPr lang="en-CA"/>
            <a:t>Water is located at Ontario Canada, Waterloo</a:t>
          </a:r>
          <a:endParaRPr lang="en-US"/>
        </a:p>
      </dgm:t>
    </dgm:pt>
    <dgm:pt modelId="{A5118298-99BD-4CF2-9C4D-781C580B025A}" type="parTrans" cxnId="{9366609E-EF81-484A-88C8-9ED0C0E6B434}">
      <dgm:prSet/>
      <dgm:spPr/>
      <dgm:t>
        <a:bodyPr/>
        <a:lstStyle/>
        <a:p>
          <a:endParaRPr lang="en-US"/>
        </a:p>
      </dgm:t>
    </dgm:pt>
    <dgm:pt modelId="{D46B1F6B-58A5-45A5-8DB1-A17DAACB69F7}" type="sibTrans" cxnId="{9366609E-EF81-484A-88C8-9ED0C0E6B434}">
      <dgm:prSet/>
      <dgm:spPr/>
      <dgm:t>
        <a:bodyPr/>
        <a:lstStyle/>
        <a:p>
          <a:endParaRPr lang="en-US"/>
        </a:p>
      </dgm:t>
    </dgm:pt>
    <dgm:pt modelId="{24014FED-C558-46D0-AF43-07A8CFA49837}">
      <dgm:prSet/>
      <dgm:spPr/>
      <dgm:t>
        <a:bodyPr/>
        <a:lstStyle/>
        <a:p>
          <a:r>
            <a:rPr lang="en-CA"/>
            <a:t>I would want to take the Computer Science program</a:t>
          </a:r>
          <a:endParaRPr lang="en-US"/>
        </a:p>
      </dgm:t>
    </dgm:pt>
    <dgm:pt modelId="{FB634F60-A462-48DA-AFB1-755463CF26ED}" type="parTrans" cxnId="{F2DF0B1E-65C8-4760-8381-F40BB9DBD12A}">
      <dgm:prSet/>
      <dgm:spPr/>
      <dgm:t>
        <a:bodyPr/>
        <a:lstStyle/>
        <a:p>
          <a:endParaRPr lang="en-US"/>
        </a:p>
      </dgm:t>
    </dgm:pt>
    <dgm:pt modelId="{23C1967F-B941-41E4-8E14-16E402DEED56}" type="sibTrans" cxnId="{F2DF0B1E-65C8-4760-8381-F40BB9DBD12A}">
      <dgm:prSet/>
      <dgm:spPr/>
      <dgm:t>
        <a:bodyPr/>
        <a:lstStyle/>
        <a:p>
          <a:endParaRPr lang="en-US"/>
        </a:p>
      </dgm:t>
    </dgm:pt>
    <dgm:pt modelId="{12C95C21-66CD-4559-952E-967F03894707}">
      <dgm:prSet/>
      <dgm:spPr/>
      <dgm:t>
        <a:bodyPr/>
        <a:lstStyle/>
        <a:p>
          <a:r>
            <a:rPr lang="en-CA" dirty="0"/>
            <a:t>Length of the program: 5 years</a:t>
          </a:r>
          <a:endParaRPr lang="en-US" dirty="0"/>
        </a:p>
      </dgm:t>
    </dgm:pt>
    <dgm:pt modelId="{D938EC95-BAA6-4E2C-9521-EBBFB5EE99CC}" type="parTrans" cxnId="{087611EC-F440-4CBE-9FDC-871233BD515D}">
      <dgm:prSet/>
      <dgm:spPr/>
      <dgm:t>
        <a:bodyPr/>
        <a:lstStyle/>
        <a:p>
          <a:endParaRPr lang="en-US"/>
        </a:p>
      </dgm:t>
    </dgm:pt>
    <dgm:pt modelId="{B398CDF6-A6CB-409E-837B-6563A46FA2C7}" type="sibTrans" cxnId="{087611EC-F440-4CBE-9FDC-871233BD515D}">
      <dgm:prSet/>
      <dgm:spPr/>
      <dgm:t>
        <a:bodyPr/>
        <a:lstStyle/>
        <a:p>
          <a:endParaRPr lang="en-US"/>
        </a:p>
      </dgm:t>
    </dgm:pt>
    <dgm:pt modelId="{5B762212-3E28-4BFC-A2F9-EF06BF29E293}">
      <dgm:prSet/>
      <dgm:spPr/>
      <dgm:t>
        <a:bodyPr/>
        <a:lstStyle/>
        <a:p>
          <a:r>
            <a:rPr lang="en-CA"/>
            <a:t>Certification earned: Bachelor’s degree, Co-op, and honours.</a:t>
          </a:r>
          <a:endParaRPr lang="en-US"/>
        </a:p>
      </dgm:t>
    </dgm:pt>
    <dgm:pt modelId="{D2DD9A7F-F79C-4B4E-B7BC-8F0F54690DE6}" type="parTrans" cxnId="{029CC3B0-4008-4DA0-AEF5-4B1AB4B710A9}">
      <dgm:prSet/>
      <dgm:spPr/>
      <dgm:t>
        <a:bodyPr/>
        <a:lstStyle/>
        <a:p>
          <a:endParaRPr lang="en-US"/>
        </a:p>
      </dgm:t>
    </dgm:pt>
    <dgm:pt modelId="{2FCEC884-AC3D-4528-8E73-827D7DA18461}" type="sibTrans" cxnId="{029CC3B0-4008-4DA0-AEF5-4B1AB4B710A9}">
      <dgm:prSet/>
      <dgm:spPr/>
      <dgm:t>
        <a:bodyPr/>
        <a:lstStyle/>
        <a:p>
          <a:endParaRPr lang="en-US"/>
        </a:p>
      </dgm:t>
    </dgm:pt>
    <dgm:pt modelId="{2E931340-4315-4EFF-83E8-E473A8750B6F}" type="pres">
      <dgm:prSet presAssocID="{FCDDFB0A-68D2-4FDE-A8DA-CBD385623AFE}" presName="vert0" presStyleCnt="0">
        <dgm:presLayoutVars>
          <dgm:dir/>
          <dgm:animOne val="branch"/>
          <dgm:animLvl val="lvl"/>
        </dgm:presLayoutVars>
      </dgm:prSet>
      <dgm:spPr/>
    </dgm:pt>
    <dgm:pt modelId="{5CBFCE22-BDBA-4A3D-88B2-A02B288F0861}" type="pres">
      <dgm:prSet presAssocID="{88369D03-ECC3-46A7-9B57-B5F72E874F26}" presName="thickLine" presStyleLbl="alignNode1" presStyleIdx="0" presStyleCnt="4"/>
      <dgm:spPr/>
    </dgm:pt>
    <dgm:pt modelId="{BBBF9E45-AB30-4E72-BF8C-70027B2D4300}" type="pres">
      <dgm:prSet presAssocID="{88369D03-ECC3-46A7-9B57-B5F72E874F26}" presName="horz1" presStyleCnt="0"/>
      <dgm:spPr/>
    </dgm:pt>
    <dgm:pt modelId="{2208DC76-986E-447F-9C03-927885F064EF}" type="pres">
      <dgm:prSet presAssocID="{88369D03-ECC3-46A7-9B57-B5F72E874F26}" presName="tx1" presStyleLbl="revTx" presStyleIdx="0" presStyleCnt="4"/>
      <dgm:spPr/>
    </dgm:pt>
    <dgm:pt modelId="{A47562DB-6ABD-44A0-A15C-44C83AE1D231}" type="pres">
      <dgm:prSet presAssocID="{88369D03-ECC3-46A7-9B57-B5F72E874F26}" presName="vert1" presStyleCnt="0"/>
      <dgm:spPr/>
    </dgm:pt>
    <dgm:pt modelId="{C0192CAB-323D-480E-AECD-AC2103AA0361}" type="pres">
      <dgm:prSet presAssocID="{24014FED-C558-46D0-AF43-07A8CFA49837}" presName="thickLine" presStyleLbl="alignNode1" presStyleIdx="1" presStyleCnt="4"/>
      <dgm:spPr/>
    </dgm:pt>
    <dgm:pt modelId="{913C4778-4710-48A3-B618-70857AC309EB}" type="pres">
      <dgm:prSet presAssocID="{24014FED-C558-46D0-AF43-07A8CFA49837}" presName="horz1" presStyleCnt="0"/>
      <dgm:spPr/>
    </dgm:pt>
    <dgm:pt modelId="{959A3C63-AD65-4683-9DD5-D7852B498706}" type="pres">
      <dgm:prSet presAssocID="{24014FED-C558-46D0-AF43-07A8CFA49837}" presName="tx1" presStyleLbl="revTx" presStyleIdx="1" presStyleCnt="4"/>
      <dgm:spPr/>
    </dgm:pt>
    <dgm:pt modelId="{AA094389-49F3-44EA-BD4C-E5EE8385CB72}" type="pres">
      <dgm:prSet presAssocID="{24014FED-C558-46D0-AF43-07A8CFA49837}" presName="vert1" presStyleCnt="0"/>
      <dgm:spPr/>
    </dgm:pt>
    <dgm:pt modelId="{337331AB-CF26-4D02-8C0C-35E3F0BC7C69}" type="pres">
      <dgm:prSet presAssocID="{12C95C21-66CD-4559-952E-967F03894707}" presName="thickLine" presStyleLbl="alignNode1" presStyleIdx="2" presStyleCnt="4"/>
      <dgm:spPr/>
    </dgm:pt>
    <dgm:pt modelId="{ED6AB328-19C5-4F7E-AF1B-57D812F1CC05}" type="pres">
      <dgm:prSet presAssocID="{12C95C21-66CD-4559-952E-967F03894707}" presName="horz1" presStyleCnt="0"/>
      <dgm:spPr/>
    </dgm:pt>
    <dgm:pt modelId="{85DB6F07-F29C-4924-97D5-DF012F98DCDB}" type="pres">
      <dgm:prSet presAssocID="{12C95C21-66CD-4559-952E-967F03894707}" presName="tx1" presStyleLbl="revTx" presStyleIdx="2" presStyleCnt="4"/>
      <dgm:spPr/>
    </dgm:pt>
    <dgm:pt modelId="{E84FE16C-4A62-4E52-A11F-CD5776206349}" type="pres">
      <dgm:prSet presAssocID="{12C95C21-66CD-4559-952E-967F03894707}" presName="vert1" presStyleCnt="0"/>
      <dgm:spPr/>
    </dgm:pt>
    <dgm:pt modelId="{15292E5A-C0F0-4357-9908-B8ED93C73317}" type="pres">
      <dgm:prSet presAssocID="{5B762212-3E28-4BFC-A2F9-EF06BF29E293}" presName="thickLine" presStyleLbl="alignNode1" presStyleIdx="3" presStyleCnt="4"/>
      <dgm:spPr/>
    </dgm:pt>
    <dgm:pt modelId="{9F5359CE-D392-4BAE-9188-9AE08F70C1B8}" type="pres">
      <dgm:prSet presAssocID="{5B762212-3E28-4BFC-A2F9-EF06BF29E293}" presName="horz1" presStyleCnt="0"/>
      <dgm:spPr/>
    </dgm:pt>
    <dgm:pt modelId="{BD824A4E-C362-4911-8F70-1C321FADCB34}" type="pres">
      <dgm:prSet presAssocID="{5B762212-3E28-4BFC-A2F9-EF06BF29E293}" presName="tx1" presStyleLbl="revTx" presStyleIdx="3" presStyleCnt="4"/>
      <dgm:spPr/>
    </dgm:pt>
    <dgm:pt modelId="{11E92E60-C593-4D88-B3B7-8085D67CF03D}" type="pres">
      <dgm:prSet presAssocID="{5B762212-3E28-4BFC-A2F9-EF06BF29E293}" presName="vert1" presStyleCnt="0"/>
      <dgm:spPr/>
    </dgm:pt>
  </dgm:ptLst>
  <dgm:cxnLst>
    <dgm:cxn modelId="{F2DF0B1E-65C8-4760-8381-F40BB9DBD12A}" srcId="{FCDDFB0A-68D2-4FDE-A8DA-CBD385623AFE}" destId="{24014FED-C558-46D0-AF43-07A8CFA49837}" srcOrd="1" destOrd="0" parTransId="{FB634F60-A462-48DA-AFB1-755463CF26ED}" sibTransId="{23C1967F-B941-41E4-8E14-16E402DEED56}"/>
    <dgm:cxn modelId="{8251ED7A-E372-44EE-8414-AA8426F220AF}" type="presOf" srcId="{5B762212-3E28-4BFC-A2F9-EF06BF29E293}" destId="{BD824A4E-C362-4911-8F70-1C321FADCB34}" srcOrd="0" destOrd="0" presId="urn:microsoft.com/office/officeart/2008/layout/LinedList"/>
    <dgm:cxn modelId="{9366609E-EF81-484A-88C8-9ED0C0E6B434}" srcId="{FCDDFB0A-68D2-4FDE-A8DA-CBD385623AFE}" destId="{88369D03-ECC3-46A7-9B57-B5F72E874F26}" srcOrd="0" destOrd="0" parTransId="{A5118298-99BD-4CF2-9C4D-781C580B025A}" sibTransId="{D46B1F6B-58A5-45A5-8DB1-A17DAACB69F7}"/>
    <dgm:cxn modelId="{D88325A8-9B01-453E-B19F-E35505C1DFB8}" type="presOf" srcId="{12C95C21-66CD-4559-952E-967F03894707}" destId="{85DB6F07-F29C-4924-97D5-DF012F98DCDB}" srcOrd="0" destOrd="0" presId="urn:microsoft.com/office/officeart/2008/layout/LinedList"/>
    <dgm:cxn modelId="{1018FBAE-7CA7-4B59-A3FB-5F5AE2CEC4A4}" type="presOf" srcId="{24014FED-C558-46D0-AF43-07A8CFA49837}" destId="{959A3C63-AD65-4683-9DD5-D7852B498706}" srcOrd="0" destOrd="0" presId="urn:microsoft.com/office/officeart/2008/layout/LinedList"/>
    <dgm:cxn modelId="{029CC3B0-4008-4DA0-AEF5-4B1AB4B710A9}" srcId="{FCDDFB0A-68D2-4FDE-A8DA-CBD385623AFE}" destId="{5B762212-3E28-4BFC-A2F9-EF06BF29E293}" srcOrd="3" destOrd="0" parTransId="{D2DD9A7F-F79C-4B4E-B7BC-8F0F54690DE6}" sibTransId="{2FCEC884-AC3D-4528-8E73-827D7DA18461}"/>
    <dgm:cxn modelId="{BD0BD7B3-2E08-4D51-897A-655A80F47C78}" type="presOf" srcId="{88369D03-ECC3-46A7-9B57-B5F72E874F26}" destId="{2208DC76-986E-447F-9C03-927885F064EF}" srcOrd="0" destOrd="0" presId="urn:microsoft.com/office/officeart/2008/layout/LinedList"/>
    <dgm:cxn modelId="{10016AB7-1291-45E2-A164-675C8D3A6C9F}" type="presOf" srcId="{FCDDFB0A-68D2-4FDE-A8DA-CBD385623AFE}" destId="{2E931340-4315-4EFF-83E8-E473A8750B6F}" srcOrd="0" destOrd="0" presId="urn:microsoft.com/office/officeart/2008/layout/LinedList"/>
    <dgm:cxn modelId="{087611EC-F440-4CBE-9FDC-871233BD515D}" srcId="{FCDDFB0A-68D2-4FDE-A8DA-CBD385623AFE}" destId="{12C95C21-66CD-4559-952E-967F03894707}" srcOrd="2" destOrd="0" parTransId="{D938EC95-BAA6-4E2C-9521-EBBFB5EE99CC}" sibTransId="{B398CDF6-A6CB-409E-837B-6563A46FA2C7}"/>
    <dgm:cxn modelId="{DEA653AB-66B7-4CB3-8DE6-1C23BA5CB711}" type="presParOf" srcId="{2E931340-4315-4EFF-83E8-E473A8750B6F}" destId="{5CBFCE22-BDBA-4A3D-88B2-A02B288F0861}" srcOrd="0" destOrd="0" presId="urn:microsoft.com/office/officeart/2008/layout/LinedList"/>
    <dgm:cxn modelId="{BF99BFD1-498E-4E7D-80F4-909DE0091029}" type="presParOf" srcId="{2E931340-4315-4EFF-83E8-E473A8750B6F}" destId="{BBBF9E45-AB30-4E72-BF8C-70027B2D4300}" srcOrd="1" destOrd="0" presId="urn:microsoft.com/office/officeart/2008/layout/LinedList"/>
    <dgm:cxn modelId="{7451615F-174B-44D7-96E4-A0DADA7F1852}" type="presParOf" srcId="{BBBF9E45-AB30-4E72-BF8C-70027B2D4300}" destId="{2208DC76-986E-447F-9C03-927885F064EF}" srcOrd="0" destOrd="0" presId="urn:microsoft.com/office/officeart/2008/layout/LinedList"/>
    <dgm:cxn modelId="{80E298AB-BE48-4EED-BE94-5E59989BC031}" type="presParOf" srcId="{BBBF9E45-AB30-4E72-BF8C-70027B2D4300}" destId="{A47562DB-6ABD-44A0-A15C-44C83AE1D231}" srcOrd="1" destOrd="0" presId="urn:microsoft.com/office/officeart/2008/layout/LinedList"/>
    <dgm:cxn modelId="{EBF227FC-E47B-4CC2-9724-E6836AC89E61}" type="presParOf" srcId="{2E931340-4315-4EFF-83E8-E473A8750B6F}" destId="{C0192CAB-323D-480E-AECD-AC2103AA0361}" srcOrd="2" destOrd="0" presId="urn:microsoft.com/office/officeart/2008/layout/LinedList"/>
    <dgm:cxn modelId="{FB40FEAF-2EF2-4FC5-AA71-4A4A79F3F692}" type="presParOf" srcId="{2E931340-4315-4EFF-83E8-E473A8750B6F}" destId="{913C4778-4710-48A3-B618-70857AC309EB}" srcOrd="3" destOrd="0" presId="urn:microsoft.com/office/officeart/2008/layout/LinedList"/>
    <dgm:cxn modelId="{BE5D3FB9-B5B0-4D15-A1E7-C5B827C18589}" type="presParOf" srcId="{913C4778-4710-48A3-B618-70857AC309EB}" destId="{959A3C63-AD65-4683-9DD5-D7852B498706}" srcOrd="0" destOrd="0" presId="urn:microsoft.com/office/officeart/2008/layout/LinedList"/>
    <dgm:cxn modelId="{1D8B978C-264C-469F-A832-2A7D569DAFAB}" type="presParOf" srcId="{913C4778-4710-48A3-B618-70857AC309EB}" destId="{AA094389-49F3-44EA-BD4C-E5EE8385CB72}" srcOrd="1" destOrd="0" presId="urn:microsoft.com/office/officeart/2008/layout/LinedList"/>
    <dgm:cxn modelId="{CB37FB5A-28A7-45BB-B27F-F0B70995F68B}" type="presParOf" srcId="{2E931340-4315-4EFF-83E8-E473A8750B6F}" destId="{337331AB-CF26-4D02-8C0C-35E3F0BC7C69}" srcOrd="4" destOrd="0" presId="urn:microsoft.com/office/officeart/2008/layout/LinedList"/>
    <dgm:cxn modelId="{7AF7E1EC-7ED6-48DB-A718-FD257BC62959}" type="presParOf" srcId="{2E931340-4315-4EFF-83E8-E473A8750B6F}" destId="{ED6AB328-19C5-4F7E-AF1B-57D812F1CC05}" srcOrd="5" destOrd="0" presId="urn:microsoft.com/office/officeart/2008/layout/LinedList"/>
    <dgm:cxn modelId="{F6752F7C-2315-41F6-BF68-9BC6C1C1FA1A}" type="presParOf" srcId="{ED6AB328-19C5-4F7E-AF1B-57D812F1CC05}" destId="{85DB6F07-F29C-4924-97D5-DF012F98DCDB}" srcOrd="0" destOrd="0" presId="urn:microsoft.com/office/officeart/2008/layout/LinedList"/>
    <dgm:cxn modelId="{436F080A-851F-42D4-BD0F-68EBA98421D0}" type="presParOf" srcId="{ED6AB328-19C5-4F7E-AF1B-57D812F1CC05}" destId="{E84FE16C-4A62-4E52-A11F-CD5776206349}" srcOrd="1" destOrd="0" presId="urn:microsoft.com/office/officeart/2008/layout/LinedList"/>
    <dgm:cxn modelId="{4A78AF84-7CE8-4DD1-9532-A982AB8CBEE7}" type="presParOf" srcId="{2E931340-4315-4EFF-83E8-E473A8750B6F}" destId="{15292E5A-C0F0-4357-9908-B8ED93C73317}" srcOrd="6" destOrd="0" presId="urn:microsoft.com/office/officeart/2008/layout/LinedList"/>
    <dgm:cxn modelId="{CF4387A1-DBF5-4C15-AE26-FAF73CDCB9FB}" type="presParOf" srcId="{2E931340-4315-4EFF-83E8-E473A8750B6F}" destId="{9F5359CE-D392-4BAE-9188-9AE08F70C1B8}" srcOrd="7" destOrd="0" presId="urn:microsoft.com/office/officeart/2008/layout/LinedList"/>
    <dgm:cxn modelId="{23440F0A-3BAB-4E21-8D66-BC11BE38786A}" type="presParOf" srcId="{9F5359CE-D392-4BAE-9188-9AE08F70C1B8}" destId="{BD824A4E-C362-4911-8F70-1C321FADCB34}" srcOrd="0" destOrd="0" presId="urn:microsoft.com/office/officeart/2008/layout/LinedList"/>
    <dgm:cxn modelId="{9E70C09E-ECCA-4E5E-BE7A-8ECECEE3C9BB}" type="presParOf" srcId="{9F5359CE-D392-4BAE-9188-9AE08F70C1B8}" destId="{11E92E60-C593-4D88-B3B7-8085D67CF03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306B89-A4B0-4EF5-B7F1-6A81B79131F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6BE551B-CAA8-4A8A-93AE-400DB4EAC7BC}">
      <dgm:prSet/>
      <dgm:spPr/>
      <dgm:t>
        <a:bodyPr/>
        <a:lstStyle/>
        <a:p>
          <a:r>
            <a:rPr lang="en-CA"/>
            <a:t>Grade 11 courses:</a:t>
          </a:r>
          <a:endParaRPr lang="en-US"/>
        </a:p>
      </dgm:t>
    </dgm:pt>
    <dgm:pt modelId="{B47CD49C-D876-40B8-9A24-17D8DEA924CA}" type="parTrans" cxnId="{53D030B0-7EB9-4276-950E-5BB6E7CF0115}">
      <dgm:prSet/>
      <dgm:spPr/>
      <dgm:t>
        <a:bodyPr/>
        <a:lstStyle/>
        <a:p>
          <a:endParaRPr lang="en-US"/>
        </a:p>
      </dgm:t>
    </dgm:pt>
    <dgm:pt modelId="{74BAA0F6-2C7B-4A0D-90B4-DC196330057E}" type="sibTrans" cxnId="{53D030B0-7EB9-4276-950E-5BB6E7CF0115}">
      <dgm:prSet/>
      <dgm:spPr/>
      <dgm:t>
        <a:bodyPr/>
        <a:lstStyle/>
        <a:p>
          <a:endParaRPr lang="en-US"/>
        </a:p>
      </dgm:t>
    </dgm:pt>
    <dgm:pt modelId="{7C6C97F7-0EB7-4722-8B98-E6830C944BF5}">
      <dgm:prSet/>
      <dgm:spPr/>
      <dgm:t>
        <a:bodyPr/>
        <a:lstStyle/>
        <a:p>
          <a:r>
            <a:rPr lang="en-CA"/>
            <a:t>Computer science 11</a:t>
          </a:r>
          <a:endParaRPr lang="en-US"/>
        </a:p>
      </dgm:t>
    </dgm:pt>
    <dgm:pt modelId="{ACE70FE9-D423-465B-B928-967A7405E28D}" type="parTrans" cxnId="{08D3D09B-CD0D-4626-9BD4-F70AFBE62E60}">
      <dgm:prSet/>
      <dgm:spPr/>
      <dgm:t>
        <a:bodyPr/>
        <a:lstStyle/>
        <a:p>
          <a:endParaRPr lang="en-US"/>
        </a:p>
      </dgm:t>
    </dgm:pt>
    <dgm:pt modelId="{D97E94CB-79BB-4D59-9AF6-A5472C5D5C69}" type="sibTrans" cxnId="{08D3D09B-CD0D-4626-9BD4-F70AFBE62E60}">
      <dgm:prSet/>
      <dgm:spPr/>
      <dgm:t>
        <a:bodyPr/>
        <a:lstStyle/>
        <a:p>
          <a:endParaRPr lang="en-US"/>
        </a:p>
      </dgm:t>
    </dgm:pt>
    <dgm:pt modelId="{17E297C6-6181-4DFA-9239-44AB5D3763CB}">
      <dgm:prSet/>
      <dgm:spPr/>
      <dgm:t>
        <a:bodyPr/>
        <a:lstStyle/>
        <a:p>
          <a:r>
            <a:rPr lang="en-CA"/>
            <a:t>Grade 12 courses:</a:t>
          </a:r>
          <a:endParaRPr lang="en-US"/>
        </a:p>
      </dgm:t>
    </dgm:pt>
    <dgm:pt modelId="{E33CC969-8D10-4916-B4DF-90BB00C64F57}" type="parTrans" cxnId="{495002F7-AEDD-46B4-A1F3-C826027BF07C}">
      <dgm:prSet/>
      <dgm:spPr/>
      <dgm:t>
        <a:bodyPr/>
        <a:lstStyle/>
        <a:p>
          <a:endParaRPr lang="en-US"/>
        </a:p>
      </dgm:t>
    </dgm:pt>
    <dgm:pt modelId="{E151D8A2-4BC3-4008-AC72-87C69A9683A0}" type="sibTrans" cxnId="{495002F7-AEDD-46B4-A1F3-C826027BF07C}">
      <dgm:prSet/>
      <dgm:spPr/>
      <dgm:t>
        <a:bodyPr/>
        <a:lstStyle/>
        <a:p>
          <a:endParaRPr lang="en-US"/>
        </a:p>
      </dgm:t>
    </dgm:pt>
    <dgm:pt modelId="{D243D86A-9009-4F83-B9D4-831B923F7FAA}">
      <dgm:prSet/>
      <dgm:spPr/>
      <dgm:t>
        <a:bodyPr/>
        <a:lstStyle/>
        <a:p>
          <a:r>
            <a:rPr lang="en-CA"/>
            <a:t>Grade 12 English (min 90%)</a:t>
          </a:r>
          <a:endParaRPr lang="en-US"/>
        </a:p>
      </dgm:t>
    </dgm:pt>
    <dgm:pt modelId="{D03EA6BA-7391-4178-ACCD-6846DBA667C6}" type="parTrans" cxnId="{B389C45B-CCDE-44FB-A776-145BC44FEDF6}">
      <dgm:prSet/>
      <dgm:spPr/>
      <dgm:t>
        <a:bodyPr/>
        <a:lstStyle/>
        <a:p>
          <a:endParaRPr lang="en-US"/>
        </a:p>
      </dgm:t>
    </dgm:pt>
    <dgm:pt modelId="{B1689DA6-7594-4196-BCF4-C01A22C74881}" type="sibTrans" cxnId="{B389C45B-CCDE-44FB-A776-145BC44FEDF6}">
      <dgm:prSet/>
      <dgm:spPr/>
      <dgm:t>
        <a:bodyPr/>
        <a:lstStyle/>
        <a:p>
          <a:endParaRPr lang="en-US"/>
        </a:p>
      </dgm:t>
    </dgm:pt>
    <dgm:pt modelId="{B78574E2-E821-4C54-BA09-BF37057952EE}">
      <dgm:prSet/>
      <dgm:spPr/>
      <dgm:t>
        <a:bodyPr/>
        <a:lstStyle/>
        <a:p>
          <a:r>
            <a:rPr lang="en-CA"/>
            <a:t>Grade 12 Advanced Function</a:t>
          </a:r>
          <a:endParaRPr lang="en-US"/>
        </a:p>
      </dgm:t>
    </dgm:pt>
    <dgm:pt modelId="{A1B8EF3E-BDA4-4CBD-920B-DE21F3223F1D}" type="parTrans" cxnId="{148F732C-0ECC-4E3F-B0F1-3A149C885FF8}">
      <dgm:prSet/>
      <dgm:spPr/>
      <dgm:t>
        <a:bodyPr/>
        <a:lstStyle/>
        <a:p>
          <a:endParaRPr lang="en-US"/>
        </a:p>
      </dgm:t>
    </dgm:pt>
    <dgm:pt modelId="{8D50B331-6023-44B2-9628-811761829BA6}" type="sibTrans" cxnId="{148F732C-0ECC-4E3F-B0F1-3A149C885FF8}">
      <dgm:prSet/>
      <dgm:spPr/>
      <dgm:t>
        <a:bodyPr/>
        <a:lstStyle/>
        <a:p>
          <a:endParaRPr lang="en-US"/>
        </a:p>
      </dgm:t>
    </dgm:pt>
    <dgm:pt modelId="{49882C5D-8235-40E2-9480-2A69423D5493}">
      <dgm:prSet/>
      <dgm:spPr/>
      <dgm:t>
        <a:bodyPr/>
        <a:lstStyle/>
        <a:p>
          <a:r>
            <a:rPr lang="en-CA"/>
            <a:t>Grade 12 Calculus and Vectors</a:t>
          </a:r>
          <a:endParaRPr lang="en-US"/>
        </a:p>
      </dgm:t>
    </dgm:pt>
    <dgm:pt modelId="{6894CDD9-CA42-4F62-A3AB-6EEA92D9DF67}" type="parTrans" cxnId="{C3C33601-940C-445D-B4E1-B9937F87BFB6}">
      <dgm:prSet/>
      <dgm:spPr/>
      <dgm:t>
        <a:bodyPr/>
        <a:lstStyle/>
        <a:p>
          <a:endParaRPr lang="en-US"/>
        </a:p>
      </dgm:t>
    </dgm:pt>
    <dgm:pt modelId="{D06E3F8A-6062-49E6-B49B-F3CB96640238}" type="sibTrans" cxnId="{C3C33601-940C-445D-B4E1-B9937F87BFB6}">
      <dgm:prSet/>
      <dgm:spPr/>
      <dgm:t>
        <a:bodyPr/>
        <a:lstStyle/>
        <a:p>
          <a:endParaRPr lang="en-US"/>
        </a:p>
      </dgm:t>
    </dgm:pt>
    <dgm:pt modelId="{5973D7B9-FCDF-443F-9E4E-5815C39D8A95}" type="pres">
      <dgm:prSet presAssocID="{E0306B89-A4B0-4EF5-B7F1-6A81B79131FA}" presName="linear" presStyleCnt="0">
        <dgm:presLayoutVars>
          <dgm:dir/>
          <dgm:animLvl val="lvl"/>
          <dgm:resizeHandles val="exact"/>
        </dgm:presLayoutVars>
      </dgm:prSet>
      <dgm:spPr/>
    </dgm:pt>
    <dgm:pt modelId="{29B18390-389C-41AF-AA6B-DAF6FD781B7B}" type="pres">
      <dgm:prSet presAssocID="{16BE551B-CAA8-4A8A-93AE-400DB4EAC7BC}" presName="parentLin" presStyleCnt="0"/>
      <dgm:spPr/>
    </dgm:pt>
    <dgm:pt modelId="{5BE59C47-F71A-4AD3-97CF-0B5C503572EC}" type="pres">
      <dgm:prSet presAssocID="{16BE551B-CAA8-4A8A-93AE-400DB4EAC7BC}" presName="parentLeftMargin" presStyleLbl="node1" presStyleIdx="0" presStyleCnt="2"/>
      <dgm:spPr/>
    </dgm:pt>
    <dgm:pt modelId="{7A7A1DE9-450E-428F-A8E2-E6B43C4A2CC0}" type="pres">
      <dgm:prSet presAssocID="{16BE551B-CAA8-4A8A-93AE-400DB4EAC7B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DFEDFDB-39F7-4E24-92F2-25CB05EC6EA0}" type="pres">
      <dgm:prSet presAssocID="{16BE551B-CAA8-4A8A-93AE-400DB4EAC7BC}" presName="negativeSpace" presStyleCnt="0"/>
      <dgm:spPr/>
    </dgm:pt>
    <dgm:pt modelId="{7C5E9C16-E961-479F-8298-A574B12E5205}" type="pres">
      <dgm:prSet presAssocID="{16BE551B-CAA8-4A8A-93AE-400DB4EAC7BC}" presName="childText" presStyleLbl="conFgAcc1" presStyleIdx="0" presStyleCnt="2">
        <dgm:presLayoutVars>
          <dgm:bulletEnabled val="1"/>
        </dgm:presLayoutVars>
      </dgm:prSet>
      <dgm:spPr/>
    </dgm:pt>
    <dgm:pt modelId="{58E8DD8A-8193-4761-9E35-286DAEE10AE2}" type="pres">
      <dgm:prSet presAssocID="{74BAA0F6-2C7B-4A0D-90B4-DC196330057E}" presName="spaceBetweenRectangles" presStyleCnt="0"/>
      <dgm:spPr/>
    </dgm:pt>
    <dgm:pt modelId="{F5EC1642-15FA-4A9D-B715-4C1DF8B597B7}" type="pres">
      <dgm:prSet presAssocID="{17E297C6-6181-4DFA-9239-44AB5D3763CB}" presName="parentLin" presStyleCnt="0"/>
      <dgm:spPr/>
    </dgm:pt>
    <dgm:pt modelId="{B8137C88-0704-46DF-83F5-3CF4E676114D}" type="pres">
      <dgm:prSet presAssocID="{17E297C6-6181-4DFA-9239-44AB5D3763CB}" presName="parentLeftMargin" presStyleLbl="node1" presStyleIdx="0" presStyleCnt="2"/>
      <dgm:spPr/>
    </dgm:pt>
    <dgm:pt modelId="{FED74DF2-6022-4AC0-B5A6-085AA62FA94C}" type="pres">
      <dgm:prSet presAssocID="{17E297C6-6181-4DFA-9239-44AB5D3763C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30B3750-5D89-4DE5-BFF0-15A09D49210B}" type="pres">
      <dgm:prSet presAssocID="{17E297C6-6181-4DFA-9239-44AB5D3763CB}" presName="negativeSpace" presStyleCnt="0"/>
      <dgm:spPr/>
    </dgm:pt>
    <dgm:pt modelId="{11B22857-2FEA-46F1-B5B8-4E21F88007D7}" type="pres">
      <dgm:prSet presAssocID="{17E297C6-6181-4DFA-9239-44AB5D3763C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3C33601-940C-445D-B4E1-B9937F87BFB6}" srcId="{17E297C6-6181-4DFA-9239-44AB5D3763CB}" destId="{49882C5D-8235-40E2-9480-2A69423D5493}" srcOrd="2" destOrd="0" parTransId="{6894CDD9-CA42-4F62-A3AB-6EEA92D9DF67}" sibTransId="{D06E3F8A-6062-49E6-B49B-F3CB96640238}"/>
    <dgm:cxn modelId="{FC97491B-0D4C-4879-836C-867131C53D90}" type="presOf" srcId="{17E297C6-6181-4DFA-9239-44AB5D3763CB}" destId="{FED74DF2-6022-4AC0-B5A6-085AA62FA94C}" srcOrd="1" destOrd="0" presId="urn:microsoft.com/office/officeart/2005/8/layout/list1"/>
    <dgm:cxn modelId="{148F732C-0ECC-4E3F-B0F1-3A149C885FF8}" srcId="{17E297C6-6181-4DFA-9239-44AB5D3763CB}" destId="{B78574E2-E821-4C54-BA09-BF37057952EE}" srcOrd="1" destOrd="0" parTransId="{A1B8EF3E-BDA4-4CBD-920B-DE21F3223F1D}" sibTransId="{8D50B331-6023-44B2-9628-811761829BA6}"/>
    <dgm:cxn modelId="{B389C45B-CCDE-44FB-A776-145BC44FEDF6}" srcId="{17E297C6-6181-4DFA-9239-44AB5D3763CB}" destId="{D243D86A-9009-4F83-B9D4-831B923F7FAA}" srcOrd="0" destOrd="0" parTransId="{D03EA6BA-7391-4178-ACCD-6846DBA667C6}" sibTransId="{B1689DA6-7594-4196-BCF4-C01A22C74881}"/>
    <dgm:cxn modelId="{42917279-8EAF-47F9-94B6-D97F0B56B581}" type="presOf" srcId="{16BE551B-CAA8-4A8A-93AE-400DB4EAC7BC}" destId="{5BE59C47-F71A-4AD3-97CF-0B5C503572EC}" srcOrd="0" destOrd="0" presId="urn:microsoft.com/office/officeart/2005/8/layout/list1"/>
    <dgm:cxn modelId="{9D73968A-9515-494C-AAEC-3A00CCFB7555}" type="presOf" srcId="{B78574E2-E821-4C54-BA09-BF37057952EE}" destId="{11B22857-2FEA-46F1-B5B8-4E21F88007D7}" srcOrd="0" destOrd="1" presId="urn:microsoft.com/office/officeart/2005/8/layout/list1"/>
    <dgm:cxn modelId="{2BD58B8D-E3AE-434A-8E34-83040113E4DD}" type="presOf" srcId="{E0306B89-A4B0-4EF5-B7F1-6A81B79131FA}" destId="{5973D7B9-FCDF-443F-9E4E-5815C39D8A95}" srcOrd="0" destOrd="0" presId="urn:microsoft.com/office/officeart/2005/8/layout/list1"/>
    <dgm:cxn modelId="{08D3D09B-CD0D-4626-9BD4-F70AFBE62E60}" srcId="{16BE551B-CAA8-4A8A-93AE-400DB4EAC7BC}" destId="{7C6C97F7-0EB7-4722-8B98-E6830C944BF5}" srcOrd="0" destOrd="0" parTransId="{ACE70FE9-D423-465B-B928-967A7405E28D}" sibTransId="{D97E94CB-79BB-4D59-9AF6-A5472C5D5C69}"/>
    <dgm:cxn modelId="{92191CA1-CA8C-442D-A9A3-88B6DADDA3A6}" type="presOf" srcId="{7C6C97F7-0EB7-4722-8B98-E6830C944BF5}" destId="{7C5E9C16-E961-479F-8298-A574B12E5205}" srcOrd="0" destOrd="0" presId="urn:microsoft.com/office/officeart/2005/8/layout/list1"/>
    <dgm:cxn modelId="{53D030B0-7EB9-4276-950E-5BB6E7CF0115}" srcId="{E0306B89-A4B0-4EF5-B7F1-6A81B79131FA}" destId="{16BE551B-CAA8-4A8A-93AE-400DB4EAC7BC}" srcOrd="0" destOrd="0" parTransId="{B47CD49C-D876-40B8-9A24-17D8DEA924CA}" sibTransId="{74BAA0F6-2C7B-4A0D-90B4-DC196330057E}"/>
    <dgm:cxn modelId="{A8D3C6B6-AD35-42F2-95E4-2B8E2A52F0FA}" type="presOf" srcId="{49882C5D-8235-40E2-9480-2A69423D5493}" destId="{11B22857-2FEA-46F1-B5B8-4E21F88007D7}" srcOrd="0" destOrd="2" presId="urn:microsoft.com/office/officeart/2005/8/layout/list1"/>
    <dgm:cxn modelId="{DC50CFC2-7945-47B1-91C7-E1F09ABCC7DC}" type="presOf" srcId="{17E297C6-6181-4DFA-9239-44AB5D3763CB}" destId="{B8137C88-0704-46DF-83F5-3CF4E676114D}" srcOrd="0" destOrd="0" presId="urn:microsoft.com/office/officeart/2005/8/layout/list1"/>
    <dgm:cxn modelId="{D80A74D3-EDC7-470B-BFC0-A4B7FF3D40E8}" type="presOf" srcId="{16BE551B-CAA8-4A8A-93AE-400DB4EAC7BC}" destId="{7A7A1DE9-450E-428F-A8E2-E6B43C4A2CC0}" srcOrd="1" destOrd="0" presId="urn:microsoft.com/office/officeart/2005/8/layout/list1"/>
    <dgm:cxn modelId="{495002F7-AEDD-46B4-A1F3-C826027BF07C}" srcId="{E0306B89-A4B0-4EF5-B7F1-6A81B79131FA}" destId="{17E297C6-6181-4DFA-9239-44AB5D3763CB}" srcOrd="1" destOrd="0" parTransId="{E33CC969-8D10-4916-B4DF-90BB00C64F57}" sibTransId="{E151D8A2-4BC3-4008-AC72-87C69A9683A0}"/>
    <dgm:cxn modelId="{BAD2B6FF-AA51-46A8-96FE-8B3BC9593D18}" type="presOf" srcId="{D243D86A-9009-4F83-B9D4-831B923F7FAA}" destId="{11B22857-2FEA-46F1-B5B8-4E21F88007D7}" srcOrd="0" destOrd="0" presId="urn:microsoft.com/office/officeart/2005/8/layout/list1"/>
    <dgm:cxn modelId="{455C3D4E-338C-4DB8-93A8-FDE7C59DCE0A}" type="presParOf" srcId="{5973D7B9-FCDF-443F-9E4E-5815C39D8A95}" destId="{29B18390-389C-41AF-AA6B-DAF6FD781B7B}" srcOrd="0" destOrd="0" presId="urn:microsoft.com/office/officeart/2005/8/layout/list1"/>
    <dgm:cxn modelId="{0A5D957A-006B-445D-8047-1F5C1D615BC1}" type="presParOf" srcId="{29B18390-389C-41AF-AA6B-DAF6FD781B7B}" destId="{5BE59C47-F71A-4AD3-97CF-0B5C503572EC}" srcOrd="0" destOrd="0" presId="urn:microsoft.com/office/officeart/2005/8/layout/list1"/>
    <dgm:cxn modelId="{7C6E0DD2-83B0-4800-943E-D506938115B3}" type="presParOf" srcId="{29B18390-389C-41AF-AA6B-DAF6FD781B7B}" destId="{7A7A1DE9-450E-428F-A8E2-E6B43C4A2CC0}" srcOrd="1" destOrd="0" presId="urn:microsoft.com/office/officeart/2005/8/layout/list1"/>
    <dgm:cxn modelId="{ED84EF61-8468-44C7-9508-5674EC0C95A3}" type="presParOf" srcId="{5973D7B9-FCDF-443F-9E4E-5815C39D8A95}" destId="{CDFEDFDB-39F7-4E24-92F2-25CB05EC6EA0}" srcOrd="1" destOrd="0" presId="urn:microsoft.com/office/officeart/2005/8/layout/list1"/>
    <dgm:cxn modelId="{3A8942FF-81D9-4EC6-9E77-BEF964FC925B}" type="presParOf" srcId="{5973D7B9-FCDF-443F-9E4E-5815C39D8A95}" destId="{7C5E9C16-E961-479F-8298-A574B12E5205}" srcOrd="2" destOrd="0" presId="urn:microsoft.com/office/officeart/2005/8/layout/list1"/>
    <dgm:cxn modelId="{AE83B3CE-A408-4FDD-A3FA-79301C5675BB}" type="presParOf" srcId="{5973D7B9-FCDF-443F-9E4E-5815C39D8A95}" destId="{58E8DD8A-8193-4761-9E35-286DAEE10AE2}" srcOrd="3" destOrd="0" presId="urn:microsoft.com/office/officeart/2005/8/layout/list1"/>
    <dgm:cxn modelId="{C338B0DB-6A43-4F19-A417-96C62E5D81E9}" type="presParOf" srcId="{5973D7B9-FCDF-443F-9E4E-5815C39D8A95}" destId="{F5EC1642-15FA-4A9D-B715-4C1DF8B597B7}" srcOrd="4" destOrd="0" presId="urn:microsoft.com/office/officeart/2005/8/layout/list1"/>
    <dgm:cxn modelId="{484988FB-5A4F-4F10-9CFA-1838B8187E19}" type="presParOf" srcId="{F5EC1642-15FA-4A9D-B715-4C1DF8B597B7}" destId="{B8137C88-0704-46DF-83F5-3CF4E676114D}" srcOrd="0" destOrd="0" presId="urn:microsoft.com/office/officeart/2005/8/layout/list1"/>
    <dgm:cxn modelId="{76C80828-78AB-4BC5-B88F-4F7136CF4B9D}" type="presParOf" srcId="{F5EC1642-15FA-4A9D-B715-4C1DF8B597B7}" destId="{FED74DF2-6022-4AC0-B5A6-085AA62FA94C}" srcOrd="1" destOrd="0" presId="urn:microsoft.com/office/officeart/2005/8/layout/list1"/>
    <dgm:cxn modelId="{3D682C6C-8779-43D0-A2B3-733205D95AB8}" type="presParOf" srcId="{5973D7B9-FCDF-443F-9E4E-5815C39D8A95}" destId="{F30B3750-5D89-4DE5-BFF0-15A09D49210B}" srcOrd="5" destOrd="0" presId="urn:microsoft.com/office/officeart/2005/8/layout/list1"/>
    <dgm:cxn modelId="{098552AF-7D4E-4145-BF8B-0B2882DDF396}" type="presParOf" srcId="{5973D7B9-FCDF-443F-9E4E-5815C39D8A95}" destId="{11B22857-2FEA-46F1-B5B8-4E21F88007D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4145E5C-0F6B-4509-9321-A2ED16DFD3A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3008D2C-8C1D-400C-8B5D-578773514C1C}">
      <dgm:prSet custT="1"/>
      <dgm:spPr/>
      <dgm:t>
        <a:bodyPr/>
        <a:lstStyle/>
        <a:p>
          <a:r>
            <a:rPr lang="en-CA" sz="2000" dirty="0"/>
            <a:t>President’s scholarship. $2000 entry scholarship. </a:t>
          </a:r>
          <a:r>
            <a:rPr lang="en-US" sz="2000" dirty="0"/>
            <a:t>Early May admission average of 90% to 94.9%.</a:t>
          </a:r>
        </a:p>
      </dgm:t>
    </dgm:pt>
    <dgm:pt modelId="{F56EFEC2-8D8F-47BB-96AF-8CBA3EB745C4}" type="parTrans" cxnId="{395D4CB4-395B-4458-A6BE-5479C7678877}">
      <dgm:prSet/>
      <dgm:spPr/>
      <dgm:t>
        <a:bodyPr/>
        <a:lstStyle/>
        <a:p>
          <a:endParaRPr lang="en-US"/>
        </a:p>
      </dgm:t>
    </dgm:pt>
    <dgm:pt modelId="{4B0F6417-D078-47F2-BABB-918C98FDFDB6}" type="sibTrans" cxnId="{395D4CB4-395B-4458-A6BE-5479C7678877}">
      <dgm:prSet/>
      <dgm:spPr/>
      <dgm:t>
        <a:bodyPr/>
        <a:lstStyle/>
        <a:p>
          <a:endParaRPr lang="en-US"/>
        </a:p>
      </dgm:t>
    </dgm:pt>
    <dgm:pt modelId="{DEC71F41-E1A2-4A90-86C8-1C15F412244B}">
      <dgm:prSet custT="1"/>
      <dgm:spPr/>
      <dgm:t>
        <a:bodyPr/>
        <a:lstStyle/>
        <a:p>
          <a:r>
            <a:rPr lang="en-US" sz="2000" dirty="0"/>
            <a:t>In grade 9, my average grade is around 94%, which meets the criteria. If I could keep it up, I can meet the criteria of 90%-94.9%.</a:t>
          </a:r>
        </a:p>
      </dgm:t>
    </dgm:pt>
    <dgm:pt modelId="{EC33A12D-BA1E-4F34-A041-4AC10351EEE4}" type="parTrans" cxnId="{03EC6406-9065-4D44-B4E5-73509D6F5DE9}">
      <dgm:prSet/>
      <dgm:spPr/>
      <dgm:t>
        <a:bodyPr/>
        <a:lstStyle/>
        <a:p>
          <a:endParaRPr lang="en-US"/>
        </a:p>
      </dgm:t>
    </dgm:pt>
    <dgm:pt modelId="{5350FABA-4087-4B52-BC81-67D59632F180}" type="sibTrans" cxnId="{03EC6406-9065-4D44-B4E5-73509D6F5DE9}">
      <dgm:prSet/>
      <dgm:spPr/>
      <dgm:t>
        <a:bodyPr/>
        <a:lstStyle/>
        <a:p>
          <a:endParaRPr lang="en-US"/>
        </a:p>
      </dgm:t>
    </dgm:pt>
    <dgm:pt modelId="{C8036EFD-3E4F-4D52-8FD7-86DCC7A675CA}">
      <dgm:prSet custT="1"/>
      <dgm:spPr/>
      <dgm:t>
        <a:bodyPr/>
        <a:lstStyle/>
        <a:p>
          <a:r>
            <a:rPr lang="en-CA" sz="2000" dirty="0"/>
            <a:t>Various entrance scholarships. $1000-$5000 a year, $8000-$15000 over the degree. Academic performance and performance in Euclid contest and Canadian Senior Mathematics Contest. </a:t>
          </a:r>
          <a:endParaRPr lang="en-US" sz="2000" dirty="0"/>
        </a:p>
      </dgm:t>
    </dgm:pt>
    <dgm:pt modelId="{E8AE5B75-E360-4CE4-9672-D14E01F47D4A}" type="parTrans" cxnId="{D64D268A-9192-4CF3-8691-8D82B754243E}">
      <dgm:prSet/>
      <dgm:spPr/>
      <dgm:t>
        <a:bodyPr/>
        <a:lstStyle/>
        <a:p>
          <a:endParaRPr lang="en-US"/>
        </a:p>
      </dgm:t>
    </dgm:pt>
    <dgm:pt modelId="{A3CD7D38-B4C0-46C5-8130-67424B77C935}" type="sibTrans" cxnId="{D64D268A-9192-4CF3-8691-8D82B754243E}">
      <dgm:prSet/>
      <dgm:spPr/>
      <dgm:t>
        <a:bodyPr/>
        <a:lstStyle/>
        <a:p>
          <a:endParaRPr lang="en-US"/>
        </a:p>
      </dgm:t>
    </dgm:pt>
    <dgm:pt modelId="{3810CB5F-694B-440B-B000-6EA7ABA2AC11}">
      <dgm:prSet/>
      <dgm:spPr/>
      <dgm:t>
        <a:bodyPr/>
        <a:lstStyle/>
        <a:p>
          <a:r>
            <a:rPr lang="en-CA" dirty="0"/>
            <a:t>I have done every well in CIMC contests. I scored the highest in Pinetree Secondary School for Pascal and Fryer. </a:t>
          </a:r>
          <a:endParaRPr lang="en-US" dirty="0"/>
        </a:p>
      </dgm:t>
    </dgm:pt>
    <dgm:pt modelId="{04CA161E-0FAC-4F1B-B77B-BF39F65D765C}" type="parTrans" cxnId="{A89CAB76-9EDC-4B97-A876-D1307A4F6FE4}">
      <dgm:prSet/>
      <dgm:spPr/>
      <dgm:t>
        <a:bodyPr/>
        <a:lstStyle/>
        <a:p>
          <a:endParaRPr lang="en-US"/>
        </a:p>
      </dgm:t>
    </dgm:pt>
    <dgm:pt modelId="{27BAAD76-2D64-426A-8F06-DB196BD83338}" type="sibTrans" cxnId="{A89CAB76-9EDC-4B97-A876-D1307A4F6FE4}">
      <dgm:prSet/>
      <dgm:spPr/>
      <dgm:t>
        <a:bodyPr/>
        <a:lstStyle/>
        <a:p>
          <a:endParaRPr lang="en-US"/>
        </a:p>
      </dgm:t>
    </dgm:pt>
    <dgm:pt modelId="{1FE35D8D-419A-4A26-B20B-1CBE6EB0E616}" type="pres">
      <dgm:prSet presAssocID="{E4145E5C-0F6B-4509-9321-A2ED16DFD3A7}" presName="linear" presStyleCnt="0">
        <dgm:presLayoutVars>
          <dgm:animLvl val="lvl"/>
          <dgm:resizeHandles val="exact"/>
        </dgm:presLayoutVars>
      </dgm:prSet>
      <dgm:spPr/>
    </dgm:pt>
    <dgm:pt modelId="{4FB4F25A-6E00-4472-B1D5-51EA46EE2D93}" type="pres">
      <dgm:prSet presAssocID="{23008D2C-8C1D-400C-8B5D-578773514C1C}" presName="parentText" presStyleLbl="node1" presStyleIdx="0" presStyleCnt="4" custScaleY="11388">
        <dgm:presLayoutVars>
          <dgm:chMax val="0"/>
          <dgm:bulletEnabled val="1"/>
        </dgm:presLayoutVars>
      </dgm:prSet>
      <dgm:spPr/>
    </dgm:pt>
    <dgm:pt modelId="{4701940E-298F-4C63-A1E9-C669354D55A5}" type="pres">
      <dgm:prSet presAssocID="{4B0F6417-D078-47F2-BABB-918C98FDFDB6}" presName="spacer" presStyleCnt="0"/>
      <dgm:spPr/>
    </dgm:pt>
    <dgm:pt modelId="{1E921786-AABD-4403-86ED-3329D2364D4D}" type="pres">
      <dgm:prSet presAssocID="{DEC71F41-E1A2-4A90-86C8-1C15F412244B}" presName="parentText" presStyleLbl="node1" presStyleIdx="1" presStyleCnt="4" custScaleY="13316">
        <dgm:presLayoutVars>
          <dgm:chMax val="0"/>
          <dgm:bulletEnabled val="1"/>
        </dgm:presLayoutVars>
      </dgm:prSet>
      <dgm:spPr/>
    </dgm:pt>
    <dgm:pt modelId="{2783F187-9D30-4B21-A5F7-243663A7826D}" type="pres">
      <dgm:prSet presAssocID="{5350FABA-4087-4B52-BC81-67D59632F180}" presName="spacer" presStyleCnt="0"/>
      <dgm:spPr/>
    </dgm:pt>
    <dgm:pt modelId="{D6C3C492-0FFD-4909-B3A0-57D79D60B568}" type="pres">
      <dgm:prSet presAssocID="{C8036EFD-3E4F-4D52-8FD7-86DCC7A675CA}" presName="parentText" presStyleLbl="node1" presStyleIdx="2" presStyleCnt="4" custScaleY="15005">
        <dgm:presLayoutVars>
          <dgm:chMax val="0"/>
          <dgm:bulletEnabled val="1"/>
        </dgm:presLayoutVars>
      </dgm:prSet>
      <dgm:spPr/>
    </dgm:pt>
    <dgm:pt modelId="{018A7D51-869D-4D28-A0C3-F6330CE12CE4}" type="pres">
      <dgm:prSet presAssocID="{A3CD7D38-B4C0-46C5-8130-67424B77C935}" presName="spacer" presStyleCnt="0"/>
      <dgm:spPr/>
    </dgm:pt>
    <dgm:pt modelId="{B3A653A1-14C4-4ADD-85E4-E9D56039613C}" type="pres">
      <dgm:prSet presAssocID="{3810CB5F-694B-440B-B000-6EA7ABA2AC11}" presName="parentText" presStyleLbl="node1" presStyleIdx="3" presStyleCnt="4" custScaleY="9372">
        <dgm:presLayoutVars>
          <dgm:chMax val="0"/>
          <dgm:bulletEnabled val="1"/>
        </dgm:presLayoutVars>
      </dgm:prSet>
      <dgm:spPr/>
    </dgm:pt>
  </dgm:ptLst>
  <dgm:cxnLst>
    <dgm:cxn modelId="{03EC6406-9065-4D44-B4E5-73509D6F5DE9}" srcId="{E4145E5C-0F6B-4509-9321-A2ED16DFD3A7}" destId="{DEC71F41-E1A2-4A90-86C8-1C15F412244B}" srcOrd="1" destOrd="0" parTransId="{EC33A12D-BA1E-4F34-A041-4AC10351EEE4}" sibTransId="{5350FABA-4087-4B52-BC81-67D59632F180}"/>
    <dgm:cxn modelId="{4ACAAF15-ECCD-4F2D-838D-D54CC9004609}" type="presOf" srcId="{E4145E5C-0F6B-4509-9321-A2ED16DFD3A7}" destId="{1FE35D8D-419A-4A26-B20B-1CBE6EB0E616}" srcOrd="0" destOrd="0" presId="urn:microsoft.com/office/officeart/2005/8/layout/vList2"/>
    <dgm:cxn modelId="{A89CAB76-9EDC-4B97-A876-D1307A4F6FE4}" srcId="{E4145E5C-0F6B-4509-9321-A2ED16DFD3A7}" destId="{3810CB5F-694B-440B-B000-6EA7ABA2AC11}" srcOrd="3" destOrd="0" parTransId="{04CA161E-0FAC-4F1B-B77B-BF39F65D765C}" sibTransId="{27BAAD76-2D64-426A-8F06-DB196BD83338}"/>
    <dgm:cxn modelId="{D64D268A-9192-4CF3-8691-8D82B754243E}" srcId="{E4145E5C-0F6B-4509-9321-A2ED16DFD3A7}" destId="{C8036EFD-3E4F-4D52-8FD7-86DCC7A675CA}" srcOrd="2" destOrd="0" parTransId="{E8AE5B75-E360-4CE4-9672-D14E01F47D4A}" sibTransId="{A3CD7D38-B4C0-46C5-8130-67424B77C935}"/>
    <dgm:cxn modelId="{B1F7CDA8-7CB6-40A2-81FD-2E3F95D78C38}" type="presOf" srcId="{23008D2C-8C1D-400C-8B5D-578773514C1C}" destId="{4FB4F25A-6E00-4472-B1D5-51EA46EE2D93}" srcOrd="0" destOrd="0" presId="urn:microsoft.com/office/officeart/2005/8/layout/vList2"/>
    <dgm:cxn modelId="{395D4CB4-395B-4458-A6BE-5479C7678877}" srcId="{E4145E5C-0F6B-4509-9321-A2ED16DFD3A7}" destId="{23008D2C-8C1D-400C-8B5D-578773514C1C}" srcOrd="0" destOrd="0" parTransId="{F56EFEC2-8D8F-47BB-96AF-8CBA3EB745C4}" sibTransId="{4B0F6417-D078-47F2-BABB-918C98FDFDB6}"/>
    <dgm:cxn modelId="{6F0962D4-CA3D-413C-BC3D-9A5AD316B270}" type="presOf" srcId="{DEC71F41-E1A2-4A90-86C8-1C15F412244B}" destId="{1E921786-AABD-4403-86ED-3329D2364D4D}" srcOrd="0" destOrd="0" presId="urn:microsoft.com/office/officeart/2005/8/layout/vList2"/>
    <dgm:cxn modelId="{1E1302F1-4B08-41D9-8470-A6029953487A}" type="presOf" srcId="{C8036EFD-3E4F-4D52-8FD7-86DCC7A675CA}" destId="{D6C3C492-0FFD-4909-B3A0-57D79D60B568}" srcOrd="0" destOrd="0" presId="urn:microsoft.com/office/officeart/2005/8/layout/vList2"/>
    <dgm:cxn modelId="{1973E7F8-1D81-4AA5-A8D1-B30074C561F0}" type="presOf" srcId="{3810CB5F-694B-440B-B000-6EA7ABA2AC11}" destId="{B3A653A1-14C4-4ADD-85E4-E9D56039613C}" srcOrd="0" destOrd="0" presId="urn:microsoft.com/office/officeart/2005/8/layout/vList2"/>
    <dgm:cxn modelId="{B92A78FB-7A4E-4F96-ADE9-80611EC57909}" type="presParOf" srcId="{1FE35D8D-419A-4A26-B20B-1CBE6EB0E616}" destId="{4FB4F25A-6E00-4472-B1D5-51EA46EE2D93}" srcOrd="0" destOrd="0" presId="urn:microsoft.com/office/officeart/2005/8/layout/vList2"/>
    <dgm:cxn modelId="{0458B307-D952-4E03-B2FC-170A9AB561BF}" type="presParOf" srcId="{1FE35D8D-419A-4A26-B20B-1CBE6EB0E616}" destId="{4701940E-298F-4C63-A1E9-C669354D55A5}" srcOrd="1" destOrd="0" presId="urn:microsoft.com/office/officeart/2005/8/layout/vList2"/>
    <dgm:cxn modelId="{32A25CC1-65EC-4237-BEC4-A224C9CB6B9A}" type="presParOf" srcId="{1FE35D8D-419A-4A26-B20B-1CBE6EB0E616}" destId="{1E921786-AABD-4403-86ED-3329D2364D4D}" srcOrd="2" destOrd="0" presId="urn:microsoft.com/office/officeart/2005/8/layout/vList2"/>
    <dgm:cxn modelId="{433A73E8-BA22-4B8B-B37A-58A22B7EFCD6}" type="presParOf" srcId="{1FE35D8D-419A-4A26-B20B-1CBE6EB0E616}" destId="{2783F187-9D30-4B21-A5F7-243663A7826D}" srcOrd="3" destOrd="0" presId="urn:microsoft.com/office/officeart/2005/8/layout/vList2"/>
    <dgm:cxn modelId="{8A49F746-F92A-403D-9DA3-BF8CA23DE705}" type="presParOf" srcId="{1FE35D8D-419A-4A26-B20B-1CBE6EB0E616}" destId="{D6C3C492-0FFD-4909-B3A0-57D79D60B568}" srcOrd="4" destOrd="0" presId="urn:microsoft.com/office/officeart/2005/8/layout/vList2"/>
    <dgm:cxn modelId="{72268EDD-D308-4B7F-9C3D-DF2FB55356BF}" type="presParOf" srcId="{1FE35D8D-419A-4A26-B20B-1CBE6EB0E616}" destId="{018A7D51-869D-4D28-A0C3-F6330CE12CE4}" srcOrd="5" destOrd="0" presId="urn:microsoft.com/office/officeart/2005/8/layout/vList2"/>
    <dgm:cxn modelId="{63DD69A6-B518-4740-A252-B1E71EF48EED}" type="presParOf" srcId="{1FE35D8D-419A-4A26-B20B-1CBE6EB0E616}" destId="{B3A653A1-14C4-4ADD-85E4-E9D56039613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E1E809-7032-43D8-A6DD-EDDCC8462E04}">
      <dsp:nvSpPr>
        <dsp:cNvPr id="0" name=""/>
        <dsp:cNvSpPr/>
      </dsp:nvSpPr>
      <dsp:spPr>
        <a:xfrm>
          <a:off x="0" y="47349"/>
          <a:ext cx="6586489" cy="8751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kern="1200"/>
            <a:t>Based on the myBlueprint quiz, I am 75% compatible with this job.</a:t>
          </a:r>
          <a:endParaRPr lang="en-US" sz="2200" kern="1200"/>
        </a:p>
      </dsp:txBody>
      <dsp:txXfrm>
        <a:off x="42722" y="90071"/>
        <a:ext cx="6501045" cy="789716"/>
      </dsp:txXfrm>
    </dsp:sp>
    <dsp:sp modelId="{99EB72DF-6CDA-4542-A176-73EFB69CD252}">
      <dsp:nvSpPr>
        <dsp:cNvPr id="0" name=""/>
        <dsp:cNvSpPr/>
      </dsp:nvSpPr>
      <dsp:spPr>
        <a:xfrm>
          <a:off x="0" y="985869"/>
          <a:ext cx="6586489" cy="875160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kern="1200" dirty="0"/>
            <a:t>The skills this job requires are:</a:t>
          </a:r>
          <a:endParaRPr lang="en-US" sz="2200" kern="1200" dirty="0"/>
        </a:p>
      </dsp:txBody>
      <dsp:txXfrm>
        <a:off x="42722" y="1028591"/>
        <a:ext cx="6501045" cy="789716"/>
      </dsp:txXfrm>
    </dsp:sp>
    <dsp:sp modelId="{AD853540-7BE7-456D-9F5C-EF5BD67894B5}">
      <dsp:nvSpPr>
        <dsp:cNvPr id="0" name=""/>
        <dsp:cNvSpPr/>
      </dsp:nvSpPr>
      <dsp:spPr>
        <a:xfrm>
          <a:off x="0" y="1924389"/>
          <a:ext cx="6586489" cy="875160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Bachelor’s or master degree in computer science, engineering, commerce, or business administration.</a:t>
          </a:r>
        </a:p>
      </dsp:txBody>
      <dsp:txXfrm>
        <a:off x="42722" y="1967111"/>
        <a:ext cx="6501045" cy="789716"/>
      </dsp:txXfrm>
    </dsp:sp>
    <dsp:sp modelId="{FF2E6A9B-5FE9-41EC-9332-D408AD90DF2D}">
      <dsp:nvSpPr>
        <dsp:cNvPr id="0" name=""/>
        <dsp:cNvSpPr/>
      </dsp:nvSpPr>
      <dsp:spPr>
        <a:xfrm>
          <a:off x="0" y="2862909"/>
          <a:ext cx="6586489" cy="87516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Some years of experience with system analysis, software engineering, or computer programming</a:t>
          </a:r>
        </a:p>
      </dsp:txBody>
      <dsp:txXfrm>
        <a:off x="42722" y="2905631"/>
        <a:ext cx="6501045" cy="7897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F31C8-97FD-4A4D-B976-19ACC94E1243}">
      <dsp:nvSpPr>
        <dsp:cNvPr id="0" name=""/>
        <dsp:cNvSpPr/>
      </dsp:nvSpPr>
      <dsp:spPr>
        <a:xfrm>
          <a:off x="0" y="3968"/>
          <a:ext cx="6263640" cy="17842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500" kern="1200" dirty="0"/>
            <a:t>I am very interested in technology and computers in general. I would want to create algorithms that would solve real life problems and make a difference.</a:t>
          </a:r>
          <a:endParaRPr lang="en-US" sz="2500" kern="1200" dirty="0"/>
        </a:p>
      </dsp:txBody>
      <dsp:txXfrm>
        <a:off x="87100" y="91068"/>
        <a:ext cx="6089440" cy="1610050"/>
      </dsp:txXfrm>
    </dsp:sp>
    <dsp:sp modelId="{E2B6E1C4-D4B4-4FEA-BCDD-C7227637DC5E}">
      <dsp:nvSpPr>
        <dsp:cNvPr id="0" name=""/>
        <dsp:cNvSpPr/>
      </dsp:nvSpPr>
      <dsp:spPr>
        <a:xfrm>
          <a:off x="0" y="1860218"/>
          <a:ext cx="6263640" cy="178425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500" kern="1200" dirty="0"/>
            <a:t>I have a passion for robotics, coding, and math and I think being a computer scientist is perfect for me. </a:t>
          </a:r>
          <a:endParaRPr lang="en-US" sz="2500" kern="1200" dirty="0"/>
        </a:p>
      </dsp:txBody>
      <dsp:txXfrm>
        <a:off x="87100" y="1947318"/>
        <a:ext cx="6089440" cy="1610050"/>
      </dsp:txXfrm>
    </dsp:sp>
    <dsp:sp modelId="{1D4B4066-D090-4C06-A953-084E2DF667CF}">
      <dsp:nvSpPr>
        <dsp:cNvPr id="0" name=""/>
        <dsp:cNvSpPr/>
      </dsp:nvSpPr>
      <dsp:spPr>
        <a:xfrm>
          <a:off x="0" y="3716469"/>
          <a:ext cx="6263640" cy="178425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 would want to make technology better for everyone, and I want to do this because it’s something I would enjoy doing.</a:t>
          </a:r>
        </a:p>
      </dsp:txBody>
      <dsp:txXfrm>
        <a:off x="87100" y="3803569"/>
        <a:ext cx="6089440" cy="16100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ACDD0F-C704-4C85-90DB-15EB64AB4DA1}">
      <dsp:nvSpPr>
        <dsp:cNvPr id="0" name=""/>
        <dsp:cNvSpPr/>
      </dsp:nvSpPr>
      <dsp:spPr>
        <a:xfrm>
          <a:off x="0" y="671"/>
          <a:ext cx="6263640" cy="15723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3CCAE5-4361-4A62-A07F-75D9E8781016}">
      <dsp:nvSpPr>
        <dsp:cNvPr id="0" name=""/>
        <dsp:cNvSpPr/>
      </dsp:nvSpPr>
      <dsp:spPr>
        <a:xfrm>
          <a:off x="475646" y="354458"/>
          <a:ext cx="864811" cy="864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414906-0C04-4A80-9AF3-183883DC87E1}">
      <dsp:nvSpPr>
        <dsp:cNvPr id="0" name=""/>
        <dsp:cNvSpPr/>
      </dsp:nvSpPr>
      <dsp:spPr>
        <a:xfrm>
          <a:off x="1816103" y="67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Graduated university </a:t>
          </a:r>
        </a:p>
      </dsp:txBody>
      <dsp:txXfrm>
        <a:off x="1816103" y="671"/>
        <a:ext cx="4447536" cy="1572384"/>
      </dsp:txXfrm>
    </dsp:sp>
    <dsp:sp modelId="{1637519F-E29A-40E3-B9CD-70FC89279596}">
      <dsp:nvSpPr>
        <dsp:cNvPr id="0" name=""/>
        <dsp:cNvSpPr/>
      </dsp:nvSpPr>
      <dsp:spPr>
        <a:xfrm>
          <a:off x="0" y="1966151"/>
          <a:ext cx="6263640" cy="15723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C5DD45-AF64-4652-9EBD-00FB3AA26861}">
      <dsp:nvSpPr>
        <dsp:cNvPr id="0" name=""/>
        <dsp:cNvSpPr/>
      </dsp:nvSpPr>
      <dsp:spPr>
        <a:xfrm>
          <a:off x="475646" y="2319938"/>
          <a:ext cx="864811" cy="864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7FCC4D-879B-4683-A37D-EE4F30A05954}">
      <dsp:nvSpPr>
        <dsp:cNvPr id="0" name=""/>
        <dsp:cNvSpPr/>
      </dsp:nvSpPr>
      <dsp:spPr>
        <a:xfrm>
          <a:off x="1816103" y="196615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 bachelor’s or master’s degree in computer science, commerce, or engineering. </a:t>
          </a:r>
        </a:p>
      </dsp:txBody>
      <dsp:txXfrm>
        <a:off x="1816103" y="1966151"/>
        <a:ext cx="4447536" cy="1572384"/>
      </dsp:txXfrm>
    </dsp:sp>
    <dsp:sp modelId="{3B6AA0CB-3070-4913-BDB5-6BF7DF2AABE2}">
      <dsp:nvSpPr>
        <dsp:cNvPr id="0" name=""/>
        <dsp:cNvSpPr/>
      </dsp:nvSpPr>
      <dsp:spPr>
        <a:xfrm>
          <a:off x="0" y="3931632"/>
          <a:ext cx="6263640" cy="15723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CCEB07-6138-497E-BC25-27E0FD45059C}">
      <dsp:nvSpPr>
        <dsp:cNvPr id="0" name=""/>
        <dsp:cNvSpPr/>
      </dsp:nvSpPr>
      <dsp:spPr>
        <a:xfrm>
          <a:off x="475646" y="4285418"/>
          <a:ext cx="864811" cy="864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462A36-CF95-4372-B575-37FA955BF13B}">
      <dsp:nvSpPr>
        <dsp:cNvPr id="0" name=""/>
        <dsp:cNvSpPr/>
      </dsp:nvSpPr>
      <dsp:spPr>
        <a:xfrm>
          <a:off x="1816103" y="3931632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Some years of experience with computer programming, system analysis, or network design. </a:t>
          </a:r>
        </a:p>
      </dsp:txBody>
      <dsp:txXfrm>
        <a:off x="1816103" y="3931632"/>
        <a:ext cx="4447536" cy="15723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BFCE22-BDBA-4A3D-88B2-A02B288F0861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08DC76-986E-447F-9C03-927885F064EF}">
      <dsp:nvSpPr>
        <dsp:cNvPr id="0" name=""/>
        <dsp:cNvSpPr/>
      </dsp:nvSpPr>
      <dsp:spPr>
        <a:xfrm>
          <a:off x="0" y="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500" kern="1200"/>
            <a:t>Water is located at Ontario Canada, Waterloo</a:t>
          </a:r>
          <a:endParaRPr lang="en-US" sz="3500" kern="1200"/>
        </a:p>
      </dsp:txBody>
      <dsp:txXfrm>
        <a:off x="0" y="0"/>
        <a:ext cx="6492875" cy="1276350"/>
      </dsp:txXfrm>
    </dsp:sp>
    <dsp:sp modelId="{C0192CAB-323D-480E-AECD-AC2103AA0361}">
      <dsp:nvSpPr>
        <dsp:cNvPr id="0" name=""/>
        <dsp:cNvSpPr/>
      </dsp:nvSpPr>
      <dsp:spPr>
        <a:xfrm>
          <a:off x="0" y="1276350"/>
          <a:ext cx="6492875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9A3C63-AD65-4683-9DD5-D7852B498706}">
      <dsp:nvSpPr>
        <dsp:cNvPr id="0" name=""/>
        <dsp:cNvSpPr/>
      </dsp:nvSpPr>
      <dsp:spPr>
        <a:xfrm>
          <a:off x="0" y="12763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500" kern="1200"/>
            <a:t>I would want to take the Computer Science program</a:t>
          </a:r>
          <a:endParaRPr lang="en-US" sz="3500" kern="1200"/>
        </a:p>
      </dsp:txBody>
      <dsp:txXfrm>
        <a:off x="0" y="1276350"/>
        <a:ext cx="6492875" cy="1276350"/>
      </dsp:txXfrm>
    </dsp:sp>
    <dsp:sp modelId="{337331AB-CF26-4D02-8C0C-35E3F0BC7C69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DB6F07-F29C-4924-97D5-DF012F98DCDB}">
      <dsp:nvSpPr>
        <dsp:cNvPr id="0" name=""/>
        <dsp:cNvSpPr/>
      </dsp:nvSpPr>
      <dsp:spPr>
        <a:xfrm>
          <a:off x="0" y="255270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500" kern="1200" dirty="0"/>
            <a:t>Length of the program: 5 years</a:t>
          </a:r>
          <a:endParaRPr lang="en-US" sz="3500" kern="1200" dirty="0"/>
        </a:p>
      </dsp:txBody>
      <dsp:txXfrm>
        <a:off x="0" y="2552700"/>
        <a:ext cx="6492875" cy="1276350"/>
      </dsp:txXfrm>
    </dsp:sp>
    <dsp:sp modelId="{15292E5A-C0F0-4357-9908-B8ED93C73317}">
      <dsp:nvSpPr>
        <dsp:cNvPr id="0" name=""/>
        <dsp:cNvSpPr/>
      </dsp:nvSpPr>
      <dsp:spPr>
        <a:xfrm>
          <a:off x="0" y="3829050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824A4E-C362-4911-8F70-1C321FADCB34}">
      <dsp:nvSpPr>
        <dsp:cNvPr id="0" name=""/>
        <dsp:cNvSpPr/>
      </dsp:nvSpPr>
      <dsp:spPr>
        <a:xfrm>
          <a:off x="0" y="38290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500" kern="1200"/>
            <a:t>Certification earned: Bachelor’s degree, Co-op, and honours.</a:t>
          </a:r>
          <a:endParaRPr lang="en-US" sz="3500" kern="1200"/>
        </a:p>
      </dsp:txBody>
      <dsp:txXfrm>
        <a:off x="0" y="3829050"/>
        <a:ext cx="6492875" cy="12763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E9C16-E961-479F-8298-A574B12E5205}">
      <dsp:nvSpPr>
        <dsp:cNvPr id="0" name=""/>
        <dsp:cNvSpPr/>
      </dsp:nvSpPr>
      <dsp:spPr>
        <a:xfrm>
          <a:off x="0" y="775943"/>
          <a:ext cx="6263640" cy="136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666496" rIns="486128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3200" kern="1200"/>
            <a:t>Computer science 11</a:t>
          </a:r>
          <a:endParaRPr lang="en-US" sz="3200" kern="1200"/>
        </a:p>
      </dsp:txBody>
      <dsp:txXfrm>
        <a:off x="0" y="775943"/>
        <a:ext cx="6263640" cy="1360800"/>
      </dsp:txXfrm>
    </dsp:sp>
    <dsp:sp modelId="{7A7A1DE9-450E-428F-A8E2-E6B43C4A2CC0}">
      <dsp:nvSpPr>
        <dsp:cNvPr id="0" name=""/>
        <dsp:cNvSpPr/>
      </dsp:nvSpPr>
      <dsp:spPr>
        <a:xfrm>
          <a:off x="313182" y="303623"/>
          <a:ext cx="4384548" cy="944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200" kern="1200"/>
            <a:t>Grade 11 courses:</a:t>
          </a:r>
          <a:endParaRPr lang="en-US" sz="3200" kern="1200"/>
        </a:p>
      </dsp:txBody>
      <dsp:txXfrm>
        <a:off x="359296" y="349737"/>
        <a:ext cx="4292320" cy="852412"/>
      </dsp:txXfrm>
    </dsp:sp>
    <dsp:sp modelId="{11B22857-2FEA-46F1-B5B8-4E21F88007D7}">
      <dsp:nvSpPr>
        <dsp:cNvPr id="0" name=""/>
        <dsp:cNvSpPr/>
      </dsp:nvSpPr>
      <dsp:spPr>
        <a:xfrm>
          <a:off x="0" y="2781863"/>
          <a:ext cx="6263640" cy="241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666496" rIns="486128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3200" kern="1200"/>
            <a:t>Grade 12 English (min 90%)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3200" kern="1200"/>
            <a:t>Grade 12 Advanced Function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3200" kern="1200"/>
            <a:t>Grade 12 Calculus and Vectors</a:t>
          </a:r>
          <a:endParaRPr lang="en-US" sz="3200" kern="1200"/>
        </a:p>
      </dsp:txBody>
      <dsp:txXfrm>
        <a:off x="0" y="2781863"/>
        <a:ext cx="6263640" cy="2419200"/>
      </dsp:txXfrm>
    </dsp:sp>
    <dsp:sp modelId="{FED74DF2-6022-4AC0-B5A6-085AA62FA94C}">
      <dsp:nvSpPr>
        <dsp:cNvPr id="0" name=""/>
        <dsp:cNvSpPr/>
      </dsp:nvSpPr>
      <dsp:spPr>
        <a:xfrm>
          <a:off x="313182" y="2309543"/>
          <a:ext cx="4384548" cy="94464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200" kern="1200"/>
            <a:t>Grade 12 courses:</a:t>
          </a:r>
          <a:endParaRPr lang="en-US" sz="3200" kern="1200"/>
        </a:p>
      </dsp:txBody>
      <dsp:txXfrm>
        <a:off x="359296" y="2355657"/>
        <a:ext cx="4292320" cy="8524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B4F25A-6E00-4472-B1D5-51EA46EE2D93}">
      <dsp:nvSpPr>
        <dsp:cNvPr id="0" name=""/>
        <dsp:cNvSpPr/>
      </dsp:nvSpPr>
      <dsp:spPr>
        <a:xfrm>
          <a:off x="0" y="92085"/>
          <a:ext cx="6002110" cy="95981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/>
            <a:t>President’s scholarship. $2000 entry scholarship. </a:t>
          </a:r>
          <a:r>
            <a:rPr lang="en-US" sz="2000" kern="1200" dirty="0"/>
            <a:t>Early May admission average of 90% to 94.9%.</a:t>
          </a:r>
        </a:p>
      </dsp:txBody>
      <dsp:txXfrm>
        <a:off x="46854" y="138939"/>
        <a:ext cx="5908402" cy="866105"/>
      </dsp:txXfrm>
    </dsp:sp>
    <dsp:sp modelId="{1E921786-AABD-4403-86ED-3329D2364D4D}">
      <dsp:nvSpPr>
        <dsp:cNvPr id="0" name=""/>
        <dsp:cNvSpPr/>
      </dsp:nvSpPr>
      <dsp:spPr>
        <a:xfrm>
          <a:off x="0" y="1218938"/>
          <a:ext cx="6002110" cy="1122311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 grade 9, my average grade is around 94%, which meets the criteria. If I could keep it up, I can meet the criteria of 90%-94.9%.</a:t>
          </a:r>
        </a:p>
      </dsp:txBody>
      <dsp:txXfrm>
        <a:off x="54787" y="1273725"/>
        <a:ext cx="5892536" cy="1012737"/>
      </dsp:txXfrm>
    </dsp:sp>
    <dsp:sp modelId="{D6C3C492-0FFD-4909-B3A0-57D79D60B568}">
      <dsp:nvSpPr>
        <dsp:cNvPr id="0" name=""/>
        <dsp:cNvSpPr/>
      </dsp:nvSpPr>
      <dsp:spPr>
        <a:xfrm>
          <a:off x="0" y="2508290"/>
          <a:ext cx="6002110" cy="1264665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/>
            <a:t>Various entrance scholarships. $1000-$5000 a year, $8000-$15000 over the degree. Academic performance and performance in Euclid contest and Canadian Senior Mathematics Contest. </a:t>
          </a:r>
          <a:endParaRPr lang="en-US" sz="2000" kern="1200" dirty="0"/>
        </a:p>
      </dsp:txBody>
      <dsp:txXfrm>
        <a:off x="61736" y="2570026"/>
        <a:ext cx="5878638" cy="1141193"/>
      </dsp:txXfrm>
    </dsp:sp>
    <dsp:sp modelId="{B3A653A1-14C4-4ADD-85E4-E9D56039613C}">
      <dsp:nvSpPr>
        <dsp:cNvPr id="0" name=""/>
        <dsp:cNvSpPr/>
      </dsp:nvSpPr>
      <dsp:spPr>
        <a:xfrm>
          <a:off x="0" y="3939995"/>
          <a:ext cx="6002110" cy="789899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/>
            <a:t>I have done every well in CIMC contests. I scored the highest in Pinetree Secondary School for Pascal and Fryer. </a:t>
          </a:r>
          <a:endParaRPr lang="en-US" sz="1900" kern="1200" dirty="0"/>
        </a:p>
      </dsp:txBody>
      <dsp:txXfrm>
        <a:off x="38560" y="3978555"/>
        <a:ext cx="5924990" cy="7127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ABD0-11ED-439D-9839-EA7FBB3422CA}" type="datetimeFigureOut">
              <a:rPr lang="en-CA" smtClean="0"/>
              <a:t>2021-07-15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2D40-1486-47A5-B983-FAF52D5C3F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1734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ABD0-11ED-439D-9839-EA7FBB3422CA}" type="datetimeFigureOut">
              <a:rPr lang="en-CA" smtClean="0"/>
              <a:t>2021-07-15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2D40-1486-47A5-B983-FAF52D5C3F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5707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ABD0-11ED-439D-9839-EA7FBB3422CA}" type="datetimeFigureOut">
              <a:rPr lang="en-CA" smtClean="0"/>
              <a:t>2021-07-15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2D40-1486-47A5-B983-FAF52D5C3F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661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ABD0-11ED-439D-9839-EA7FBB3422CA}" type="datetimeFigureOut">
              <a:rPr lang="en-CA" smtClean="0"/>
              <a:t>2021-07-15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2D40-1486-47A5-B983-FAF52D5C3F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3847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ABD0-11ED-439D-9839-EA7FBB3422CA}" type="datetimeFigureOut">
              <a:rPr lang="en-CA" smtClean="0"/>
              <a:t>2021-07-15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2D40-1486-47A5-B983-FAF52D5C3F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3717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ABD0-11ED-439D-9839-EA7FBB3422CA}" type="datetimeFigureOut">
              <a:rPr lang="en-CA" smtClean="0"/>
              <a:t>2021-07-15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2D40-1486-47A5-B983-FAF52D5C3F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2788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ABD0-11ED-439D-9839-EA7FBB3422CA}" type="datetimeFigureOut">
              <a:rPr lang="en-CA" smtClean="0"/>
              <a:t>2021-07-15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2D40-1486-47A5-B983-FAF52D5C3F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681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ABD0-11ED-439D-9839-EA7FBB3422CA}" type="datetimeFigureOut">
              <a:rPr lang="en-CA" smtClean="0"/>
              <a:t>2021-07-15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2D40-1486-47A5-B983-FAF52D5C3F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2696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ABD0-11ED-439D-9839-EA7FBB3422CA}" type="datetimeFigureOut">
              <a:rPr lang="en-CA" smtClean="0"/>
              <a:t>2021-07-15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2D40-1486-47A5-B983-FAF52D5C3F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5911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ABD0-11ED-439D-9839-EA7FBB3422CA}" type="datetimeFigureOut">
              <a:rPr lang="en-CA" smtClean="0"/>
              <a:t>2021-07-15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2D40-1486-47A5-B983-FAF52D5C3F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1328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ABD0-11ED-439D-9839-EA7FBB3422CA}" type="datetimeFigureOut">
              <a:rPr lang="en-CA" smtClean="0"/>
              <a:t>2021-07-15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D2D40-1486-47A5-B983-FAF52D5C3F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187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EABD0-11ED-439D-9839-EA7FBB3422CA}" type="datetimeFigureOut">
              <a:rPr lang="en-CA" smtClean="0"/>
              <a:t>2021-07-15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D2D40-1486-47A5-B983-FAF52D5C3FC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919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of stairs by escalator">
            <a:extLst>
              <a:ext uri="{FF2B5EF4-FFF2-40B4-BE49-F238E27FC236}">
                <a16:creationId xmlns:a16="http://schemas.microsoft.com/office/drawing/2014/main" id="{E28DC467-0015-4C73-9235-F891954051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379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CA">
                <a:solidFill>
                  <a:srgbClr val="FFFFFF"/>
                </a:solidFill>
              </a:rPr>
              <a:t>Bruce’s Career Path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FFFFFF"/>
                </a:solidFill>
              </a:rPr>
              <a:t>How to become a computer scientist.</a:t>
            </a:r>
          </a:p>
        </p:txBody>
      </p:sp>
    </p:spTree>
    <p:extLst>
      <p:ext uri="{BB962C8B-B14F-4D97-AF65-F5344CB8AC3E}">
        <p14:creationId xmlns:p14="http://schemas.microsoft.com/office/powerpoint/2010/main" val="3693009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Desk with stethoscope and computer keyboard">
            <a:extLst>
              <a:ext uri="{FF2B5EF4-FFF2-40B4-BE49-F238E27FC236}">
                <a16:creationId xmlns:a16="http://schemas.microsoft.com/office/drawing/2014/main" id="{3A864F7D-9B67-4841-926F-2226E4488A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558" b="15172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847" y="862427"/>
            <a:ext cx="5155261" cy="4072044"/>
          </a:xfrm>
        </p:spPr>
        <p:txBody>
          <a:bodyPr anchor="t">
            <a:normAutofit/>
          </a:bodyPr>
          <a:lstStyle/>
          <a:p>
            <a:r>
              <a:rPr lang="en-CA" dirty="0">
                <a:solidFill>
                  <a:srgbClr val="FFFFFF"/>
                </a:solidFill>
              </a:rPr>
              <a:t>Safety in the Workplace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321" y="2328760"/>
            <a:ext cx="5170861" cy="4381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dirty="0">
                <a:solidFill>
                  <a:srgbClr val="FFFFFF"/>
                </a:solidFill>
              </a:rPr>
              <a:t>In this career, I need to:</a:t>
            </a:r>
          </a:p>
          <a:p>
            <a:r>
              <a:rPr lang="en-CA" sz="2400" dirty="0">
                <a:solidFill>
                  <a:srgbClr val="FFFFFF"/>
                </a:solidFill>
              </a:rPr>
              <a:t>Do not post harmful content of any kind in social media</a:t>
            </a:r>
          </a:p>
          <a:p>
            <a:r>
              <a:rPr lang="en-CA" sz="2400" dirty="0">
                <a:solidFill>
                  <a:srgbClr val="FFFFFF"/>
                </a:solidFill>
              </a:rPr>
              <a:t>Do not write programs or algorithms that are bias to anyone.</a:t>
            </a:r>
          </a:p>
          <a:p>
            <a:r>
              <a:rPr lang="en-CA" sz="2400" dirty="0">
                <a:solidFill>
                  <a:srgbClr val="FFFFFF"/>
                </a:solidFill>
              </a:rPr>
              <a:t>Use a mouse and position it within good reach.</a:t>
            </a:r>
          </a:p>
          <a:p>
            <a:r>
              <a:rPr lang="en-CA" sz="2400" dirty="0">
                <a:solidFill>
                  <a:srgbClr val="FFFFFF"/>
                </a:solidFill>
              </a:rPr>
              <a:t>Do not sit and stare at the screen for too long. Take frequent short breaks.</a:t>
            </a:r>
          </a:p>
          <a:p>
            <a:r>
              <a:rPr lang="en-CA" sz="2400" dirty="0">
                <a:solidFill>
                  <a:srgbClr val="FFFFFF"/>
                </a:solidFill>
              </a:rPr>
              <a:t>Choose a brightness level that fits the lighting condition</a:t>
            </a:r>
          </a:p>
          <a:p>
            <a:pPr marL="0" indent="0">
              <a:buNone/>
            </a:pPr>
            <a:endParaRPr lang="en-CA" sz="2400" dirty="0">
              <a:solidFill>
                <a:srgbClr val="FFFFFF"/>
              </a:solidFill>
            </a:endParaRPr>
          </a:p>
          <a:p>
            <a:endParaRPr lang="en-CA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30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CA" sz="6000" dirty="0">
                <a:solidFill>
                  <a:schemeClr val="bg1"/>
                </a:solidFill>
              </a:rPr>
              <a:t>This is what appeals to me with this career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E325046-A59C-4290-9B9A-793A2E803E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850909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7030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unlit desk">
            <a:extLst>
              <a:ext uri="{FF2B5EF4-FFF2-40B4-BE49-F238E27FC236}">
                <a16:creationId xmlns:a16="http://schemas.microsoft.com/office/drawing/2014/main" id="{38310E4A-E2A2-4403-93E5-F1B1125A1D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2122" b="13608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671570"/>
            <a:ext cx="5155261" cy="4072044"/>
          </a:xfrm>
        </p:spPr>
        <p:txBody>
          <a:bodyPr anchor="t">
            <a:normAutofit/>
          </a:bodyPr>
          <a:lstStyle/>
          <a:p>
            <a:r>
              <a:rPr lang="en-CA">
                <a:solidFill>
                  <a:srgbClr val="FFFFFF"/>
                </a:solidFill>
              </a:rPr>
              <a:t>These are some things I find less appealing about this career.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5986" y="1671566"/>
            <a:ext cx="5170861" cy="40720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2600" dirty="0">
                <a:solidFill>
                  <a:srgbClr val="FFFFFF"/>
                </a:solidFill>
              </a:rPr>
              <a:t>Always working in a office environment might not be a good fit for me. I would want to be able to talk and work with other people physically. </a:t>
            </a:r>
          </a:p>
          <a:p>
            <a:pPr>
              <a:lnSpc>
                <a:spcPct val="100000"/>
              </a:lnSpc>
            </a:pPr>
            <a:r>
              <a:rPr lang="en-CA" sz="2600" dirty="0">
                <a:solidFill>
                  <a:srgbClr val="FFFFFF"/>
                </a:solidFill>
              </a:rPr>
              <a:t>I find system analysis to be less appealing to me because looking for errors in a code doesn’t seem interesting for me. </a:t>
            </a:r>
          </a:p>
        </p:txBody>
      </p:sp>
    </p:spTree>
    <p:extLst>
      <p:ext uri="{BB962C8B-B14F-4D97-AF65-F5344CB8AC3E}">
        <p14:creationId xmlns:p14="http://schemas.microsoft.com/office/powerpoint/2010/main" val="3444173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CA" sz="3400" dirty="0"/>
              <a:t>Potential obstacles to getting this career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5B2AF6-2E49-4B20-A2E1-65F220EAE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CA" sz="2200" dirty="0"/>
              <a:t>3 possible obstacles: </a:t>
            </a:r>
          </a:p>
          <a:p>
            <a:pPr lvl="1"/>
            <a:r>
              <a:rPr lang="en-CA" sz="2200" dirty="0"/>
              <a:t>Getting a Bachelor’s degree in computer science is hard, and it will be a challenge to get one. </a:t>
            </a:r>
          </a:p>
          <a:p>
            <a:pPr lvl="1"/>
            <a:r>
              <a:rPr lang="en-CA" sz="2200" dirty="0"/>
              <a:t>High education requirements</a:t>
            </a:r>
          </a:p>
        </p:txBody>
      </p:sp>
      <p:sp>
        <p:nvSpPr>
          <p:cNvPr id="1028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ecovery Obstacles and How to Overcome Them - Great Oaks Recovery">
            <a:extLst>
              <a:ext uri="{FF2B5EF4-FFF2-40B4-BE49-F238E27FC236}">
                <a16:creationId xmlns:a16="http://schemas.microsoft.com/office/drawing/2014/main" id="{002F22D8-F9F4-459D-9E88-8DC0FA55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1170128"/>
            <a:ext cx="6019331" cy="45144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701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651BC7-AB41-4017-8071-13676E9C4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39057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CA" sz="3400">
                <a:solidFill>
                  <a:schemeClr val="bg1"/>
                </a:solidFill>
              </a:rPr>
              <a:t>Potential obstacles to being successful within this career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F20B702-4DF8-4B6E-948B-4C9C4A791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81" y="2438400"/>
            <a:ext cx="3807016" cy="3975557"/>
          </a:xfrm>
        </p:spPr>
        <p:txBody>
          <a:bodyPr>
            <a:normAutofit/>
          </a:bodyPr>
          <a:lstStyle/>
          <a:p>
            <a:r>
              <a:rPr lang="en-CA" sz="23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3 possible obstacles: </a:t>
            </a:r>
          </a:p>
          <a:p>
            <a:pPr lvl="1"/>
            <a:r>
              <a:rPr lang="en-CA" sz="23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field of computer science is very competitive, and it will be hard to be successful. </a:t>
            </a:r>
          </a:p>
          <a:p>
            <a:pPr lvl="1"/>
            <a:r>
              <a:rPr lang="en-CA" sz="23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People all have different opinions, and algorithm biases will start to appear.</a:t>
            </a:r>
          </a:p>
          <a:p>
            <a:pPr lvl="1"/>
            <a:r>
              <a:rPr lang="en-CA" sz="23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Need to constantly update your knowledge</a:t>
            </a:r>
          </a:p>
        </p:txBody>
      </p:sp>
      <p:pic>
        <p:nvPicPr>
          <p:cNvPr id="6" name="Picture 5" descr="CPU with binary numbers and blueprint">
            <a:extLst>
              <a:ext uri="{FF2B5EF4-FFF2-40B4-BE49-F238E27FC236}">
                <a16:creationId xmlns:a16="http://schemas.microsoft.com/office/drawing/2014/main" id="{7FA52B86-ABF8-4E64-B2D8-FAA360C9B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75" r="1607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66740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CA" sz="3800" dirty="0">
                <a:solidFill>
                  <a:schemeClr val="bg1"/>
                </a:solidFill>
              </a:rPr>
              <a:t>The training/education required for my career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FE8C74F-E0B3-4A82-8F5D-C9EE8DFD2E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2046864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6128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mazing stats from Alberta&amp;#39;s latest engineering salary survey | Oil Sands  Magazine">
            <a:extLst>
              <a:ext uri="{FF2B5EF4-FFF2-40B4-BE49-F238E27FC236}">
                <a16:creationId xmlns:a16="http://schemas.microsoft.com/office/drawing/2014/main" id="{3F0A4EE9-3A9B-4146-9F4F-5E63CCEC5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56" b="73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solidFill>
                  <a:schemeClr val="bg1"/>
                </a:solidFill>
              </a:rPr>
              <a:t>2 options for acquiring the training/education I need: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335189" y="1976534"/>
            <a:ext cx="1877016" cy="823912"/>
          </a:xfrm>
        </p:spPr>
        <p:txBody>
          <a:bodyPr>
            <a:noAutofit/>
          </a:bodyPr>
          <a:lstStyle/>
          <a:p>
            <a:r>
              <a:rPr lang="en-CA" sz="3000" dirty="0">
                <a:solidFill>
                  <a:schemeClr val="bg1"/>
                </a:solidFill>
              </a:rPr>
              <a:t>Option #1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376931" y="3176356"/>
            <a:ext cx="3653835" cy="368458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Studying 4-5 years for a Bachelor’s degree in computer science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897069" y="3176356"/>
            <a:ext cx="3638006" cy="368458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Studying 4-5 years for a Bachelor’s degree in Engineering, and take a extra-curricular class about computer programming.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217" y="2505075"/>
            <a:ext cx="3639627" cy="3682303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F3A6616-D27A-455C-B5F2-E61BC64A50B7}"/>
              </a:ext>
            </a:extLst>
          </p:cNvPr>
          <p:cNvSpPr txBox="1">
            <a:spLocks/>
          </p:cNvSpPr>
          <p:nvPr/>
        </p:nvSpPr>
        <p:spPr>
          <a:xfrm>
            <a:off x="7599917" y="1966533"/>
            <a:ext cx="187701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000">
                <a:solidFill>
                  <a:schemeClr val="bg1"/>
                </a:solidFill>
              </a:rPr>
              <a:t>Option #1</a:t>
            </a:r>
            <a:endParaRPr lang="en-CA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63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13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15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CA" sz="4000">
                <a:solidFill>
                  <a:srgbClr val="FFFFFF"/>
                </a:solidFill>
              </a:rPr>
              <a:t>I intend to go to Waterloo for that career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A4B0189-DD74-49CD-B7E3-9FE98AAAE2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7424306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6152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7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ectangle 7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University of Waterloo - Wikipedia">
            <a:extLst>
              <a:ext uri="{FF2B5EF4-FFF2-40B4-BE49-F238E27FC236}">
                <a16:creationId xmlns:a16="http://schemas.microsoft.com/office/drawing/2014/main" id="{44F66738-540E-4E0A-A285-F47CF4460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" b="2"/>
          <a:stretch/>
        </p:blipFill>
        <p:spPr bwMode="auto">
          <a:xfrm>
            <a:off x="542324" y="643467"/>
            <a:ext cx="553296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niversity of Waterloo Office Photos | Glassdoor">
            <a:extLst>
              <a:ext uri="{FF2B5EF4-FFF2-40B4-BE49-F238E27FC236}">
                <a16:creationId xmlns:a16="http://schemas.microsoft.com/office/drawing/2014/main" id="{E3E947BF-C202-43AD-9387-B3A26436F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r="11631" b="-2"/>
          <a:stretch/>
        </p:blipFill>
        <p:spPr bwMode="auto">
          <a:xfrm>
            <a:off x="6176432" y="643467"/>
            <a:ext cx="537210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061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CA" sz="6000">
                <a:solidFill>
                  <a:schemeClr val="bg1"/>
                </a:solidFill>
              </a:rPr>
              <a:t>High school courses required for admission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4721FC8-DE97-45F5-8E1D-DE34FC99B7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4056930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1181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0467" y="1044476"/>
            <a:ext cx="4707671" cy="1225650"/>
          </a:xfrm>
        </p:spPr>
        <p:txBody>
          <a:bodyPr anchor="b">
            <a:normAutofit/>
          </a:bodyPr>
          <a:lstStyle/>
          <a:p>
            <a:r>
              <a:rPr lang="en-CA" sz="3800" dirty="0">
                <a:solidFill>
                  <a:schemeClr val="bg1"/>
                </a:solidFill>
              </a:rPr>
              <a:t>My Career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467" y="2631367"/>
            <a:ext cx="4707671" cy="2829513"/>
          </a:xfrm>
        </p:spPr>
        <p:txBody>
          <a:bodyPr>
            <a:noAutofit/>
          </a:bodyPr>
          <a:lstStyle/>
          <a:p>
            <a:r>
              <a:rPr lang="en-CA" sz="2200" dirty="0">
                <a:solidFill>
                  <a:schemeClr val="bg1"/>
                </a:solidFill>
              </a:rPr>
              <a:t>I want to become a computer scientist by 2029-2030</a:t>
            </a:r>
          </a:p>
          <a:p>
            <a:r>
              <a:rPr lang="en-CA" sz="2200" dirty="0">
                <a:solidFill>
                  <a:schemeClr val="bg1"/>
                </a:solidFill>
              </a:rPr>
              <a:t>To get there, I will need to:</a:t>
            </a:r>
          </a:p>
          <a:p>
            <a:pPr lvl="1"/>
            <a:r>
              <a:rPr lang="en-CA" sz="2200" dirty="0">
                <a:solidFill>
                  <a:schemeClr val="bg1"/>
                </a:solidFill>
              </a:rPr>
              <a:t>Graduate high school by 2024</a:t>
            </a:r>
          </a:p>
          <a:p>
            <a:pPr lvl="1"/>
            <a:r>
              <a:rPr lang="en-CA" sz="2200" dirty="0">
                <a:solidFill>
                  <a:schemeClr val="bg1"/>
                </a:solidFill>
              </a:rPr>
              <a:t>A master degree in software engineer and computer science</a:t>
            </a:r>
          </a:p>
          <a:p>
            <a:pPr lvl="1"/>
            <a:r>
              <a:rPr lang="en-CA" sz="2200" dirty="0">
                <a:solidFill>
                  <a:schemeClr val="bg1"/>
                </a:solidFill>
              </a:rPr>
              <a:t>Experience with computer programming or system analysis. </a:t>
            </a:r>
          </a:p>
          <a:p>
            <a:pPr lvl="2"/>
            <a:endParaRPr lang="en-CA" sz="2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Majoring in Computer Science: Is It for Me? - Peterson&amp;#39;s">
            <a:extLst>
              <a:ext uri="{FF2B5EF4-FFF2-40B4-BE49-F238E27FC236}">
                <a16:creationId xmlns:a16="http://schemas.microsoft.com/office/drawing/2014/main" id="{CBE4FE61-00FD-41B6-889E-2B5DEB278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87" b="1"/>
          <a:stretch/>
        </p:blipFill>
        <p:spPr bwMode="auto">
          <a:xfrm>
            <a:off x="6939214" y="1166992"/>
            <a:ext cx="4650325" cy="445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61F2F60-14E3-4196-B7CE-175E46F04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596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72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CA" sz="3700"/>
              <a:t>Scholarships/Bursaries/Grants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73EBD-DCD8-4D40-9EFC-47866F36F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69" r="3418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498813E-62F8-4EA1-9089-BE8B37B14E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8576128"/>
              </p:ext>
            </p:extLst>
          </p:nvPr>
        </p:nvGraphicFramePr>
        <p:xfrm>
          <a:off x="836680" y="1888006"/>
          <a:ext cx="6002110" cy="4821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23616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822960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248" y="1355155"/>
            <a:ext cx="5157216" cy="4692056"/>
          </a:xfrm>
        </p:spPr>
        <p:txBody>
          <a:bodyPr anchor="t"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dirty="0"/>
              <a:t>High results in Canadian Computing Competition, Canadian Senior Mathematics Contest, and/or the Euclid Mathematics Contest can help your application.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University of Waterloo is famous for its engineering, math, and science programs.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 chose this institution because the programs that they offer will help me in my career a lot.</a:t>
            </a:r>
          </a:p>
        </p:txBody>
      </p:sp>
      <p:pic>
        <p:nvPicPr>
          <p:cNvPr id="7170" name="Picture 2" descr="University of Waterloo - Wikipedia">
            <a:extLst>
              <a:ext uri="{FF2B5EF4-FFF2-40B4-BE49-F238E27FC236}">
                <a16:creationId xmlns:a16="http://schemas.microsoft.com/office/drawing/2014/main" id="{3E1380DB-D201-4EBB-BF6E-782F510D3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3408" y="969734"/>
            <a:ext cx="4945964" cy="494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893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ow to Save Money | NextAdvisor with TIME">
            <a:extLst>
              <a:ext uri="{FF2B5EF4-FFF2-40B4-BE49-F238E27FC236}">
                <a16:creationId xmlns:a16="http://schemas.microsoft.com/office/drawing/2014/main" id="{442B4242-2AD9-4BAD-9B17-8CA7F6ACF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0" b="1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CA" sz="4000">
                <a:solidFill>
                  <a:srgbClr val="FFFFFF"/>
                </a:solidFill>
              </a:rPr>
              <a:t>Financial Plan - Tuition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CA" sz="2600" dirty="0">
                <a:solidFill>
                  <a:srgbClr val="FFFFFF"/>
                </a:solidFill>
              </a:rPr>
              <a:t>Total cost of program: $15900 per year. $79500 for 5 years.</a:t>
            </a:r>
          </a:p>
          <a:p>
            <a:r>
              <a:rPr lang="en-CA" sz="2600" dirty="0">
                <a:solidFill>
                  <a:srgbClr val="FFFFFF"/>
                </a:solidFill>
              </a:rPr>
              <a:t>I am going to pay for my program:</a:t>
            </a:r>
          </a:p>
          <a:p>
            <a:pPr lvl="1"/>
            <a:r>
              <a:rPr lang="en-CA" dirty="0">
                <a:solidFill>
                  <a:srgbClr val="FFFFFF"/>
                </a:solidFill>
              </a:rPr>
              <a:t>My family would pay for part of my loan.</a:t>
            </a:r>
          </a:p>
          <a:p>
            <a:pPr lvl="1"/>
            <a:r>
              <a:rPr lang="en-CA" dirty="0">
                <a:solidFill>
                  <a:srgbClr val="FFFFFF"/>
                </a:solidFill>
              </a:rPr>
              <a:t>Try to get a scholarship and pay some of the loan</a:t>
            </a:r>
          </a:p>
          <a:p>
            <a:pPr lvl="1"/>
            <a:r>
              <a:rPr lang="en-CA" dirty="0">
                <a:solidFill>
                  <a:srgbClr val="FFFFFF"/>
                </a:solidFill>
              </a:rPr>
              <a:t>Get a part-time entry job.</a:t>
            </a:r>
          </a:p>
          <a:p>
            <a:pPr lvl="1"/>
            <a:r>
              <a:rPr lang="en-CA" dirty="0">
                <a:solidFill>
                  <a:srgbClr val="FFFFFF"/>
                </a:solidFill>
              </a:rPr>
              <a:t>Student loan</a:t>
            </a:r>
          </a:p>
        </p:txBody>
      </p:sp>
    </p:spTree>
    <p:extLst>
      <p:ext uri="{BB962C8B-B14F-4D97-AF65-F5344CB8AC3E}">
        <p14:creationId xmlns:p14="http://schemas.microsoft.com/office/powerpoint/2010/main" val="2556408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1E214AA7-F028-4A0D-8698-61AEC754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933" y="995318"/>
            <a:ext cx="9872134" cy="1193968"/>
          </a:xfrm>
          <a:solidFill>
            <a:srgbClr val="FFFFFF"/>
          </a:solidFill>
          <a:ln w="38100">
            <a:solidFill>
              <a:srgbClr val="7F7F7F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3F3F3F"/>
                </a:solidFill>
                <a:latin typeface="+mj-lt"/>
                <a:ea typeface="+mj-ea"/>
                <a:cs typeface="+mj-cs"/>
              </a:rPr>
              <a:t>Some related occupations: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50" y="2607466"/>
            <a:ext cx="4297351" cy="29597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/>
              <a:t>Computer programmer</a:t>
            </a:r>
          </a:p>
        </p:txBody>
      </p:sp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D6206FDC-2777-4D7F-AF9C-73413DA6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EAF86A2-0DBA-42AD-8974-EC9F89E2EAFE}"/>
              </a:ext>
            </a:extLst>
          </p:cNvPr>
          <p:cNvSpPr txBox="1">
            <a:spLocks/>
          </p:cNvSpPr>
          <p:nvPr/>
        </p:nvSpPr>
        <p:spPr>
          <a:xfrm>
            <a:off x="6735455" y="2607140"/>
            <a:ext cx="4292594" cy="2959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Web designer </a:t>
            </a:r>
          </a:p>
        </p:txBody>
      </p:sp>
      <p:pic>
        <p:nvPicPr>
          <p:cNvPr id="4106" name="Picture 10" descr="6 Benefits of Being a Computer Programmer">
            <a:extLst>
              <a:ext uri="{FF2B5EF4-FFF2-40B4-BE49-F238E27FC236}">
                <a16:creationId xmlns:a16="http://schemas.microsoft.com/office/drawing/2014/main" id="{0FE6F737-3ED8-4521-BCE0-999CD1E76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50" y="3355845"/>
            <a:ext cx="4602691" cy="300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ll About Certified Ethical Hacker (CEH) Certification Exam, Jobs, Salary,  Cost &amp;amp; Skills - CEOWORLD magazine">
            <a:extLst>
              <a:ext uri="{FF2B5EF4-FFF2-40B4-BE49-F238E27FC236}">
                <a16:creationId xmlns:a16="http://schemas.microsoft.com/office/drawing/2014/main" id="{1133782E-1E95-40E4-9FBA-0DD935766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8" r="11334"/>
          <a:stretch/>
        </p:blipFill>
        <p:spPr bwMode="auto">
          <a:xfrm>
            <a:off x="6877614" y="3352696"/>
            <a:ext cx="4614324" cy="300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338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en-CA" sz="4000"/>
              <a:t>Computer scientists are awesome!!!</a:t>
            </a:r>
          </a:p>
        </p:txBody>
      </p:sp>
      <p:pic>
        <p:nvPicPr>
          <p:cNvPr id="2050" name="Picture 2" descr="Growth Plan Service, Project Consultants - Virtual Splat Software Pvt.  Ltd., Mumbai | ID: 19290109862">
            <a:extLst>
              <a:ext uri="{FF2B5EF4-FFF2-40B4-BE49-F238E27FC236}">
                <a16:creationId xmlns:a16="http://schemas.microsoft.com/office/drawing/2014/main" id="{F3F84BE2-3CA0-4CA7-913C-D85E07C57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7" r="4615" b="-1"/>
          <a:stretch/>
        </p:blipFill>
        <p:spPr bwMode="auto">
          <a:xfrm>
            <a:off x="-4642" y="10"/>
            <a:ext cx="3006061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ginners Guide To Creating Artificial Neural Networks In R">
            <a:extLst>
              <a:ext uri="{FF2B5EF4-FFF2-40B4-BE49-F238E27FC236}">
                <a16:creationId xmlns:a16="http://schemas.microsoft.com/office/drawing/2014/main" id="{06C4F7FE-774C-412D-9C7B-604E437B9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0" r="4707" b="-1"/>
          <a:stretch/>
        </p:blipFill>
        <p:spPr bwMode="auto">
          <a:xfrm>
            <a:off x="3198068" y="10"/>
            <a:ext cx="2991088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hat Is a Computer Virus?">
            <a:extLst>
              <a:ext uri="{FF2B5EF4-FFF2-40B4-BE49-F238E27FC236}">
                <a16:creationId xmlns:a16="http://schemas.microsoft.com/office/drawing/2014/main" id="{91583732-1B93-42D4-9254-55B411102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6" r="1" b="7849"/>
          <a:stretch/>
        </p:blipFill>
        <p:spPr bwMode="auto">
          <a:xfrm>
            <a:off x="-2" y="3518351"/>
            <a:ext cx="6189158" cy="333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/>
          </a:bodyPr>
          <a:lstStyle/>
          <a:p>
            <a:r>
              <a:rPr lang="en-CA" sz="2600" dirty="0"/>
              <a:t>The computer science field is growing 16% every year.</a:t>
            </a:r>
          </a:p>
          <a:p>
            <a:r>
              <a:rPr lang="en-CA" sz="2600" dirty="0"/>
              <a:t>80% of computer scientists are male</a:t>
            </a:r>
          </a:p>
          <a:p>
            <a:r>
              <a:rPr lang="en-CA" sz="2600" dirty="0"/>
              <a:t>Every year, 5000 new computer viruses appear.</a:t>
            </a:r>
          </a:p>
          <a:p>
            <a:endParaRPr lang="en-CA" sz="2600" dirty="0"/>
          </a:p>
        </p:txBody>
      </p:sp>
    </p:spTree>
    <p:extLst>
      <p:ext uri="{BB962C8B-B14F-4D97-AF65-F5344CB8AC3E}">
        <p14:creationId xmlns:p14="http://schemas.microsoft.com/office/powerpoint/2010/main" val="690559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hould I Study an Online M.S. in Computer Science in 2021? -  MastersPortal.com">
            <a:extLst>
              <a:ext uri="{FF2B5EF4-FFF2-40B4-BE49-F238E27FC236}">
                <a16:creationId xmlns:a16="http://schemas.microsoft.com/office/drawing/2014/main" id="{A8170421-08BA-4AF5-8C73-0D39CC04C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4" b="22081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CA" sz="3600"/>
              <a:t>What is a computer scientist?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754" y="3601297"/>
            <a:ext cx="4999597" cy="3062167"/>
          </a:xfrm>
        </p:spPr>
        <p:txBody>
          <a:bodyPr anchor="ctr">
            <a:noAutofit/>
          </a:bodyPr>
          <a:lstStyle/>
          <a:p>
            <a:r>
              <a:rPr lang="en-CA" sz="2000" dirty="0"/>
              <a:t>A computer scientist uses technology to solve future or current problems. Uses algorithms to tell a computer what to do. </a:t>
            </a:r>
          </a:p>
          <a:p>
            <a:r>
              <a:rPr lang="en-CA" sz="2000" dirty="0"/>
              <a:t>Analyze problems and develop solutions for them</a:t>
            </a:r>
          </a:p>
          <a:p>
            <a:r>
              <a:rPr lang="en-CA" sz="2000" dirty="0"/>
              <a:t>Write programs that would help people interact better with software and hardware.</a:t>
            </a:r>
          </a:p>
          <a:p>
            <a:r>
              <a:rPr lang="en-CA" sz="2000" dirty="0"/>
              <a:t>Program new software applications that would benefit society.  </a:t>
            </a:r>
          </a:p>
          <a:p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719110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lectronic components on a white background">
            <a:extLst>
              <a:ext uri="{FF2B5EF4-FFF2-40B4-BE49-F238E27FC236}">
                <a16:creationId xmlns:a16="http://schemas.microsoft.com/office/drawing/2014/main" id="{505D1A25-CE9A-4837-9CDC-9B9B40BA39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CA" sz="4500" dirty="0">
                <a:solidFill>
                  <a:srgbClr val="FFFFFF"/>
                </a:solidFill>
              </a:rPr>
              <a:t>About my future career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336" y="1460567"/>
            <a:ext cx="5744685" cy="472627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2600" dirty="0">
                <a:solidFill>
                  <a:srgbClr val="FFFFFF"/>
                </a:solidFill>
              </a:rPr>
              <a:t>A computer scientist usually works full time in a comfortable office. Their schedules are very flexible and independent. </a:t>
            </a:r>
          </a:p>
          <a:p>
            <a:pPr>
              <a:lnSpc>
                <a:spcPct val="100000"/>
              </a:lnSpc>
            </a:pPr>
            <a:r>
              <a:rPr lang="en-CA" sz="2600" dirty="0">
                <a:solidFill>
                  <a:srgbClr val="FFFFFF"/>
                </a:solidFill>
              </a:rPr>
              <a:t>The salary range for this job is $54,995 to $140,795 year. </a:t>
            </a:r>
          </a:p>
          <a:p>
            <a:pPr>
              <a:lnSpc>
                <a:spcPct val="100000"/>
              </a:lnSpc>
            </a:pPr>
            <a:r>
              <a:rPr lang="en-CA" sz="2600" dirty="0">
                <a:solidFill>
                  <a:srgbClr val="FFFFFF"/>
                </a:solidFill>
              </a:rPr>
              <a:t>A computer scientist usually works for </a:t>
            </a:r>
            <a:r>
              <a:rPr lang="en-CA" sz="2600" b="1" dirty="0">
                <a:solidFill>
                  <a:srgbClr val="FFFFFF"/>
                </a:solidFill>
              </a:rPr>
              <a:t>40 hours </a:t>
            </a:r>
            <a:r>
              <a:rPr lang="en-CA" sz="2600" dirty="0">
                <a:solidFill>
                  <a:srgbClr val="FFFFFF"/>
                </a:solidFill>
              </a:rPr>
              <a:t>a week.</a:t>
            </a:r>
          </a:p>
          <a:p>
            <a:pPr>
              <a:lnSpc>
                <a:spcPct val="100000"/>
              </a:lnSpc>
            </a:pPr>
            <a:endParaRPr lang="en-CA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095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meritech Financial Asks: How Will Student Loan Debt and the Future of Jobs  Affect Your Career Choices? | Newswire">
            <a:extLst>
              <a:ext uri="{FF2B5EF4-FFF2-40B4-BE49-F238E27FC236}">
                <a16:creationId xmlns:a16="http://schemas.microsoft.com/office/drawing/2014/main" id="{F137FACC-B892-4625-96EA-B22146F38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7" r="21962" b="-7"/>
          <a:stretch/>
        </p:blipFill>
        <p:spPr bwMode="auto">
          <a:xfrm>
            <a:off x="4117521" y="10"/>
            <a:ext cx="80744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Freeform: Shape 70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5" name="Freeform: Shape 72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CA" sz="3700" b="1" dirty="0"/>
              <a:t>1.5%</a:t>
            </a:r>
            <a:r>
              <a:rPr lang="en-CA" sz="3700" dirty="0"/>
              <a:t> chance of becoming automated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27" y="1690688"/>
            <a:ext cx="4455527" cy="4848407"/>
          </a:xfrm>
        </p:spPr>
        <p:txBody>
          <a:bodyPr>
            <a:normAutofit/>
          </a:bodyPr>
          <a:lstStyle/>
          <a:p>
            <a:r>
              <a:rPr lang="en-CA" sz="2400" dirty="0"/>
              <a:t>Given the percentage rate to be very low, it is very unlikely that a computer scientist’s job would be automated. </a:t>
            </a:r>
          </a:p>
          <a:p>
            <a:r>
              <a:rPr lang="en-CA" sz="2400" dirty="0"/>
              <a:t>Reasons: </a:t>
            </a:r>
          </a:p>
          <a:p>
            <a:pPr lvl="1"/>
            <a:r>
              <a:rPr lang="en-CA" sz="2000" dirty="0"/>
              <a:t>A computer scientist’s job is to create new complex algorithms, and robots are unlikely to do that soon.</a:t>
            </a:r>
          </a:p>
          <a:p>
            <a:pPr lvl="1"/>
            <a:r>
              <a:rPr lang="en-CA" sz="2000" dirty="0"/>
              <a:t>Currently, lower leveled programming are being automated, but as programming gets more complicated, the more complex programming is unlikely to be automated.</a:t>
            </a:r>
          </a:p>
        </p:txBody>
      </p:sp>
    </p:spTree>
    <p:extLst>
      <p:ext uri="{BB962C8B-B14F-4D97-AF65-F5344CB8AC3E}">
        <p14:creationId xmlns:p14="http://schemas.microsoft.com/office/powerpoint/2010/main" val="2638853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en-CA" sz="5400" dirty="0"/>
              <a:t>My compatibility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0FA0433A-6E93-4850-B2C5-D8BCF61E1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09" r="1359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2717493E-C6C3-48DA-A702-4D47D0F927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4261689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96859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8" name="Rectangle 74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en-CA" sz="2800">
                <a:solidFill>
                  <a:schemeClr val="bg1"/>
                </a:solidFill>
              </a:rPr>
              <a:t>Computer scientist would be great for me because…	</a:t>
            </a:r>
          </a:p>
        </p:txBody>
      </p:sp>
      <p:pic>
        <p:nvPicPr>
          <p:cNvPr id="3076" name="Picture 4" descr="Intelligent Mechanical Engineering｜Undergraduate｜Fukuoka Institute of  Technology">
            <a:extLst>
              <a:ext uri="{FF2B5EF4-FFF2-40B4-BE49-F238E27FC236}">
                <a16:creationId xmlns:a16="http://schemas.microsoft.com/office/drawing/2014/main" id="{E3026363-6461-4F63-B382-2EDF22062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2" r="16520"/>
          <a:stretch/>
        </p:blipFill>
        <p:spPr bwMode="auto"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hy Is Computer Programming Important? | GCU Blog">
            <a:extLst>
              <a:ext uri="{FF2B5EF4-FFF2-40B4-BE49-F238E27FC236}">
                <a16:creationId xmlns:a16="http://schemas.microsoft.com/office/drawing/2014/main" id="{2D610B03-CCD0-4F2A-87D6-1E80A9E3F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2" r="12566"/>
          <a:stretch/>
        </p:blipFill>
        <p:spPr bwMode="auto"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ystems Analyst Careers | ComputerScience.org">
            <a:extLst>
              <a:ext uri="{FF2B5EF4-FFF2-40B4-BE49-F238E27FC236}">
                <a16:creationId xmlns:a16="http://schemas.microsoft.com/office/drawing/2014/main" id="{A8E22E27-0E78-4ED0-AC29-84460274E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4" r="12508" b="2"/>
          <a:stretch/>
        </p:blipFill>
        <p:spPr bwMode="auto"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9" name="Group 76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90" name="Freeform: Shape 78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766101"/>
          </a:xfrm>
        </p:spPr>
        <p:txBody>
          <a:bodyPr numCol="1">
            <a:normAutofit/>
          </a:bodyPr>
          <a:lstStyle/>
          <a:p>
            <a:r>
              <a:rPr lang="en-CA" sz="2300" dirty="0">
                <a:solidFill>
                  <a:schemeClr val="bg1">
                    <a:alpha val="80000"/>
                  </a:schemeClr>
                </a:solidFill>
              </a:rPr>
              <a:t>I already have these skills for this career:</a:t>
            </a:r>
          </a:p>
          <a:p>
            <a:pPr lvl="1"/>
            <a:r>
              <a:rPr lang="en-CA" sz="1900" dirty="0">
                <a:solidFill>
                  <a:schemeClr val="bg1">
                    <a:alpha val="80000"/>
                  </a:schemeClr>
                </a:solidFill>
              </a:rPr>
              <a:t>Knowledge about Python coding</a:t>
            </a:r>
          </a:p>
          <a:p>
            <a:pPr lvl="1"/>
            <a:r>
              <a:rPr lang="en-CA" sz="1900" dirty="0">
                <a:solidFill>
                  <a:schemeClr val="bg1">
                    <a:alpha val="80000"/>
                  </a:schemeClr>
                </a:solidFill>
              </a:rPr>
              <a:t>Knowledge about engineering and robotics</a:t>
            </a:r>
          </a:p>
          <a:p>
            <a:pPr lvl="1"/>
            <a:r>
              <a:rPr lang="en-CA" sz="1900" dirty="0">
                <a:solidFill>
                  <a:schemeClr val="bg1">
                    <a:alpha val="80000"/>
                  </a:schemeClr>
                </a:solidFill>
              </a:rPr>
              <a:t>I have taken business 9</a:t>
            </a:r>
          </a:p>
          <a:p>
            <a:pPr lvl="1"/>
            <a:r>
              <a:rPr lang="en-CA" sz="1900" dirty="0">
                <a:solidFill>
                  <a:schemeClr val="bg1">
                    <a:alpha val="80000"/>
                  </a:schemeClr>
                </a:solidFill>
              </a:rPr>
              <a:t>Great critical thinking and communication skills</a:t>
            </a:r>
          </a:p>
          <a:p>
            <a:pPr lvl="1"/>
            <a:endParaRPr lang="en-CA" sz="1900" dirty="0">
              <a:solidFill>
                <a:schemeClr val="bg1">
                  <a:alpha val="80000"/>
                </a:schemeClr>
              </a:solidFill>
            </a:endParaRPr>
          </a:p>
          <a:p>
            <a:pPr lvl="1"/>
            <a:endParaRPr lang="en-CA" sz="19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CA" sz="23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CA" sz="23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CA" sz="23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CA" sz="23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CA" sz="23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94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0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CA" sz="3800"/>
              <a:t>I am not quite ready for this career, but I will get there!</a:t>
            </a:r>
          </a:p>
        </p:txBody>
      </p:sp>
      <p:sp>
        <p:nvSpPr>
          <p:cNvPr id="410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he Future Of E-Commerce">
            <a:extLst>
              <a:ext uri="{FF2B5EF4-FFF2-40B4-BE49-F238E27FC236}">
                <a16:creationId xmlns:a16="http://schemas.microsoft.com/office/drawing/2014/main" id="{54318827-A0D8-4A13-A39B-C2E5E4449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r="25380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488651-4623-4925-B533-A0C0E3C33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587" y="2842665"/>
            <a:ext cx="4456095" cy="3689966"/>
          </a:xfrm>
        </p:spPr>
        <p:txBody>
          <a:bodyPr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are skills for the job I still need to learn: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 how to commercialize a product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 analysis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2200" dirty="0">
                <a:solidFill>
                  <a:prstClr val="black"/>
                </a:solidFill>
                <a:latin typeface="Calibri" panose="020F0502020204030204"/>
              </a:rPr>
              <a:t>Business administration </a:t>
            </a:r>
          </a:p>
          <a:p>
            <a:pPr>
              <a:spcBef>
                <a:spcPts val="500"/>
              </a:spcBef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how I will get those skills:</a:t>
            </a:r>
          </a:p>
          <a:p>
            <a:pPr lvl="1"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 business class in grade 11 or 12. </a:t>
            </a:r>
          </a:p>
          <a:p>
            <a:pPr lvl="1">
              <a:defRPr/>
            </a:pPr>
            <a:r>
              <a:rPr lang="en-CA" sz="2200" dirty="0">
                <a:solidFill>
                  <a:prstClr val="black"/>
                </a:solidFill>
                <a:latin typeface="Calibri" panose="020F0502020204030204"/>
              </a:rPr>
              <a:t>Take computer programming 11 and 12. </a:t>
            </a:r>
            <a:endParaRPr kumimoji="0" lang="en-CA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CA" sz="22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88883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94795"/>
            <a:ext cx="4394200" cy="1323439"/>
          </a:xfrm>
        </p:spPr>
        <p:txBody>
          <a:bodyPr anchor="t">
            <a:normAutofit/>
          </a:bodyPr>
          <a:lstStyle/>
          <a:p>
            <a:r>
              <a:rPr lang="en-CA" sz="4000" dirty="0">
                <a:solidFill>
                  <a:schemeClr val="bg1"/>
                </a:solidFill>
              </a:rPr>
              <a:t>Job 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2697151"/>
            <a:ext cx="4394200" cy="3512875"/>
          </a:xfrm>
        </p:spPr>
        <p:txBody>
          <a:bodyPr>
            <a:normAutofit/>
          </a:bodyPr>
          <a:lstStyle/>
          <a:p>
            <a:r>
              <a:rPr lang="en-CA" sz="2600" dirty="0">
                <a:solidFill>
                  <a:schemeClr val="bg1">
                    <a:alpha val="80000"/>
                  </a:schemeClr>
                </a:solidFill>
              </a:rPr>
              <a:t>In BC, the job outlook is 3 of 3 stars.</a:t>
            </a:r>
          </a:p>
          <a:p>
            <a:r>
              <a:rPr lang="en-CA" sz="2600" dirty="0">
                <a:solidFill>
                  <a:schemeClr val="bg1">
                    <a:alpha val="80000"/>
                  </a:schemeClr>
                </a:solidFill>
              </a:rPr>
              <a:t>Here are 2 reasons why:</a:t>
            </a:r>
          </a:p>
          <a:p>
            <a:pPr lvl="1"/>
            <a:r>
              <a:rPr lang="en-CA" sz="2200" dirty="0">
                <a:solidFill>
                  <a:schemeClr val="bg1">
                    <a:alpha val="80000"/>
                  </a:schemeClr>
                </a:solidFill>
              </a:rPr>
              <a:t>Employment growth is growing steadily. </a:t>
            </a:r>
          </a:p>
          <a:p>
            <a:pPr lvl="1"/>
            <a:r>
              <a:rPr lang="en-CA" sz="2200" dirty="0">
                <a:solidFill>
                  <a:schemeClr val="bg1">
                    <a:alpha val="80000"/>
                  </a:schemeClr>
                </a:solidFill>
              </a:rPr>
              <a:t>With technology advancing every year, there will be more and more opportunities to become a computer scientist. </a:t>
            </a:r>
          </a:p>
          <a:p>
            <a:pPr lvl="1"/>
            <a:endParaRPr lang="en-CA" sz="26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5122" name="Picture 2" descr="For 40 years, computer scientists looked for a solution that doesn&amp;#39;t exist  - The Boston Globe">
            <a:extLst>
              <a:ext uri="{FF2B5EF4-FFF2-40B4-BE49-F238E27FC236}">
                <a16:creationId xmlns:a16="http://schemas.microsoft.com/office/drawing/2014/main" id="{1903C000-41D0-492E-BD04-9E430FF68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 r="17690" b="-1"/>
          <a:stretch/>
        </p:blipFill>
        <p:spPr bwMode="auto"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noFill/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8909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3207</TotalTime>
  <Words>1167</Words>
  <Application>Microsoft Office PowerPoint</Application>
  <PresentationFormat>Widescreen</PresentationFormat>
  <Paragraphs>117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Tw Cen MT</vt:lpstr>
      <vt:lpstr>Office Theme</vt:lpstr>
      <vt:lpstr>Bruce’s Career Path</vt:lpstr>
      <vt:lpstr>My Career Goal</vt:lpstr>
      <vt:lpstr>What is a computer scientist?</vt:lpstr>
      <vt:lpstr>About my future career</vt:lpstr>
      <vt:lpstr>1.5% chance of becoming automated</vt:lpstr>
      <vt:lpstr>My compatibility</vt:lpstr>
      <vt:lpstr>Computer scientist would be great for me because… </vt:lpstr>
      <vt:lpstr>I am not quite ready for this career, but I will get there!</vt:lpstr>
      <vt:lpstr>Job Outlook</vt:lpstr>
      <vt:lpstr>Safety in the Workplace</vt:lpstr>
      <vt:lpstr>This is what appeals to me with this career</vt:lpstr>
      <vt:lpstr>These are some things I find less appealing about this career.</vt:lpstr>
      <vt:lpstr>Potential obstacles to getting this career</vt:lpstr>
      <vt:lpstr>Potential obstacles to being successful within this career</vt:lpstr>
      <vt:lpstr>The training/education required for my career </vt:lpstr>
      <vt:lpstr>2 options for acquiring the training/education I need:</vt:lpstr>
      <vt:lpstr>I intend to go to Waterloo for that career</vt:lpstr>
      <vt:lpstr>PowerPoint Presentation</vt:lpstr>
      <vt:lpstr>High school courses required for admission</vt:lpstr>
      <vt:lpstr>Scholarships/Bursaries/Grants</vt:lpstr>
      <vt:lpstr>PowerPoint Presentation</vt:lpstr>
      <vt:lpstr>Financial Plan - Tuition</vt:lpstr>
      <vt:lpstr>Some related occupations:</vt:lpstr>
      <vt:lpstr>Computer scientists are awesome!!!</vt:lpstr>
    </vt:vector>
  </TitlesOfParts>
  <Company>School District 43 Coquitlam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(your name)’s Career Path</dc:title>
  <dc:creator>Chapell, Adrienne</dc:creator>
  <cp:lastModifiedBy>130S-Wang, Bruce - Zihuan</cp:lastModifiedBy>
  <cp:revision>33</cp:revision>
  <dcterms:created xsi:type="dcterms:W3CDTF">2016-10-18T14:29:42Z</dcterms:created>
  <dcterms:modified xsi:type="dcterms:W3CDTF">2021-07-15T19:50:32Z</dcterms:modified>
</cp:coreProperties>
</file>