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AFF5B2-C862-CB52-B65C-A71AB0F41F2E}" v="1419" dt="2019-12-17T03:54:19.931"/>
    <p1510:client id="{C2F0EF4C-E9AE-4B32-E83F-DB4014D4D6F0}" v="194" dt="2019-12-04T19:19:30.817"/>
    <p1510:client id="{DC769465-20A8-F037-B17E-809481A94603}" v="1068" dt="2019-12-17T02:59:51.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130S-Chang, Bryan" userId="S::130-bchang@sd43.bc.ca::4e66284f-b78e-41af-a516-a5702fa60f42" providerId="AD" clId="Web-{DC769465-20A8-F037-B17E-809481A94603}"/>
    <pc:docChg chg="addSld modSld">
      <pc:chgData name="130S-Chang, Bryan" userId="S::130-bchang@sd43.bc.ca::4e66284f-b78e-41af-a516-a5702fa60f42" providerId="AD" clId="Web-{DC769465-20A8-F037-B17E-809481A94603}" dt="2019-12-17T02:59:51.750" v="1056"/>
      <pc:docMkLst>
        <pc:docMk/>
      </pc:docMkLst>
      <pc:sldChg chg="addSp modSp mod setBg">
        <pc:chgData name="130S-Chang, Bryan" userId="S::130-bchang@sd43.bc.ca::4e66284f-b78e-41af-a516-a5702fa60f42" providerId="AD" clId="Web-{DC769465-20A8-F037-B17E-809481A94603}" dt="2019-12-17T02:43:44.391" v="611" actId="20577"/>
        <pc:sldMkLst>
          <pc:docMk/>
          <pc:sldMk cId="830780123" sldId="258"/>
        </pc:sldMkLst>
        <pc:spChg chg="mod">
          <ac:chgData name="130S-Chang, Bryan" userId="S::130-bchang@sd43.bc.ca::4e66284f-b78e-41af-a516-a5702fa60f42" providerId="AD" clId="Web-{DC769465-20A8-F037-B17E-809481A94603}" dt="2019-12-17T02:43:44.391" v="611" actId="20577"/>
          <ac:spMkLst>
            <pc:docMk/>
            <pc:sldMk cId="830780123" sldId="258"/>
            <ac:spMk id="2" creationId="{9FFB58A8-1EEE-4C06-8C50-B72C0C357B99}"/>
          </ac:spMkLst>
        </pc:spChg>
        <pc:spChg chg="mod ord">
          <ac:chgData name="130S-Chang, Bryan" userId="S::130-bchang@sd43.bc.ca::4e66284f-b78e-41af-a516-a5702fa60f42" providerId="AD" clId="Web-{DC769465-20A8-F037-B17E-809481A94603}" dt="2019-12-17T02:43:07.782" v="507" actId="20577"/>
          <ac:spMkLst>
            <pc:docMk/>
            <pc:sldMk cId="830780123" sldId="258"/>
            <ac:spMk id="3" creationId="{49BB90F2-5589-4271-B726-B00014E32ADE}"/>
          </ac:spMkLst>
        </pc:spChg>
        <pc:picChg chg="add mod">
          <ac:chgData name="130S-Chang, Bryan" userId="S::130-bchang@sd43.bc.ca::4e66284f-b78e-41af-a516-a5702fa60f42" providerId="AD" clId="Web-{DC769465-20A8-F037-B17E-809481A94603}" dt="2019-12-17T02:39:24.343" v="501"/>
          <ac:picMkLst>
            <pc:docMk/>
            <pc:sldMk cId="830780123" sldId="258"/>
            <ac:picMk id="4" creationId="{E58AF045-0DEF-4A59-AF1E-A1515CB71D5B}"/>
          </ac:picMkLst>
        </pc:picChg>
        <pc:picChg chg="add mod ord">
          <ac:chgData name="130S-Chang, Bryan" userId="S::130-bchang@sd43.bc.ca::4e66284f-b78e-41af-a516-a5702fa60f42" providerId="AD" clId="Web-{DC769465-20A8-F037-B17E-809481A94603}" dt="2019-12-17T02:39:24.343" v="501"/>
          <ac:picMkLst>
            <pc:docMk/>
            <pc:sldMk cId="830780123" sldId="258"/>
            <ac:picMk id="6" creationId="{244D0056-09F3-42FB-A9A9-E20CEBAEFDD7}"/>
          </ac:picMkLst>
        </pc:picChg>
        <pc:picChg chg="add mod">
          <ac:chgData name="130S-Chang, Bryan" userId="S::130-bchang@sd43.bc.ca::4e66284f-b78e-41af-a516-a5702fa60f42" providerId="AD" clId="Web-{DC769465-20A8-F037-B17E-809481A94603}" dt="2019-12-17T02:39:24.343" v="501"/>
          <ac:picMkLst>
            <pc:docMk/>
            <pc:sldMk cId="830780123" sldId="258"/>
            <ac:picMk id="8" creationId="{F27CA701-4CE3-4DCA-BF8B-5C83A84F577F}"/>
          </ac:picMkLst>
        </pc:picChg>
      </pc:sldChg>
      <pc:sldChg chg="addSp modSp new mod setBg setClrOvrMap">
        <pc:chgData name="130S-Chang, Bryan" userId="S::130-bchang@sd43.bc.ca::4e66284f-b78e-41af-a516-a5702fa60f42" providerId="AD" clId="Web-{DC769465-20A8-F037-B17E-809481A94603}" dt="2019-12-17T02:59:51.750" v="1056"/>
        <pc:sldMkLst>
          <pc:docMk/>
          <pc:sldMk cId="1106281810" sldId="259"/>
        </pc:sldMkLst>
        <pc:spChg chg="mod">
          <ac:chgData name="130S-Chang, Bryan" userId="S::130-bchang@sd43.bc.ca::4e66284f-b78e-41af-a516-a5702fa60f42" providerId="AD" clId="Web-{DC769465-20A8-F037-B17E-809481A94603}" dt="2019-12-17T02:59:51.750" v="1056"/>
          <ac:spMkLst>
            <pc:docMk/>
            <pc:sldMk cId="1106281810" sldId="259"/>
            <ac:spMk id="2" creationId="{6DB16FEC-840E-47FD-802D-E9DE231AE220}"/>
          </ac:spMkLst>
        </pc:spChg>
        <pc:spChg chg="mod">
          <ac:chgData name="130S-Chang, Bryan" userId="S::130-bchang@sd43.bc.ca::4e66284f-b78e-41af-a516-a5702fa60f42" providerId="AD" clId="Web-{DC769465-20A8-F037-B17E-809481A94603}" dt="2019-12-17T02:59:51.750" v="1056"/>
          <ac:spMkLst>
            <pc:docMk/>
            <pc:sldMk cId="1106281810" sldId="259"/>
            <ac:spMk id="3" creationId="{D0CC05E7-7768-413C-8A96-B42BA21FB85E}"/>
          </ac:spMkLst>
        </pc:spChg>
        <pc:spChg chg="add">
          <ac:chgData name="130S-Chang, Bryan" userId="S::130-bchang@sd43.bc.ca::4e66284f-b78e-41af-a516-a5702fa60f42" providerId="AD" clId="Web-{DC769465-20A8-F037-B17E-809481A94603}" dt="2019-12-17T02:59:51.750" v="1056"/>
          <ac:spMkLst>
            <pc:docMk/>
            <pc:sldMk cId="1106281810" sldId="259"/>
            <ac:spMk id="9" creationId="{9F4444CE-BC8D-4D61-B303-4C05614E62AB}"/>
          </ac:spMkLst>
        </pc:spChg>
        <pc:spChg chg="add">
          <ac:chgData name="130S-Chang, Bryan" userId="S::130-bchang@sd43.bc.ca::4e66284f-b78e-41af-a516-a5702fa60f42" providerId="AD" clId="Web-{DC769465-20A8-F037-B17E-809481A94603}" dt="2019-12-17T02:59:51.750" v="1056"/>
          <ac:spMkLst>
            <pc:docMk/>
            <pc:sldMk cId="1106281810" sldId="259"/>
            <ac:spMk id="11" creationId="{62423CA5-E2E1-4789-B759-9906C1C94063}"/>
          </ac:spMkLst>
        </pc:spChg>
        <pc:spChg chg="add">
          <ac:chgData name="130S-Chang, Bryan" userId="S::130-bchang@sd43.bc.ca::4e66284f-b78e-41af-a516-a5702fa60f42" providerId="AD" clId="Web-{DC769465-20A8-F037-B17E-809481A94603}" dt="2019-12-17T02:59:51.750" v="1056"/>
          <ac:spMkLst>
            <pc:docMk/>
            <pc:sldMk cId="1106281810" sldId="259"/>
            <ac:spMk id="13" creationId="{73772B81-181F-48B7-8826-4D9686D15DF5}"/>
          </ac:spMkLst>
        </pc:spChg>
        <pc:spChg chg="add">
          <ac:chgData name="130S-Chang, Bryan" userId="S::130-bchang@sd43.bc.ca::4e66284f-b78e-41af-a516-a5702fa60f42" providerId="AD" clId="Web-{DC769465-20A8-F037-B17E-809481A94603}" dt="2019-12-17T02:59:51.750" v="1056"/>
          <ac:spMkLst>
            <pc:docMk/>
            <pc:sldMk cId="1106281810" sldId="259"/>
            <ac:spMk id="15" creationId="{B2205F6E-03C6-4E92-877C-E2482F6599AA}"/>
          </ac:spMkLst>
        </pc:spChg>
        <pc:picChg chg="add mod">
          <ac:chgData name="130S-Chang, Bryan" userId="S::130-bchang@sd43.bc.ca::4e66284f-b78e-41af-a516-a5702fa60f42" providerId="AD" clId="Web-{DC769465-20A8-F037-B17E-809481A94603}" dt="2019-12-17T02:59:51.750" v="1056"/>
          <ac:picMkLst>
            <pc:docMk/>
            <pc:sldMk cId="1106281810" sldId="259"/>
            <ac:picMk id="4" creationId="{77095030-B6A1-4517-88B7-A194A33750AF}"/>
          </ac:picMkLst>
        </pc:picChg>
      </pc:sldChg>
    </pc:docChg>
  </pc:docChgLst>
  <pc:docChgLst>
    <pc:chgData name="130S-Chang, Bryan" userId="S::130-bchang@sd43.bc.ca::4e66284f-b78e-41af-a516-a5702fa60f42" providerId="AD" clId="Web-{9FAFF5B2-C862-CB52-B65C-A71AB0F41F2E}"/>
    <pc:docChg chg="addSld modSld">
      <pc:chgData name="130S-Chang, Bryan" userId="S::130-bchang@sd43.bc.ca::4e66284f-b78e-41af-a516-a5702fa60f42" providerId="AD" clId="Web-{9FAFF5B2-C862-CB52-B65C-A71AB0F41F2E}" dt="2019-12-17T03:54:19.165" v="1409" actId="20577"/>
      <pc:docMkLst>
        <pc:docMk/>
      </pc:docMkLst>
      <pc:sldChg chg="modSp">
        <pc:chgData name="130S-Chang, Bryan" userId="S::130-bchang@sd43.bc.ca::4e66284f-b78e-41af-a516-a5702fa60f42" providerId="AD" clId="Web-{9FAFF5B2-C862-CB52-B65C-A71AB0F41F2E}" dt="2019-12-17T03:25:15.997" v="4" actId="20577"/>
        <pc:sldMkLst>
          <pc:docMk/>
          <pc:sldMk cId="109857222" sldId="256"/>
        </pc:sldMkLst>
        <pc:spChg chg="mod">
          <ac:chgData name="130S-Chang, Bryan" userId="S::130-bchang@sd43.bc.ca::4e66284f-b78e-41af-a516-a5702fa60f42" providerId="AD" clId="Web-{9FAFF5B2-C862-CB52-B65C-A71AB0F41F2E}" dt="2019-12-17T03:25:15.997" v="4" actId="20577"/>
          <ac:spMkLst>
            <pc:docMk/>
            <pc:sldMk cId="109857222" sldId="256"/>
            <ac:spMk id="3" creationId="{00000000-0000-0000-0000-000000000000}"/>
          </ac:spMkLst>
        </pc:spChg>
      </pc:sldChg>
      <pc:sldChg chg="addSp modSp new mod setBg">
        <pc:chgData name="130S-Chang, Bryan" userId="S::130-bchang@sd43.bc.ca::4e66284f-b78e-41af-a516-a5702fa60f42" providerId="AD" clId="Web-{9FAFF5B2-C862-CB52-B65C-A71AB0F41F2E}" dt="2019-12-17T03:42:12.730" v="624"/>
        <pc:sldMkLst>
          <pc:docMk/>
          <pc:sldMk cId="2093072298" sldId="260"/>
        </pc:sldMkLst>
        <pc:spChg chg="mod">
          <ac:chgData name="130S-Chang, Bryan" userId="S::130-bchang@sd43.bc.ca::4e66284f-b78e-41af-a516-a5702fa60f42" providerId="AD" clId="Web-{9FAFF5B2-C862-CB52-B65C-A71AB0F41F2E}" dt="2019-12-17T03:42:12.730" v="624"/>
          <ac:spMkLst>
            <pc:docMk/>
            <pc:sldMk cId="2093072298" sldId="260"/>
            <ac:spMk id="2" creationId="{3DEDC3E2-A887-40A2-A526-4E70D519F2E2}"/>
          </ac:spMkLst>
        </pc:spChg>
        <pc:spChg chg="mod ord">
          <ac:chgData name="130S-Chang, Bryan" userId="S::130-bchang@sd43.bc.ca::4e66284f-b78e-41af-a516-a5702fa60f42" providerId="AD" clId="Web-{9FAFF5B2-C862-CB52-B65C-A71AB0F41F2E}" dt="2019-12-17T03:42:12.730" v="624"/>
          <ac:spMkLst>
            <pc:docMk/>
            <pc:sldMk cId="2093072298" sldId="260"/>
            <ac:spMk id="3" creationId="{01FAAA03-4E65-49B1-96FD-78540E4ADBDE}"/>
          </ac:spMkLst>
        </pc:spChg>
        <pc:picChg chg="add mod">
          <ac:chgData name="130S-Chang, Bryan" userId="S::130-bchang@sd43.bc.ca::4e66284f-b78e-41af-a516-a5702fa60f42" providerId="AD" clId="Web-{9FAFF5B2-C862-CB52-B65C-A71AB0F41F2E}" dt="2019-12-17T03:42:12.730" v="624"/>
          <ac:picMkLst>
            <pc:docMk/>
            <pc:sldMk cId="2093072298" sldId="260"/>
            <ac:picMk id="4" creationId="{43EA4D1E-E0DD-45F2-882E-84B3DB09C0C7}"/>
          </ac:picMkLst>
        </pc:picChg>
      </pc:sldChg>
      <pc:sldChg chg="addSp modSp new mod setBg">
        <pc:chgData name="130S-Chang, Bryan" userId="S::130-bchang@sd43.bc.ca::4e66284f-b78e-41af-a516-a5702fa60f42" providerId="AD" clId="Web-{9FAFF5B2-C862-CB52-B65C-A71AB0F41F2E}" dt="2019-12-17T03:48:11.906" v="1062"/>
        <pc:sldMkLst>
          <pc:docMk/>
          <pc:sldMk cId="720511085" sldId="261"/>
        </pc:sldMkLst>
        <pc:spChg chg="mod">
          <ac:chgData name="130S-Chang, Bryan" userId="S::130-bchang@sd43.bc.ca::4e66284f-b78e-41af-a516-a5702fa60f42" providerId="AD" clId="Web-{9FAFF5B2-C862-CB52-B65C-A71AB0F41F2E}" dt="2019-12-17T03:48:11.906" v="1062"/>
          <ac:spMkLst>
            <pc:docMk/>
            <pc:sldMk cId="720511085" sldId="261"/>
            <ac:spMk id="2" creationId="{7505B298-108C-4385-9A9A-BF505C45E618}"/>
          </ac:spMkLst>
        </pc:spChg>
        <pc:spChg chg="mod ord">
          <ac:chgData name="130S-Chang, Bryan" userId="S::130-bchang@sd43.bc.ca::4e66284f-b78e-41af-a516-a5702fa60f42" providerId="AD" clId="Web-{9FAFF5B2-C862-CB52-B65C-A71AB0F41F2E}" dt="2019-12-17T03:48:11.906" v="1062"/>
          <ac:spMkLst>
            <pc:docMk/>
            <pc:sldMk cId="720511085" sldId="261"/>
            <ac:spMk id="3" creationId="{9D8807BB-3376-4C51-950C-D88EB186CAEE}"/>
          </ac:spMkLst>
        </pc:spChg>
        <pc:picChg chg="add mod">
          <ac:chgData name="130S-Chang, Bryan" userId="S::130-bchang@sd43.bc.ca::4e66284f-b78e-41af-a516-a5702fa60f42" providerId="AD" clId="Web-{9FAFF5B2-C862-CB52-B65C-A71AB0F41F2E}" dt="2019-12-17T03:48:11.906" v="1062"/>
          <ac:picMkLst>
            <pc:docMk/>
            <pc:sldMk cId="720511085" sldId="261"/>
            <ac:picMk id="4" creationId="{6ABFCE4F-C3AF-4369-A9AA-799F6EDB609F}"/>
          </ac:picMkLst>
        </pc:picChg>
      </pc:sldChg>
      <pc:sldChg chg="addSp modSp new mod setBg">
        <pc:chgData name="130S-Chang, Bryan" userId="S::130-bchang@sd43.bc.ca::4e66284f-b78e-41af-a516-a5702fa60f42" providerId="AD" clId="Web-{9FAFF5B2-C862-CB52-B65C-A71AB0F41F2E}" dt="2019-12-17T03:53:27.211" v="1351"/>
        <pc:sldMkLst>
          <pc:docMk/>
          <pc:sldMk cId="1735272440" sldId="262"/>
        </pc:sldMkLst>
        <pc:spChg chg="mod">
          <ac:chgData name="130S-Chang, Bryan" userId="S::130-bchang@sd43.bc.ca::4e66284f-b78e-41af-a516-a5702fa60f42" providerId="AD" clId="Web-{9FAFF5B2-C862-CB52-B65C-A71AB0F41F2E}" dt="2019-12-17T03:53:27.211" v="1351"/>
          <ac:spMkLst>
            <pc:docMk/>
            <pc:sldMk cId="1735272440" sldId="262"/>
            <ac:spMk id="2" creationId="{7CFE49AA-B06B-4931-81FB-134339FC6662}"/>
          </ac:spMkLst>
        </pc:spChg>
        <pc:spChg chg="mod">
          <ac:chgData name="130S-Chang, Bryan" userId="S::130-bchang@sd43.bc.ca::4e66284f-b78e-41af-a516-a5702fa60f42" providerId="AD" clId="Web-{9FAFF5B2-C862-CB52-B65C-A71AB0F41F2E}" dt="2019-12-17T03:53:27.211" v="1351"/>
          <ac:spMkLst>
            <pc:docMk/>
            <pc:sldMk cId="1735272440" sldId="262"/>
            <ac:spMk id="3" creationId="{CDF55E92-D7CF-4754-AAAA-E0F4EB635808}"/>
          </ac:spMkLst>
        </pc:spChg>
        <pc:spChg chg="add">
          <ac:chgData name="130S-Chang, Bryan" userId="S::130-bchang@sd43.bc.ca::4e66284f-b78e-41af-a516-a5702fa60f42" providerId="AD" clId="Web-{9FAFF5B2-C862-CB52-B65C-A71AB0F41F2E}" dt="2019-12-17T03:53:27.211" v="1351"/>
          <ac:spMkLst>
            <pc:docMk/>
            <pc:sldMk cId="1735272440" sldId="262"/>
            <ac:spMk id="13" creationId="{3F088236-D655-4F88-B238-E16762358025}"/>
          </ac:spMkLst>
        </pc:spChg>
        <pc:spChg chg="add">
          <ac:chgData name="130S-Chang, Bryan" userId="S::130-bchang@sd43.bc.ca::4e66284f-b78e-41af-a516-a5702fa60f42" providerId="AD" clId="Web-{9FAFF5B2-C862-CB52-B65C-A71AB0F41F2E}" dt="2019-12-17T03:53:27.211" v="1351"/>
          <ac:spMkLst>
            <pc:docMk/>
            <pc:sldMk cId="1735272440" sldId="262"/>
            <ac:spMk id="15" creationId="{3DAC0C92-199E-475C-9390-119A9B027276}"/>
          </ac:spMkLst>
        </pc:spChg>
        <pc:spChg chg="add">
          <ac:chgData name="130S-Chang, Bryan" userId="S::130-bchang@sd43.bc.ca::4e66284f-b78e-41af-a516-a5702fa60f42" providerId="AD" clId="Web-{9FAFF5B2-C862-CB52-B65C-A71AB0F41F2E}" dt="2019-12-17T03:53:27.211" v="1351"/>
          <ac:spMkLst>
            <pc:docMk/>
            <pc:sldMk cId="1735272440" sldId="262"/>
            <ac:spMk id="17" creationId="{C4CFB339-0ED8-4FE2-9EF1-6D1375B8499B}"/>
          </ac:spMkLst>
        </pc:spChg>
        <pc:spChg chg="add">
          <ac:chgData name="130S-Chang, Bryan" userId="S::130-bchang@sd43.bc.ca::4e66284f-b78e-41af-a516-a5702fa60f42" providerId="AD" clId="Web-{9FAFF5B2-C862-CB52-B65C-A71AB0F41F2E}" dt="2019-12-17T03:53:27.211" v="1351"/>
          <ac:spMkLst>
            <pc:docMk/>
            <pc:sldMk cId="1735272440" sldId="262"/>
            <ac:spMk id="19" creationId="{31896C80-2069-4431-9C19-83B913734490}"/>
          </ac:spMkLst>
        </pc:spChg>
        <pc:spChg chg="add">
          <ac:chgData name="130S-Chang, Bryan" userId="S::130-bchang@sd43.bc.ca::4e66284f-b78e-41af-a516-a5702fa60f42" providerId="AD" clId="Web-{9FAFF5B2-C862-CB52-B65C-A71AB0F41F2E}" dt="2019-12-17T03:53:27.211" v="1351"/>
          <ac:spMkLst>
            <pc:docMk/>
            <pc:sldMk cId="1735272440" sldId="262"/>
            <ac:spMk id="21" creationId="{BF120A21-0841-4823-B0C4-28AEBCEF9B78}"/>
          </ac:spMkLst>
        </pc:spChg>
        <pc:spChg chg="add">
          <ac:chgData name="130S-Chang, Bryan" userId="S::130-bchang@sd43.bc.ca::4e66284f-b78e-41af-a516-a5702fa60f42" providerId="AD" clId="Web-{9FAFF5B2-C862-CB52-B65C-A71AB0F41F2E}" dt="2019-12-17T03:53:27.211" v="1351"/>
          <ac:spMkLst>
            <pc:docMk/>
            <pc:sldMk cId="1735272440" sldId="262"/>
            <ac:spMk id="23" creationId="{DBB05BAE-BBD3-4289-899F-A6851503C6B0}"/>
          </ac:spMkLst>
        </pc:spChg>
        <pc:spChg chg="add">
          <ac:chgData name="130S-Chang, Bryan" userId="S::130-bchang@sd43.bc.ca::4e66284f-b78e-41af-a516-a5702fa60f42" providerId="AD" clId="Web-{9FAFF5B2-C862-CB52-B65C-A71AB0F41F2E}" dt="2019-12-17T03:53:27.211" v="1351"/>
          <ac:spMkLst>
            <pc:docMk/>
            <pc:sldMk cId="1735272440" sldId="262"/>
            <ac:spMk id="25" creationId="{9874D11C-36F5-4BBE-A490-019A54E953B0}"/>
          </ac:spMkLst>
        </pc:spChg>
        <pc:picChg chg="add mod ord">
          <ac:chgData name="130S-Chang, Bryan" userId="S::130-bchang@sd43.bc.ca::4e66284f-b78e-41af-a516-a5702fa60f42" providerId="AD" clId="Web-{9FAFF5B2-C862-CB52-B65C-A71AB0F41F2E}" dt="2019-12-17T03:53:27.211" v="1351"/>
          <ac:picMkLst>
            <pc:docMk/>
            <pc:sldMk cId="1735272440" sldId="262"/>
            <ac:picMk id="4" creationId="{965344E1-B510-4C0E-9E0C-1544EC684BFD}"/>
          </ac:picMkLst>
        </pc:picChg>
        <pc:cxnChg chg="add">
          <ac:chgData name="130S-Chang, Bryan" userId="S::130-bchang@sd43.bc.ca::4e66284f-b78e-41af-a516-a5702fa60f42" providerId="AD" clId="Web-{9FAFF5B2-C862-CB52-B65C-A71AB0F41F2E}" dt="2019-12-17T03:53:27.211" v="1351"/>
          <ac:cxnSpMkLst>
            <pc:docMk/>
            <pc:sldMk cId="1735272440" sldId="262"/>
            <ac:cxnSpMk id="9" creationId="{64FA5DFF-7FE6-4855-84E6-DFA78EE978BD}"/>
          </ac:cxnSpMkLst>
        </pc:cxnChg>
        <pc:cxnChg chg="add">
          <ac:chgData name="130S-Chang, Bryan" userId="S::130-bchang@sd43.bc.ca::4e66284f-b78e-41af-a516-a5702fa60f42" providerId="AD" clId="Web-{9FAFF5B2-C862-CB52-B65C-A71AB0F41F2E}" dt="2019-12-17T03:53:27.211" v="1351"/>
          <ac:cxnSpMkLst>
            <pc:docMk/>
            <pc:sldMk cId="1735272440" sldId="262"/>
            <ac:cxnSpMk id="11" creationId="{2AFD8CBA-54A3-4363-991B-B9C631BBFA74}"/>
          </ac:cxnSpMkLst>
        </pc:cxnChg>
      </pc:sldChg>
      <pc:sldChg chg="modSp new">
        <pc:chgData name="130S-Chang, Bryan" userId="S::130-bchang@sd43.bc.ca::4e66284f-b78e-41af-a516-a5702fa60f42" providerId="AD" clId="Web-{9FAFF5B2-C862-CB52-B65C-A71AB0F41F2E}" dt="2019-12-17T03:54:18.212" v="1407" actId="20577"/>
        <pc:sldMkLst>
          <pc:docMk/>
          <pc:sldMk cId="2340915432" sldId="263"/>
        </pc:sldMkLst>
        <pc:spChg chg="mod">
          <ac:chgData name="130S-Chang, Bryan" userId="S::130-bchang@sd43.bc.ca::4e66284f-b78e-41af-a516-a5702fa60f42" providerId="AD" clId="Web-{9FAFF5B2-C862-CB52-B65C-A71AB0F41F2E}" dt="2019-12-17T03:54:03.259" v="1356" actId="20577"/>
          <ac:spMkLst>
            <pc:docMk/>
            <pc:sldMk cId="2340915432" sldId="263"/>
            <ac:spMk id="2" creationId="{AB25C1EC-676C-4A14-970C-EA0AD48C9F85}"/>
          </ac:spMkLst>
        </pc:spChg>
        <pc:spChg chg="mod">
          <ac:chgData name="130S-Chang, Bryan" userId="S::130-bchang@sd43.bc.ca::4e66284f-b78e-41af-a516-a5702fa60f42" providerId="AD" clId="Web-{9FAFF5B2-C862-CB52-B65C-A71AB0F41F2E}" dt="2019-12-17T03:54:18.212" v="1407" actId="20577"/>
          <ac:spMkLst>
            <pc:docMk/>
            <pc:sldMk cId="2340915432" sldId="263"/>
            <ac:spMk id="3" creationId="{82203032-54BE-4E04-BD05-E50CD2D788D2}"/>
          </ac:spMkLst>
        </pc:spChg>
      </pc:sldChg>
    </pc:docChg>
  </pc:docChgLst>
  <pc:docChgLst>
    <pc:chgData name="130S-Chang, Bryan" userId="S::130-bchang@sd43.bc.ca::4e66284f-b78e-41af-a516-a5702fa60f42" providerId="AD" clId="Web-{C2F0EF4C-E9AE-4B32-E83F-DB4014D4D6F0}"/>
    <pc:docChg chg="addSld modSld sldOrd addMainMaster delMainMaster">
      <pc:chgData name="130S-Chang, Bryan" userId="S::130-bchang@sd43.bc.ca::4e66284f-b78e-41af-a516-a5702fa60f42" providerId="AD" clId="Web-{C2F0EF4C-E9AE-4B32-E83F-DB4014D4D6F0}" dt="2019-12-04T19:19:30.207" v="188" actId="20577"/>
      <pc:docMkLst>
        <pc:docMk/>
      </pc:docMkLst>
      <pc:sldChg chg="addSp delSp modSp mod setBg modClrScheme delDesignElem chgLayout">
        <pc:chgData name="130S-Chang, Bryan" userId="S::130-bchang@sd43.bc.ca::4e66284f-b78e-41af-a516-a5702fa60f42" providerId="AD" clId="Web-{C2F0EF4C-E9AE-4B32-E83F-DB4014D4D6F0}" dt="2019-12-04T19:15:44.927" v="104"/>
        <pc:sldMkLst>
          <pc:docMk/>
          <pc:sldMk cId="109857222" sldId="256"/>
        </pc:sldMkLst>
        <pc:spChg chg="mod ord">
          <ac:chgData name="130S-Chang, Bryan" userId="S::130-bchang@sd43.bc.ca::4e66284f-b78e-41af-a516-a5702fa60f42" providerId="AD" clId="Web-{C2F0EF4C-E9AE-4B32-E83F-DB4014D4D6F0}" dt="2019-12-04T19:15:44.927" v="104"/>
          <ac:spMkLst>
            <pc:docMk/>
            <pc:sldMk cId="109857222" sldId="256"/>
            <ac:spMk id="2" creationId="{00000000-0000-0000-0000-000000000000}"/>
          </ac:spMkLst>
        </pc:spChg>
        <pc:spChg chg="mod ord">
          <ac:chgData name="130S-Chang, Bryan" userId="S::130-bchang@sd43.bc.ca::4e66284f-b78e-41af-a516-a5702fa60f42" providerId="AD" clId="Web-{C2F0EF4C-E9AE-4B32-E83F-DB4014D4D6F0}" dt="2019-12-04T19:15:44.927" v="104"/>
          <ac:spMkLst>
            <pc:docMk/>
            <pc:sldMk cId="109857222" sldId="256"/>
            <ac:spMk id="3" creationId="{00000000-0000-0000-0000-000000000000}"/>
          </ac:spMkLst>
        </pc:spChg>
        <pc:spChg chg="add del">
          <ac:chgData name="130S-Chang, Bryan" userId="S::130-bchang@sd43.bc.ca::4e66284f-b78e-41af-a516-a5702fa60f42" providerId="AD" clId="Web-{C2F0EF4C-E9AE-4B32-E83F-DB4014D4D6F0}" dt="2019-12-04T19:14:05.327" v="89"/>
          <ac:spMkLst>
            <pc:docMk/>
            <pc:sldMk cId="109857222" sldId="256"/>
            <ac:spMk id="9" creationId="{608EAA06-5488-416B-B2B2-E55213011012}"/>
          </ac:spMkLst>
        </pc:spChg>
        <pc:spChg chg="add del">
          <ac:chgData name="130S-Chang, Bryan" userId="S::130-bchang@sd43.bc.ca::4e66284f-b78e-41af-a516-a5702fa60f42" providerId="AD" clId="Web-{C2F0EF4C-E9AE-4B32-E83F-DB4014D4D6F0}" dt="2019-12-04T19:15:44.927" v="104"/>
          <ac:spMkLst>
            <pc:docMk/>
            <pc:sldMk cId="109857222" sldId="256"/>
            <ac:spMk id="13" creationId="{66D61E08-70C3-48D8-BEA0-787111DC30DA}"/>
          </ac:spMkLst>
        </pc:spChg>
        <pc:spChg chg="add del">
          <ac:chgData name="130S-Chang, Bryan" userId="S::130-bchang@sd43.bc.ca::4e66284f-b78e-41af-a516-a5702fa60f42" providerId="AD" clId="Web-{C2F0EF4C-E9AE-4B32-E83F-DB4014D4D6F0}" dt="2019-12-04T19:15:44.927" v="104"/>
          <ac:spMkLst>
            <pc:docMk/>
            <pc:sldMk cId="109857222" sldId="256"/>
            <ac:spMk id="15" creationId="{FC55298F-0AE5-478E-AD2B-03C2614C5833}"/>
          </ac:spMkLst>
        </pc:spChg>
        <pc:spChg chg="add del">
          <ac:chgData name="130S-Chang, Bryan" userId="S::130-bchang@sd43.bc.ca::4e66284f-b78e-41af-a516-a5702fa60f42" providerId="AD" clId="Web-{C2F0EF4C-E9AE-4B32-E83F-DB4014D4D6F0}" dt="2019-12-04T19:15:44.927" v="104"/>
          <ac:spMkLst>
            <pc:docMk/>
            <pc:sldMk cId="109857222" sldId="256"/>
            <ac:spMk id="17" creationId="{C180E4EA-0B63-4779-A895-7E90E71088F3}"/>
          </ac:spMkLst>
        </pc:spChg>
        <pc:spChg chg="add del">
          <ac:chgData name="130S-Chang, Bryan" userId="S::130-bchang@sd43.bc.ca::4e66284f-b78e-41af-a516-a5702fa60f42" providerId="AD" clId="Web-{C2F0EF4C-E9AE-4B32-E83F-DB4014D4D6F0}" dt="2019-12-04T19:15:44.927" v="104"/>
          <ac:spMkLst>
            <pc:docMk/>
            <pc:sldMk cId="109857222" sldId="256"/>
            <ac:spMk id="19" creationId="{CEE01D9D-3DE8-4EED-B0D3-8F3C79CC7673}"/>
          </ac:spMkLst>
        </pc:spChg>
        <pc:spChg chg="add del">
          <ac:chgData name="130S-Chang, Bryan" userId="S::130-bchang@sd43.bc.ca::4e66284f-b78e-41af-a516-a5702fa60f42" providerId="AD" clId="Web-{C2F0EF4C-E9AE-4B32-E83F-DB4014D4D6F0}" dt="2019-12-04T19:15:44.927" v="104"/>
          <ac:spMkLst>
            <pc:docMk/>
            <pc:sldMk cId="109857222" sldId="256"/>
            <ac:spMk id="21" creationId="{89AF5CE9-607F-43F4-8983-DCD6DA4051FD}"/>
          </ac:spMkLst>
        </pc:spChg>
        <pc:spChg chg="add del">
          <ac:chgData name="130S-Chang, Bryan" userId="S::130-bchang@sd43.bc.ca::4e66284f-b78e-41af-a516-a5702fa60f42" providerId="AD" clId="Web-{C2F0EF4C-E9AE-4B32-E83F-DB4014D4D6F0}" dt="2019-12-04T19:15:44.927" v="104"/>
          <ac:spMkLst>
            <pc:docMk/>
            <pc:sldMk cId="109857222" sldId="256"/>
            <ac:spMk id="23" creationId="{6EEA2DBD-9E1E-4521-8C01-F32AD18A89E3}"/>
          </ac:spMkLst>
        </pc:spChg>
        <pc:spChg chg="add del">
          <ac:chgData name="130S-Chang, Bryan" userId="S::130-bchang@sd43.bc.ca::4e66284f-b78e-41af-a516-a5702fa60f42" providerId="AD" clId="Web-{C2F0EF4C-E9AE-4B32-E83F-DB4014D4D6F0}" dt="2019-12-04T19:15:44.927" v="104"/>
          <ac:spMkLst>
            <pc:docMk/>
            <pc:sldMk cId="109857222" sldId="256"/>
            <ac:spMk id="25" creationId="{15BBD2C1-BA9B-46A9-A27A-33498B169272}"/>
          </ac:spMkLst>
        </pc:spChg>
        <pc:spChg chg="add">
          <ac:chgData name="130S-Chang, Bryan" userId="S::130-bchang@sd43.bc.ca::4e66284f-b78e-41af-a516-a5702fa60f42" providerId="AD" clId="Web-{C2F0EF4C-E9AE-4B32-E83F-DB4014D4D6F0}" dt="2019-12-04T19:15:44.927" v="104"/>
          <ac:spMkLst>
            <pc:docMk/>
            <pc:sldMk cId="109857222" sldId="256"/>
            <ac:spMk id="32" creationId="{03D271DD-C9EA-4985-BA0C-037A88FA3040}"/>
          </ac:spMkLst>
        </pc:spChg>
        <pc:picChg chg="add del mod">
          <ac:chgData name="130S-Chang, Bryan" userId="S::130-bchang@sd43.bc.ca::4e66284f-b78e-41af-a516-a5702fa60f42" providerId="AD" clId="Web-{C2F0EF4C-E9AE-4B32-E83F-DB4014D4D6F0}" dt="2019-12-04T19:15:32.333" v="103"/>
          <ac:picMkLst>
            <pc:docMk/>
            <pc:sldMk cId="109857222" sldId="256"/>
            <ac:picMk id="4" creationId="{D1F32B0E-89CA-4133-8643-E62CA5E90D62}"/>
          </ac:picMkLst>
        </pc:picChg>
        <pc:picChg chg="add">
          <ac:chgData name="130S-Chang, Bryan" userId="S::130-bchang@sd43.bc.ca::4e66284f-b78e-41af-a516-a5702fa60f42" providerId="AD" clId="Web-{C2F0EF4C-E9AE-4B32-E83F-DB4014D4D6F0}" dt="2019-12-04T19:15:44.927" v="104"/>
          <ac:picMkLst>
            <pc:docMk/>
            <pc:sldMk cId="109857222" sldId="256"/>
            <ac:picMk id="29" creationId="{F2751C4A-4182-4310-BF11-C17BAD7E1179}"/>
          </ac:picMkLst>
        </pc:picChg>
        <pc:cxnChg chg="add del">
          <ac:chgData name="130S-Chang, Bryan" userId="S::130-bchang@sd43.bc.ca::4e66284f-b78e-41af-a516-a5702fa60f42" providerId="AD" clId="Web-{C2F0EF4C-E9AE-4B32-E83F-DB4014D4D6F0}" dt="2019-12-04T19:15:44.927" v="104"/>
          <ac:cxnSpMkLst>
            <pc:docMk/>
            <pc:sldMk cId="109857222" sldId="256"/>
            <ac:cxnSpMk id="6" creationId="{A57C1A16-B8AB-4D99-A195-A38F556A6486}"/>
          </ac:cxnSpMkLst>
        </pc:cxnChg>
        <pc:cxnChg chg="add del">
          <ac:chgData name="130S-Chang, Bryan" userId="S::130-bchang@sd43.bc.ca::4e66284f-b78e-41af-a516-a5702fa60f42" providerId="AD" clId="Web-{C2F0EF4C-E9AE-4B32-E83F-DB4014D4D6F0}" dt="2019-12-04T19:15:44.927" v="104"/>
          <ac:cxnSpMkLst>
            <pc:docMk/>
            <pc:sldMk cId="109857222" sldId="256"/>
            <ac:cxnSpMk id="11" creationId="{F8A9B20B-D1DD-4573-B5EC-558029519236}"/>
          </ac:cxnSpMkLst>
        </pc:cxnChg>
      </pc:sldChg>
      <pc:sldChg chg="addSp delSp modSp new mod setBg modClrScheme delDesignElem chgLayout">
        <pc:chgData name="130S-Chang, Bryan" userId="S::130-bchang@sd43.bc.ca::4e66284f-b78e-41af-a516-a5702fa60f42" providerId="AD" clId="Web-{C2F0EF4C-E9AE-4B32-E83F-DB4014D4D6F0}" dt="2019-12-04T19:14:21.578" v="92"/>
        <pc:sldMkLst>
          <pc:docMk/>
          <pc:sldMk cId="4053104185" sldId="257"/>
        </pc:sldMkLst>
        <pc:spChg chg="mod ord">
          <ac:chgData name="130S-Chang, Bryan" userId="S::130-bchang@sd43.bc.ca::4e66284f-b78e-41af-a516-a5702fa60f42" providerId="AD" clId="Web-{C2F0EF4C-E9AE-4B32-E83F-DB4014D4D6F0}" dt="2019-12-04T19:14:21.578" v="92"/>
          <ac:spMkLst>
            <pc:docMk/>
            <pc:sldMk cId="4053104185" sldId="257"/>
            <ac:spMk id="2" creationId="{CC1D4012-7A34-4CB1-9405-E2D7F45974EA}"/>
          </ac:spMkLst>
        </pc:spChg>
        <pc:spChg chg="del mod">
          <ac:chgData name="130S-Chang, Bryan" userId="S::130-bchang@sd43.bc.ca::4e66284f-b78e-41af-a516-a5702fa60f42" providerId="AD" clId="Web-{C2F0EF4C-E9AE-4B32-E83F-DB4014D4D6F0}" dt="2019-12-04T19:12:42.025" v="79"/>
          <ac:spMkLst>
            <pc:docMk/>
            <pc:sldMk cId="4053104185" sldId="257"/>
            <ac:spMk id="3" creationId="{29B99561-99F5-46E0-8727-B9CC69BC3D69}"/>
          </ac:spMkLst>
        </pc:spChg>
        <pc:spChg chg="add del mod">
          <ac:chgData name="130S-Chang, Bryan" userId="S::130-bchang@sd43.bc.ca::4e66284f-b78e-41af-a516-a5702fa60f42" providerId="AD" clId="Web-{C2F0EF4C-E9AE-4B32-E83F-DB4014D4D6F0}" dt="2019-12-04T19:13:24.356" v="87"/>
          <ac:spMkLst>
            <pc:docMk/>
            <pc:sldMk cId="4053104185" sldId="257"/>
            <ac:spMk id="6" creationId="{C5CF524B-F20D-4CA3-B4B0-A77935965412}"/>
          </ac:spMkLst>
        </pc:spChg>
        <pc:spChg chg="add del">
          <ac:chgData name="130S-Chang, Bryan" userId="S::130-bchang@sd43.bc.ca::4e66284f-b78e-41af-a516-a5702fa60f42" providerId="AD" clId="Web-{C2F0EF4C-E9AE-4B32-E83F-DB4014D4D6F0}" dt="2019-12-04T19:13:53.983" v="88"/>
          <ac:spMkLst>
            <pc:docMk/>
            <pc:sldMk cId="4053104185" sldId="257"/>
            <ac:spMk id="8" creationId="{F7471772-E57F-4CD9-9241-D264A2F782EC}"/>
          </ac:spMkLst>
        </pc:spChg>
        <pc:picChg chg="add mod">
          <ac:chgData name="130S-Chang, Bryan" userId="S::130-bchang@sd43.bc.ca::4e66284f-b78e-41af-a516-a5702fa60f42" providerId="AD" clId="Web-{C2F0EF4C-E9AE-4B32-E83F-DB4014D4D6F0}" dt="2019-12-04T19:14:16.234" v="91"/>
          <ac:picMkLst>
            <pc:docMk/>
            <pc:sldMk cId="4053104185" sldId="257"/>
            <ac:picMk id="4" creationId="{34639C5C-FD00-4444-BC42-A21E1B6490E9}"/>
          </ac:picMkLst>
        </pc:picChg>
        <pc:picChg chg="add del">
          <ac:chgData name="130S-Chang, Bryan" userId="S::130-bchang@sd43.bc.ca::4e66284f-b78e-41af-a516-a5702fa60f42" providerId="AD" clId="Web-{C2F0EF4C-E9AE-4B32-E83F-DB4014D4D6F0}" dt="2019-12-04T19:14:05.327" v="89"/>
          <ac:picMkLst>
            <pc:docMk/>
            <pc:sldMk cId="4053104185" sldId="257"/>
            <ac:picMk id="15" creationId="{7D934112-154B-4CC7-A804-F3DCB2052E55}"/>
          </ac:picMkLst>
        </pc:picChg>
        <pc:cxnChg chg="add del">
          <ac:chgData name="130S-Chang, Bryan" userId="S::130-bchang@sd43.bc.ca::4e66284f-b78e-41af-a516-a5702fa60f42" providerId="AD" clId="Web-{C2F0EF4C-E9AE-4B32-E83F-DB4014D4D6F0}" dt="2019-12-04T19:13:53.983" v="88"/>
          <ac:cxnSpMkLst>
            <pc:docMk/>
            <pc:sldMk cId="4053104185" sldId="257"/>
            <ac:cxnSpMk id="10" creationId="{31CC7E9E-3FF6-4189-9B36-995A779F3C5A}"/>
          </ac:cxnSpMkLst>
        </pc:cxnChg>
      </pc:sldChg>
      <pc:sldChg chg="modSp new ord">
        <pc:chgData name="130S-Chang, Bryan" userId="S::130-bchang@sd43.bc.ca::4e66284f-b78e-41af-a516-a5702fa60f42" providerId="AD" clId="Web-{C2F0EF4C-E9AE-4B32-E83F-DB4014D4D6F0}" dt="2019-12-04T19:19:27.895" v="186" actId="20577"/>
        <pc:sldMkLst>
          <pc:docMk/>
          <pc:sldMk cId="830780123" sldId="258"/>
        </pc:sldMkLst>
        <pc:spChg chg="mod">
          <ac:chgData name="130S-Chang, Bryan" userId="S::130-bchang@sd43.bc.ca::4e66284f-b78e-41af-a516-a5702fa60f42" providerId="AD" clId="Web-{C2F0EF4C-E9AE-4B32-E83F-DB4014D4D6F0}" dt="2019-12-04T19:19:27.895" v="186" actId="20577"/>
          <ac:spMkLst>
            <pc:docMk/>
            <pc:sldMk cId="830780123" sldId="258"/>
            <ac:spMk id="2" creationId="{9FFB58A8-1EEE-4C06-8C50-B72C0C357B99}"/>
          </ac:spMkLst>
        </pc:spChg>
      </pc:sldChg>
      <pc:sldMasterChg chg="del delSldLayout">
        <pc:chgData name="130S-Chang, Bryan" userId="S::130-bchang@sd43.bc.ca::4e66284f-b78e-41af-a516-a5702fa60f42" providerId="AD" clId="Web-{C2F0EF4C-E9AE-4B32-E83F-DB4014D4D6F0}" dt="2019-12-04T18:50:59.784" v="0"/>
        <pc:sldMasterMkLst>
          <pc:docMk/>
          <pc:sldMasterMk cId="2460954070" sldId="2147483660"/>
        </pc:sldMasterMkLst>
        <pc:sldLayoutChg chg="del">
          <pc:chgData name="130S-Chang, Bryan" userId="S::130-bchang@sd43.bc.ca::4e66284f-b78e-41af-a516-a5702fa60f42" providerId="AD" clId="Web-{C2F0EF4C-E9AE-4B32-E83F-DB4014D4D6F0}" dt="2019-12-04T18:50:59.784" v="0"/>
          <pc:sldLayoutMkLst>
            <pc:docMk/>
            <pc:sldMasterMk cId="2460954070" sldId="2147483660"/>
            <pc:sldLayoutMk cId="2385387890" sldId="2147483661"/>
          </pc:sldLayoutMkLst>
        </pc:sldLayoutChg>
        <pc:sldLayoutChg chg="del">
          <pc:chgData name="130S-Chang, Bryan" userId="S::130-bchang@sd43.bc.ca::4e66284f-b78e-41af-a516-a5702fa60f42" providerId="AD" clId="Web-{C2F0EF4C-E9AE-4B32-E83F-DB4014D4D6F0}" dt="2019-12-04T18:50:59.784" v="0"/>
          <pc:sldLayoutMkLst>
            <pc:docMk/>
            <pc:sldMasterMk cId="2460954070" sldId="2147483660"/>
            <pc:sldLayoutMk cId="949138452" sldId="2147483662"/>
          </pc:sldLayoutMkLst>
        </pc:sldLayoutChg>
        <pc:sldLayoutChg chg="del">
          <pc:chgData name="130S-Chang, Bryan" userId="S::130-bchang@sd43.bc.ca::4e66284f-b78e-41af-a516-a5702fa60f42" providerId="AD" clId="Web-{C2F0EF4C-E9AE-4B32-E83F-DB4014D4D6F0}" dt="2019-12-04T18:50:59.784" v="0"/>
          <pc:sldLayoutMkLst>
            <pc:docMk/>
            <pc:sldMasterMk cId="2460954070" sldId="2147483660"/>
            <pc:sldLayoutMk cId="2591524520" sldId="2147483663"/>
          </pc:sldLayoutMkLst>
        </pc:sldLayoutChg>
        <pc:sldLayoutChg chg="del">
          <pc:chgData name="130S-Chang, Bryan" userId="S::130-bchang@sd43.bc.ca::4e66284f-b78e-41af-a516-a5702fa60f42" providerId="AD" clId="Web-{C2F0EF4C-E9AE-4B32-E83F-DB4014D4D6F0}" dt="2019-12-04T18:50:59.784" v="0"/>
          <pc:sldLayoutMkLst>
            <pc:docMk/>
            <pc:sldMasterMk cId="2460954070" sldId="2147483660"/>
            <pc:sldLayoutMk cId="1203092039" sldId="2147483664"/>
          </pc:sldLayoutMkLst>
        </pc:sldLayoutChg>
        <pc:sldLayoutChg chg="del">
          <pc:chgData name="130S-Chang, Bryan" userId="S::130-bchang@sd43.bc.ca::4e66284f-b78e-41af-a516-a5702fa60f42" providerId="AD" clId="Web-{C2F0EF4C-E9AE-4B32-E83F-DB4014D4D6F0}" dt="2019-12-04T18:50:59.784" v="0"/>
          <pc:sldLayoutMkLst>
            <pc:docMk/>
            <pc:sldMasterMk cId="2460954070" sldId="2147483660"/>
            <pc:sldLayoutMk cId="3733172339" sldId="2147483665"/>
          </pc:sldLayoutMkLst>
        </pc:sldLayoutChg>
        <pc:sldLayoutChg chg="del">
          <pc:chgData name="130S-Chang, Bryan" userId="S::130-bchang@sd43.bc.ca::4e66284f-b78e-41af-a516-a5702fa60f42" providerId="AD" clId="Web-{C2F0EF4C-E9AE-4B32-E83F-DB4014D4D6F0}" dt="2019-12-04T18:50:59.784" v="0"/>
          <pc:sldLayoutMkLst>
            <pc:docMk/>
            <pc:sldMasterMk cId="2460954070" sldId="2147483660"/>
            <pc:sldLayoutMk cId="3210312558" sldId="2147483666"/>
          </pc:sldLayoutMkLst>
        </pc:sldLayoutChg>
        <pc:sldLayoutChg chg="del">
          <pc:chgData name="130S-Chang, Bryan" userId="S::130-bchang@sd43.bc.ca::4e66284f-b78e-41af-a516-a5702fa60f42" providerId="AD" clId="Web-{C2F0EF4C-E9AE-4B32-E83F-DB4014D4D6F0}" dt="2019-12-04T18:50:59.784" v="0"/>
          <pc:sldLayoutMkLst>
            <pc:docMk/>
            <pc:sldMasterMk cId="2460954070" sldId="2147483660"/>
            <pc:sldLayoutMk cId="3146388984" sldId="2147483667"/>
          </pc:sldLayoutMkLst>
        </pc:sldLayoutChg>
        <pc:sldLayoutChg chg="del">
          <pc:chgData name="130S-Chang, Bryan" userId="S::130-bchang@sd43.bc.ca::4e66284f-b78e-41af-a516-a5702fa60f42" providerId="AD" clId="Web-{C2F0EF4C-E9AE-4B32-E83F-DB4014D4D6F0}" dt="2019-12-04T18:50:59.784" v="0"/>
          <pc:sldLayoutMkLst>
            <pc:docMk/>
            <pc:sldMasterMk cId="2460954070" sldId="2147483660"/>
            <pc:sldLayoutMk cId="3171841454" sldId="2147483668"/>
          </pc:sldLayoutMkLst>
        </pc:sldLayoutChg>
        <pc:sldLayoutChg chg="del">
          <pc:chgData name="130S-Chang, Bryan" userId="S::130-bchang@sd43.bc.ca::4e66284f-b78e-41af-a516-a5702fa60f42" providerId="AD" clId="Web-{C2F0EF4C-E9AE-4B32-E83F-DB4014D4D6F0}" dt="2019-12-04T18:50:59.784" v="0"/>
          <pc:sldLayoutMkLst>
            <pc:docMk/>
            <pc:sldMasterMk cId="2460954070" sldId="2147483660"/>
            <pc:sldLayoutMk cId="1718958274" sldId="2147483669"/>
          </pc:sldLayoutMkLst>
        </pc:sldLayoutChg>
        <pc:sldLayoutChg chg="del">
          <pc:chgData name="130S-Chang, Bryan" userId="S::130-bchang@sd43.bc.ca::4e66284f-b78e-41af-a516-a5702fa60f42" providerId="AD" clId="Web-{C2F0EF4C-E9AE-4B32-E83F-DB4014D4D6F0}" dt="2019-12-04T18:50:59.784" v="0"/>
          <pc:sldLayoutMkLst>
            <pc:docMk/>
            <pc:sldMasterMk cId="2460954070" sldId="2147483660"/>
            <pc:sldLayoutMk cId="2202905451" sldId="2147483670"/>
          </pc:sldLayoutMkLst>
        </pc:sldLayoutChg>
        <pc:sldLayoutChg chg="del">
          <pc:chgData name="130S-Chang, Bryan" userId="S::130-bchang@sd43.bc.ca::4e66284f-b78e-41af-a516-a5702fa60f42" providerId="AD" clId="Web-{C2F0EF4C-E9AE-4B32-E83F-DB4014D4D6F0}" dt="2019-12-04T18:50:59.784" v="0"/>
          <pc:sldLayoutMkLst>
            <pc:docMk/>
            <pc:sldMasterMk cId="2460954070" sldId="2147483660"/>
            <pc:sldLayoutMk cId="3479445657" sldId="2147483671"/>
          </pc:sldLayoutMkLst>
        </pc:sldLayoutChg>
      </pc:sldMasterChg>
      <pc:sldMasterChg chg="add del addSldLayout delSldLayout modSldLayout">
        <pc:chgData name="130S-Chang, Bryan" userId="S::130-bchang@sd43.bc.ca::4e66284f-b78e-41af-a516-a5702fa60f42" providerId="AD" clId="Web-{C2F0EF4C-E9AE-4B32-E83F-DB4014D4D6F0}" dt="2019-12-04T19:07:15.582" v="42"/>
        <pc:sldMasterMkLst>
          <pc:docMk/>
          <pc:sldMasterMk cId="3106358585" sldId="2147483672"/>
        </pc:sldMasterMkLst>
        <pc:sldLayoutChg chg="add del mod replId">
          <pc:chgData name="130S-Chang, Bryan" userId="S::130-bchang@sd43.bc.ca::4e66284f-b78e-41af-a516-a5702fa60f42" providerId="AD" clId="Web-{C2F0EF4C-E9AE-4B32-E83F-DB4014D4D6F0}" dt="2019-12-04T19:07:15.582" v="42"/>
          <pc:sldLayoutMkLst>
            <pc:docMk/>
            <pc:sldMasterMk cId="3106358585" sldId="2147483672"/>
            <pc:sldLayoutMk cId="3736598818" sldId="2147483673"/>
          </pc:sldLayoutMkLst>
        </pc:sldLayoutChg>
        <pc:sldLayoutChg chg="add del mod replId">
          <pc:chgData name="130S-Chang, Bryan" userId="S::130-bchang@sd43.bc.ca::4e66284f-b78e-41af-a516-a5702fa60f42" providerId="AD" clId="Web-{C2F0EF4C-E9AE-4B32-E83F-DB4014D4D6F0}" dt="2019-12-04T19:07:15.582" v="42"/>
          <pc:sldLayoutMkLst>
            <pc:docMk/>
            <pc:sldMasterMk cId="3106358585" sldId="2147483672"/>
            <pc:sldLayoutMk cId="2632367866" sldId="2147483674"/>
          </pc:sldLayoutMkLst>
        </pc:sldLayoutChg>
        <pc:sldLayoutChg chg="add del mod replId">
          <pc:chgData name="130S-Chang, Bryan" userId="S::130-bchang@sd43.bc.ca::4e66284f-b78e-41af-a516-a5702fa60f42" providerId="AD" clId="Web-{C2F0EF4C-E9AE-4B32-E83F-DB4014D4D6F0}" dt="2019-12-04T19:07:15.582" v="42"/>
          <pc:sldLayoutMkLst>
            <pc:docMk/>
            <pc:sldMasterMk cId="3106358585" sldId="2147483672"/>
            <pc:sldLayoutMk cId="3958135885" sldId="2147483675"/>
          </pc:sldLayoutMkLst>
        </pc:sldLayoutChg>
        <pc:sldLayoutChg chg="add del mod replId">
          <pc:chgData name="130S-Chang, Bryan" userId="S::130-bchang@sd43.bc.ca::4e66284f-b78e-41af-a516-a5702fa60f42" providerId="AD" clId="Web-{C2F0EF4C-E9AE-4B32-E83F-DB4014D4D6F0}" dt="2019-12-04T19:07:15.582" v="42"/>
          <pc:sldLayoutMkLst>
            <pc:docMk/>
            <pc:sldMasterMk cId="3106358585" sldId="2147483672"/>
            <pc:sldLayoutMk cId="177787138" sldId="2147483676"/>
          </pc:sldLayoutMkLst>
        </pc:sldLayoutChg>
        <pc:sldLayoutChg chg="add del mod replId">
          <pc:chgData name="130S-Chang, Bryan" userId="S::130-bchang@sd43.bc.ca::4e66284f-b78e-41af-a516-a5702fa60f42" providerId="AD" clId="Web-{C2F0EF4C-E9AE-4B32-E83F-DB4014D4D6F0}" dt="2019-12-04T19:07:15.582" v="42"/>
          <pc:sldLayoutMkLst>
            <pc:docMk/>
            <pc:sldMasterMk cId="3106358585" sldId="2147483672"/>
            <pc:sldLayoutMk cId="1440393981" sldId="2147483677"/>
          </pc:sldLayoutMkLst>
        </pc:sldLayoutChg>
        <pc:sldLayoutChg chg="add del mod replId">
          <pc:chgData name="130S-Chang, Bryan" userId="S::130-bchang@sd43.bc.ca::4e66284f-b78e-41af-a516-a5702fa60f42" providerId="AD" clId="Web-{C2F0EF4C-E9AE-4B32-E83F-DB4014D4D6F0}" dt="2019-12-04T19:07:15.582" v="42"/>
          <pc:sldLayoutMkLst>
            <pc:docMk/>
            <pc:sldMasterMk cId="3106358585" sldId="2147483672"/>
            <pc:sldLayoutMk cId="2645202962" sldId="2147483678"/>
          </pc:sldLayoutMkLst>
        </pc:sldLayoutChg>
        <pc:sldLayoutChg chg="add del mod replId">
          <pc:chgData name="130S-Chang, Bryan" userId="S::130-bchang@sd43.bc.ca::4e66284f-b78e-41af-a516-a5702fa60f42" providerId="AD" clId="Web-{C2F0EF4C-E9AE-4B32-E83F-DB4014D4D6F0}" dt="2019-12-04T19:07:15.582" v="42"/>
          <pc:sldLayoutMkLst>
            <pc:docMk/>
            <pc:sldMasterMk cId="3106358585" sldId="2147483672"/>
            <pc:sldLayoutMk cId="4255319342" sldId="2147483679"/>
          </pc:sldLayoutMkLst>
        </pc:sldLayoutChg>
        <pc:sldLayoutChg chg="add del mod replId">
          <pc:chgData name="130S-Chang, Bryan" userId="S::130-bchang@sd43.bc.ca::4e66284f-b78e-41af-a516-a5702fa60f42" providerId="AD" clId="Web-{C2F0EF4C-E9AE-4B32-E83F-DB4014D4D6F0}" dt="2019-12-04T19:07:15.582" v="42"/>
          <pc:sldLayoutMkLst>
            <pc:docMk/>
            <pc:sldMasterMk cId="3106358585" sldId="2147483672"/>
            <pc:sldLayoutMk cId="3811721433" sldId="2147483680"/>
          </pc:sldLayoutMkLst>
        </pc:sldLayoutChg>
        <pc:sldLayoutChg chg="add del mod replId">
          <pc:chgData name="130S-Chang, Bryan" userId="S::130-bchang@sd43.bc.ca::4e66284f-b78e-41af-a516-a5702fa60f42" providerId="AD" clId="Web-{C2F0EF4C-E9AE-4B32-E83F-DB4014D4D6F0}" dt="2019-12-04T19:07:15.582" v="42"/>
          <pc:sldLayoutMkLst>
            <pc:docMk/>
            <pc:sldMasterMk cId="3106358585" sldId="2147483672"/>
            <pc:sldLayoutMk cId="183458399" sldId="2147483681"/>
          </pc:sldLayoutMkLst>
        </pc:sldLayoutChg>
        <pc:sldLayoutChg chg="add del mod replId">
          <pc:chgData name="130S-Chang, Bryan" userId="S::130-bchang@sd43.bc.ca::4e66284f-b78e-41af-a516-a5702fa60f42" providerId="AD" clId="Web-{C2F0EF4C-E9AE-4B32-E83F-DB4014D4D6F0}" dt="2019-12-04T19:07:15.582" v="42"/>
          <pc:sldLayoutMkLst>
            <pc:docMk/>
            <pc:sldMasterMk cId="3106358585" sldId="2147483672"/>
            <pc:sldLayoutMk cId="615258868" sldId="2147483682"/>
          </pc:sldLayoutMkLst>
        </pc:sldLayoutChg>
        <pc:sldLayoutChg chg="add del mod replId">
          <pc:chgData name="130S-Chang, Bryan" userId="S::130-bchang@sd43.bc.ca::4e66284f-b78e-41af-a516-a5702fa60f42" providerId="AD" clId="Web-{C2F0EF4C-E9AE-4B32-E83F-DB4014D4D6F0}" dt="2019-12-04T19:07:15.582" v="42"/>
          <pc:sldLayoutMkLst>
            <pc:docMk/>
            <pc:sldMasterMk cId="3106358585" sldId="2147483672"/>
            <pc:sldLayoutMk cId="962095505" sldId="2147483683"/>
          </pc:sldLayoutMkLst>
        </pc:sldLayoutChg>
        <pc:sldLayoutChg chg="add del mod replId">
          <pc:chgData name="130S-Chang, Bryan" userId="S::130-bchang@sd43.bc.ca::4e66284f-b78e-41af-a516-a5702fa60f42" providerId="AD" clId="Web-{C2F0EF4C-E9AE-4B32-E83F-DB4014D4D6F0}" dt="2019-12-04T19:07:15.582" v="42"/>
          <pc:sldLayoutMkLst>
            <pc:docMk/>
            <pc:sldMasterMk cId="3106358585" sldId="2147483672"/>
            <pc:sldLayoutMk cId="4287225518" sldId="2147483684"/>
          </pc:sldLayoutMkLst>
        </pc:sldLayoutChg>
        <pc:sldLayoutChg chg="add del mod replId">
          <pc:chgData name="130S-Chang, Bryan" userId="S::130-bchang@sd43.bc.ca::4e66284f-b78e-41af-a516-a5702fa60f42" providerId="AD" clId="Web-{C2F0EF4C-E9AE-4B32-E83F-DB4014D4D6F0}" dt="2019-12-04T19:07:15.582" v="42"/>
          <pc:sldLayoutMkLst>
            <pc:docMk/>
            <pc:sldMasterMk cId="3106358585" sldId="2147483672"/>
            <pc:sldLayoutMk cId="4232095915" sldId="2147483685"/>
          </pc:sldLayoutMkLst>
        </pc:sldLayoutChg>
        <pc:sldLayoutChg chg="add del mod replId">
          <pc:chgData name="130S-Chang, Bryan" userId="S::130-bchang@sd43.bc.ca::4e66284f-b78e-41af-a516-a5702fa60f42" providerId="AD" clId="Web-{C2F0EF4C-E9AE-4B32-E83F-DB4014D4D6F0}" dt="2019-12-04T19:07:15.582" v="42"/>
          <pc:sldLayoutMkLst>
            <pc:docMk/>
            <pc:sldMasterMk cId="3106358585" sldId="2147483672"/>
            <pc:sldLayoutMk cId="961378403" sldId="2147483686"/>
          </pc:sldLayoutMkLst>
        </pc:sldLayoutChg>
        <pc:sldLayoutChg chg="add del mod replId">
          <pc:chgData name="130S-Chang, Bryan" userId="S::130-bchang@sd43.bc.ca::4e66284f-b78e-41af-a516-a5702fa60f42" providerId="AD" clId="Web-{C2F0EF4C-E9AE-4B32-E83F-DB4014D4D6F0}" dt="2019-12-04T19:07:15.582" v="42"/>
          <pc:sldLayoutMkLst>
            <pc:docMk/>
            <pc:sldMasterMk cId="3106358585" sldId="2147483672"/>
            <pc:sldLayoutMk cId="4256093161" sldId="2147483687"/>
          </pc:sldLayoutMkLst>
        </pc:sldLayoutChg>
        <pc:sldLayoutChg chg="add del mod replId">
          <pc:chgData name="130S-Chang, Bryan" userId="S::130-bchang@sd43.bc.ca::4e66284f-b78e-41af-a516-a5702fa60f42" providerId="AD" clId="Web-{C2F0EF4C-E9AE-4B32-E83F-DB4014D4D6F0}" dt="2019-12-04T19:07:15.582" v="42"/>
          <pc:sldLayoutMkLst>
            <pc:docMk/>
            <pc:sldMasterMk cId="3106358585" sldId="2147483672"/>
            <pc:sldLayoutMk cId="2463469047" sldId="2147483688"/>
          </pc:sldLayoutMkLst>
        </pc:sldLayoutChg>
        <pc:sldLayoutChg chg="add del mod replId">
          <pc:chgData name="130S-Chang, Bryan" userId="S::130-bchang@sd43.bc.ca::4e66284f-b78e-41af-a516-a5702fa60f42" providerId="AD" clId="Web-{C2F0EF4C-E9AE-4B32-E83F-DB4014D4D6F0}" dt="2019-12-04T19:07:15.582" v="42"/>
          <pc:sldLayoutMkLst>
            <pc:docMk/>
            <pc:sldMasterMk cId="3106358585" sldId="2147483672"/>
            <pc:sldLayoutMk cId="2123218175" sldId="2147483689"/>
          </pc:sldLayoutMkLst>
        </pc:sldLayoutChg>
      </pc:sldMasterChg>
      <pc:sldMasterChg chg="add del replId addSldLayout delSldLayout">
        <pc:chgData name="130S-Chang, Bryan" userId="S::130-bchang@sd43.bc.ca::4e66284f-b78e-41af-a516-a5702fa60f42" providerId="AD" clId="Web-{C2F0EF4C-E9AE-4B32-E83F-DB4014D4D6F0}" dt="2019-12-04T19:14:05.327" v="89"/>
        <pc:sldMasterMkLst>
          <pc:docMk/>
          <pc:sldMasterMk cId="4160458899" sldId="2147483690"/>
        </pc:sldMasterMkLst>
        <pc:sldLayoutChg chg="add del">
          <pc:chgData name="130S-Chang, Bryan" userId="S::130-bchang@sd43.bc.ca::4e66284f-b78e-41af-a516-a5702fa60f42" providerId="AD" clId="Web-{C2F0EF4C-E9AE-4B32-E83F-DB4014D4D6F0}" dt="2019-12-04T19:14:05.327" v="89"/>
          <pc:sldLayoutMkLst>
            <pc:docMk/>
            <pc:sldMasterMk cId="4160458899" sldId="2147483690"/>
            <pc:sldLayoutMk cId="1035532169" sldId="2147483691"/>
          </pc:sldLayoutMkLst>
        </pc:sldLayoutChg>
        <pc:sldLayoutChg chg="add del replId">
          <pc:chgData name="130S-Chang, Bryan" userId="S::130-bchang@sd43.bc.ca::4e66284f-b78e-41af-a516-a5702fa60f42" providerId="AD" clId="Web-{C2F0EF4C-E9AE-4B32-E83F-DB4014D4D6F0}" dt="2019-12-04T19:14:05.327" v="89"/>
          <pc:sldLayoutMkLst>
            <pc:docMk/>
            <pc:sldMasterMk cId="4160458899" sldId="2147483690"/>
            <pc:sldLayoutMk cId="2928264537" sldId="2147483692"/>
          </pc:sldLayoutMkLst>
        </pc:sldLayoutChg>
        <pc:sldLayoutChg chg="add del replId">
          <pc:chgData name="130S-Chang, Bryan" userId="S::130-bchang@sd43.bc.ca::4e66284f-b78e-41af-a516-a5702fa60f42" providerId="AD" clId="Web-{C2F0EF4C-E9AE-4B32-E83F-DB4014D4D6F0}" dt="2019-12-04T19:14:05.327" v="89"/>
          <pc:sldLayoutMkLst>
            <pc:docMk/>
            <pc:sldMasterMk cId="4160458899" sldId="2147483690"/>
            <pc:sldLayoutMk cId="4101556382" sldId="2147483693"/>
          </pc:sldLayoutMkLst>
        </pc:sldLayoutChg>
        <pc:sldLayoutChg chg="add del replId">
          <pc:chgData name="130S-Chang, Bryan" userId="S::130-bchang@sd43.bc.ca::4e66284f-b78e-41af-a516-a5702fa60f42" providerId="AD" clId="Web-{C2F0EF4C-E9AE-4B32-E83F-DB4014D4D6F0}" dt="2019-12-04T19:14:05.327" v="89"/>
          <pc:sldLayoutMkLst>
            <pc:docMk/>
            <pc:sldMasterMk cId="4160458899" sldId="2147483690"/>
            <pc:sldLayoutMk cId="1134529425" sldId="2147483694"/>
          </pc:sldLayoutMkLst>
        </pc:sldLayoutChg>
        <pc:sldLayoutChg chg="add del replId">
          <pc:chgData name="130S-Chang, Bryan" userId="S::130-bchang@sd43.bc.ca::4e66284f-b78e-41af-a516-a5702fa60f42" providerId="AD" clId="Web-{C2F0EF4C-E9AE-4B32-E83F-DB4014D4D6F0}" dt="2019-12-04T19:14:05.327" v="89"/>
          <pc:sldLayoutMkLst>
            <pc:docMk/>
            <pc:sldMasterMk cId="4160458899" sldId="2147483690"/>
            <pc:sldLayoutMk cId="579172621" sldId="2147483695"/>
          </pc:sldLayoutMkLst>
        </pc:sldLayoutChg>
        <pc:sldLayoutChg chg="add del replId">
          <pc:chgData name="130S-Chang, Bryan" userId="S::130-bchang@sd43.bc.ca::4e66284f-b78e-41af-a516-a5702fa60f42" providerId="AD" clId="Web-{C2F0EF4C-E9AE-4B32-E83F-DB4014D4D6F0}" dt="2019-12-04T19:14:05.327" v="89"/>
          <pc:sldLayoutMkLst>
            <pc:docMk/>
            <pc:sldMasterMk cId="4160458899" sldId="2147483690"/>
            <pc:sldLayoutMk cId="1681023685" sldId="2147483696"/>
          </pc:sldLayoutMkLst>
        </pc:sldLayoutChg>
        <pc:sldLayoutChg chg="add del replId">
          <pc:chgData name="130S-Chang, Bryan" userId="S::130-bchang@sd43.bc.ca::4e66284f-b78e-41af-a516-a5702fa60f42" providerId="AD" clId="Web-{C2F0EF4C-E9AE-4B32-E83F-DB4014D4D6F0}" dt="2019-12-04T19:14:05.327" v="89"/>
          <pc:sldLayoutMkLst>
            <pc:docMk/>
            <pc:sldMasterMk cId="4160458899" sldId="2147483690"/>
            <pc:sldLayoutMk cId="1734067773" sldId="2147483697"/>
          </pc:sldLayoutMkLst>
        </pc:sldLayoutChg>
        <pc:sldLayoutChg chg="add del replId">
          <pc:chgData name="130S-Chang, Bryan" userId="S::130-bchang@sd43.bc.ca::4e66284f-b78e-41af-a516-a5702fa60f42" providerId="AD" clId="Web-{C2F0EF4C-E9AE-4B32-E83F-DB4014D4D6F0}" dt="2019-12-04T19:14:05.327" v="89"/>
          <pc:sldLayoutMkLst>
            <pc:docMk/>
            <pc:sldMasterMk cId="4160458899" sldId="2147483690"/>
            <pc:sldLayoutMk cId="520187606" sldId="2147483698"/>
          </pc:sldLayoutMkLst>
        </pc:sldLayoutChg>
        <pc:sldLayoutChg chg="add del replId">
          <pc:chgData name="130S-Chang, Bryan" userId="S::130-bchang@sd43.bc.ca::4e66284f-b78e-41af-a516-a5702fa60f42" providerId="AD" clId="Web-{C2F0EF4C-E9AE-4B32-E83F-DB4014D4D6F0}" dt="2019-12-04T19:14:05.327" v="89"/>
          <pc:sldLayoutMkLst>
            <pc:docMk/>
            <pc:sldMasterMk cId="4160458899" sldId="2147483690"/>
            <pc:sldLayoutMk cId="2574460359" sldId="2147483699"/>
          </pc:sldLayoutMkLst>
        </pc:sldLayoutChg>
        <pc:sldLayoutChg chg="add del replId">
          <pc:chgData name="130S-Chang, Bryan" userId="S::130-bchang@sd43.bc.ca::4e66284f-b78e-41af-a516-a5702fa60f42" providerId="AD" clId="Web-{C2F0EF4C-E9AE-4B32-E83F-DB4014D4D6F0}" dt="2019-12-04T19:14:05.327" v="89"/>
          <pc:sldLayoutMkLst>
            <pc:docMk/>
            <pc:sldMasterMk cId="4160458899" sldId="2147483690"/>
            <pc:sldLayoutMk cId="2918063194" sldId="2147483700"/>
          </pc:sldLayoutMkLst>
        </pc:sldLayoutChg>
        <pc:sldLayoutChg chg="add del replId">
          <pc:chgData name="130S-Chang, Bryan" userId="S::130-bchang@sd43.bc.ca::4e66284f-b78e-41af-a516-a5702fa60f42" providerId="AD" clId="Web-{C2F0EF4C-E9AE-4B32-E83F-DB4014D4D6F0}" dt="2019-12-04T19:14:05.327" v="89"/>
          <pc:sldLayoutMkLst>
            <pc:docMk/>
            <pc:sldMasterMk cId="4160458899" sldId="2147483690"/>
            <pc:sldLayoutMk cId="1749585329" sldId="2147483701"/>
          </pc:sldLayoutMkLst>
        </pc:sldLayoutChg>
        <pc:sldLayoutChg chg="add del replId">
          <pc:chgData name="130S-Chang, Bryan" userId="S::130-bchang@sd43.bc.ca::4e66284f-b78e-41af-a516-a5702fa60f42" providerId="AD" clId="Web-{C2F0EF4C-E9AE-4B32-E83F-DB4014D4D6F0}" dt="2019-12-04T19:14:05.327" v="89"/>
          <pc:sldLayoutMkLst>
            <pc:docMk/>
            <pc:sldMasterMk cId="4160458899" sldId="2147483690"/>
            <pc:sldLayoutMk cId="593716480" sldId="2147483702"/>
          </pc:sldLayoutMkLst>
        </pc:sldLayoutChg>
        <pc:sldLayoutChg chg="add del replId">
          <pc:chgData name="130S-Chang, Bryan" userId="S::130-bchang@sd43.bc.ca::4e66284f-b78e-41af-a516-a5702fa60f42" providerId="AD" clId="Web-{C2F0EF4C-E9AE-4B32-E83F-DB4014D4D6F0}" dt="2019-12-04T19:14:05.327" v="89"/>
          <pc:sldLayoutMkLst>
            <pc:docMk/>
            <pc:sldMasterMk cId="4160458899" sldId="2147483690"/>
            <pc:sldLayoutMk cId="3196807479" sldId="2147483703"/>
          </pc:sldLayoutMkLst>
        </pc:sldLayoutChg>
        <pc:sldLayoutChg chg="add del replId">
          <pc:chgData name="130S-Chang, Bryan" userId="S::130-bchang@sd43.bc.ca::4e66284f-b78e-41af-a516-a5702fa60f42" providerId="AD" clId="Web-{C2F0EF4C-E9AE-4B32-E83F-DB4014D4D6F0}" dt="2019-12-04T19:14:05.327" v="89"/>
          <pc:sldLayoutMkLst>
            <pc:docMk/>
            <pc:sldMasterMk cId="4160458899" sldId="2147483690"/>
            <pc:sldLayoutMk cId="2963719970" sldId="2147483704"/>
          </pc:sldLayoutMkLst>
        </pc:sldLayoutChg>
        <pc:sldLayoutChg chg="add del replId">
          <pc:chgData name="130S-Chang, Bryan" userId="S::130-bchang@sd43.bc.ca::4e66284f-b78e-41af-a516-a5702fa60f42" providerId="AD" clId="Web-{C2F0EF4C-E9AE-4B32-E83F-DB4014D4D6F0}" dt="2019-12-04T19:14:05.327" v="89"/>
          <pc:sldLayoutMkLst>
            <pc:docMk/>
            <pc:sldMasterMk cId="4160458899" sldId="2147483690"/>
            <pc:sldLayoutMk cId="4254568511" sldId="2147483705"/>
          </pc:sldLayoutMkLst>
        </pc:sldLayoutChg>
        <pc:sldLayoutChg chg="add del replId">
          <pc:chgData name="130S-Chang, Bryan" userId="S::130-bchang@sd43.bc.ca::4e66284f-b78e-41af-a516-a5702fa60f42" providerId="AD" clId="Web-{C2F0EF4C-E9AE-4B32-E83F-DB4014D4D6F0}" dt="2019-12-04T19:14:05.327" v="89"/>
          <pc:sldLayoutMkLst>
            <pc:docMk/>
            <pc:sldMasterMk cId="4160458899" sldId="2147483690"/>
            <pc:sldLayoutMk cId="3707866607" sldId="2147483706"/>
          </pc:sldLayoutMkLst>
        </pc:sldLayoutChg>
        <pc:sldLayoutChg chg="add del replId">
          <pc:chgData name="130S-Chang, Bryan" userId="S::130-bchang@sd43.bc.ca::4e66284f-b78e-41af-a516-a5702fa60f42" providerId="AD" clId="Web-{C2F0EF4C-E9AE-4B32-E83F-DB4014D4D6F0}" dt="2019-12-04T19:14:05.327" v="89"/>
          <pc:sldLayoutMkLst>
            <pc:docMk/>
            <pc:sldMasterMk cId="4160458899" sldId="2147483690"/>
            <pc:sldLayoutMk cId="50747049" sldId="2147483707"/>
          </pc:sldLayoutMkLst>
        </pc:sldLayoutChg>
      </pc:sldMasterChg>
      <pc:sldMasterChg chg="add del addSldLayout delSldLayout modSldLayout">
        <pc:chgData name="130S-Chang, Bryan" userId="S::130-bchang@sd43.bc.ca::4e66284f-b78e-41af-a516-a5702fa60f42" providerId="AD" clId="Web-{C2F0EF4C-E9AE-4B32-E83F-DB4014D4D6F0}" dt="2019-12-04T19:14:08.343" v="90"/>
        <pc:sldMasterMkLst>
          <pc:docMk/>
          <pc:sldMasterMk cId="1149109385" sldId="2147483708"/>
        </pc:sldMasterMkLst>
        <pc:sldLayoutChg chg="add del mod replId">
          <pc:chgData name="130S-Chang, Bryan" userId="S::130-bchang@sd43.bc.ca::4e66284f-b78e-41af-a516-a5702fa60f42" providerId="AD" clId="Web-{C2F0EF4C-E9AE-4B32-E83F-DB4014D4D6F0}" dt="2019-12-04T19:14:08.343" v="90"/>
          <pc:sldLayoutMkLst>
            <pc:docMk/>
            <pc:sldMasterMk cId="1149109385" sldId="2147483708"/>
            <pc:sldLayoutMk cId="3054767758" sldId="2147483709"/>
          </pc:sldLayoutMkLst>
        </pc:sldLayoutChg>
        <pc:sldLayoutChg chg="add del mod replId">
          <pc:chgData name="130S-Chang, Bryan" userId="S::130-bchang@sd43.bc.ca::4e66284f-b78e-41af-a516-a5702fa60f42" providerId="AD" clId="Web-{C2F0EF4C-E9AE-4B32-E83F-DB4014D4D6F0}" dt="2019-12-04T19:14:08.343" v="90"/>
          <pc:sldLayoutMkLst>
            <pc:docMk/>
            <pc:sldMasterMk cId="1149109385" sldId="2147483708"/>
            <pc:sldLayoutMk cId="168990361" sldId="2147483710"/>
          </pc:sldLayoutMkLst>
        </pc:sldLayoutChg>
        <pc:sldLayoutChg chg="add del mod replId">
          <pc:chgData name="130S-Chang, Bryan" userId="S::130-bchang@sd43.bc.ca::4e66284f-b78e-41af-a516-a5702fa60f42" providerId="AD" clId="Web-{C2F0EF4C-E9AE-4B32-E83F-DB4014D4D6F0}" dt="2019-12-04T19:14:08.343" v="90"/>
          <pc:sldLayoutMkLst>
            <pc:docMk/>
            <pc:sldMasterMk cId="1149109385" sldId="2147483708"/>
            <pc:sldLayoutMk cId="918069511" sldId="2147483711"/>
          </pc:sldLayoutMkLst>
        </pc:sldLayoutChg>
        <pc:sldLayoutChg chg="add del mod replId">
          <pc:chgData name="130S-Chang, Bryan" userId="S::130-bchang@sd43.bc.ca::4e66284f-b78e-41af-a516-a5702fa60f42" providerId="AD" clId="Web-{C2F0EF4C-E9AE-4B32-E83F-DB4014D4D6F0}" dt="2019-12-04T19:14:08.343" v="90"/>
          <pc:sldLayoutMkLst>
            <pc:docMk/>
            <pc:sldMasterMk cId="1149109385" sldId="2147483708"/>
            <pc:sldLayoutMk cId="3271218879" sldId="2147483712"/>
          </pc:sldLayoutMkLst>
        </pc:sldLayoutChg>
        <pc:sldLayoutChg chg="add del mod replId">
          <pc:chgData name="130S-Chang, Bryan" userId="S::130-bchang@sd43.bc.ca::4e66284f-b78e-41af-a516-a5702fa60f42" providerId="AD" clId="Web-{C2F0EF4C-E9AE-4B32-E83F-DB4014D4D6F0}" dt="2019-12-04T19:14:08.343" v="90"/>
          <pc:sldLayoutMkLst>
            <pc:docMk/>
            <pc:sldMasterMk cId="1149109385" sldId="2147483708"/>
            <pc:sldLayoutMk cId="3289126795" sldId="2147483713"/>
          </pc:sldLayoutMkLst>
        </pc:sldLayoutChg>
        <pc:sldLayoutChg chg="add del mod replId">
          <pc:chgData name="130S-Chang, Bryan" userId="S::130-bchang@sd43.bc.ca::4e66284f-b78e-41af-a516-a5702fa60f42" providerId="AD" clId="Web-{C2F0EF4C-E9AE-4B32-E83F-DB4014D4D6F0}" dt="2019-12-04T19:14:08.343" v="90"/>
          <pc:sldLayoutMkLst>
            <pc:docMk/>
            <pc:sldMasterMk cId="1149109385" sldId="2147483708"/>
            <pc:sldLayoutMk cId="3443172142" sldId="2147483714"/>
          </pc:sldLayoutMkLst>
        </pc:sldLayoutChg>
        <pc:sldLayoutChg chg="add del mod replId">
          <pc:chgData name="130S-Chang, Bryan" userId="S::130-bchang@sd43.bc.ca::4e66284f-b78e-41af-a516-a5702fa60f42" providerId="AD" clId="Web-{C2F0EF4C-E9AE-4B32-E83F-DB4014D4D6F0}" dt="2019-12-04T19:14:08.343" v="90"/>
          <pc:sldLayoutMkLst>
            <pc:docMk/>
            <pc:sldMasterMk cId="1149109385" sldId="2147483708"/>
            <pc:sldLayoutMk cId="2782644296" sldId="2147483715"/>
          </pc:sldLayoutMkLst>
        </pc:sldLayoutChg>
        <pc:sldLayoutChg chg="add del mod replId">
          <pc:chgData name="130S-Chang, Bryan" userId="S::130-bchang@sd43.bc.ca::4e66284f-b78e-41af-a516-a5702fa60f42" providerId="AD" clId="Web-{C2F0EF4C-E9AE-4B32-E83F-DB4014D4D6F0}" dt="2019-12-04T19:14:08.343" v="90"/>
          <pc:sldLayoutMkLst>
            <pc:docMk/>
            <pc:sldMasterMk cId="1149109385" sldId="2147483708"/>
            <pc:sldLayoutMk cId="615747516" sldId="2147483716"/>
          </pc:sldLayoutMkLst>
        </pc:sldLayoutChg>
        <pc:sldLayoutChg chg="add del mod replId">
          <pc:chgData name="130S-Chang, Bryan" userId="S::130-bchang@sd43.bc.ca::4e66284f-b78e-41af-a516-a5702fa60f42" providerId="AD" clId="Web-{C2F0EF4C-E9AE-4B32-E83F-DB4014D4D6F0}" dt="2019-12-04T19:14:08.343" v="90"/>
          <pc:sldLayoutMkLst>
            <pc:docMk/>
            <pc:sldMasterMk cId="1149109385" sldId="2147483708"/>
            <pc:sldLayoutMk cId="2953164874" sldId="2147483717"/>
          </pc:sldLayoutMkLst>
        </pc:sldLayoutChg>
        <pc:sldLayoutChg chg="add del mod replId">
          <pc:chgData name="130S-Chang, Bryan" userId="S::130-bchang@sd43.bc.ca::4e66284f-b78e-41af-a516-a5702fa60f42" providerId="AD" clId="Web-{C2F0EF4C-E9AE-4B32-E83F-DB4014D4D6F0}" dt="2019-12-04T19:14:08.343" v="90"/>
          <pc:sldLayoutMkLst>
            <pc:docMk/>
            <pc:sldMasterMk cId="1149109385" sldId="2147483708"/>
            <pc:sldLayoutMk cId="2678958540" sldId="2147483718"/>
          </pc:sldLayoutMkLst>
        </pc:sldLayoutChg>
        <pc:sldLayoutChg chg="add del mod replId">
          <pc:chgData name="130S-Chang, Bryan" userId="S::130-bchang@sd43.bc.ca::4e66284f-b78e-41af-a516-a5702fa60f42" providerId="AD" clId="Web-{C2F0EF4C-E9AE-4B32-E83F-DB4014D4D6F0}" dt="2019-12-04T19:14:08.343" v="90"/>
          <pc:sldLayoutMkLst>
            <pc:docMk/>
            <pc:sldMasterMk cId="1149109385" sldId="2147483708"/>
            <pc:sldLayoutMk cId="2464494083" sldId="2147483719"/>
          </pc:sldLayoutMkLst>
        </pc:sldLayoutChg>
        <pc:sldLayoutChg chg="add del mod replId">
          <pc:chgData name="130S-Chang, Bryan" userId="S::130-bchang@sd43.bc.ca::4e66284f-b78e-41af-a516-a5702fa60f42" providerId="AD" clId="Web-{C2F0EF4C-E9AE-4B32-E83F-DB4014D4D6F0}" dt="2019-12-04T19:14:08.343" v="90"/>
          <pc:sldLayoutMkLst>
            <pc:docMk/>
            <pc:sldMasterMk cId="1149109385" sldId="2147483708"/>
            <pc:sldLayoutMk cId="2837646120" sldId="2147483720"/>
          </pc:sldLayoutMkLst>
        </pc:sldLayoutChg>
        <pc:sldLayoutChg chg="add del mod replId">
          <pc:chgData name="130S-Chang, Bryan" userId="S::130-bchang@sd43.bc.ca::4e66284f-b78e-41af-a516-a5702fa60f42" providerId="AD" clId="Web-{C2F0EF4C-E9AE-4B32-E83F-DB4014D4D6F0}" dt="2019-12-04T19:14:08.343" v="90"/>
          <pc:sldLayoutMkLst>
            <pc:docMk/>
            <pc:sldMasterMk cId="1149109385" sldId="2147483708"/>
            <pc:sldLayoutMk cId="1406273752" sldId="2147483721"/>
          </pc:sldLayoutMkLst>
        </pc:sldLayoutChg>
        <pc:sldLayoutChg chg="add del mod replId">
          <pc:chgData name="130S-Chang, Bryan" userId="S::130-bchang@sd43.bc.ca::4e66284f-b78e-41af-a516-a5702fa60f42" providerId="AD" clId="Web-{C2F0EF4C-E9AE-4B32-E83F-DB4014D4D6F0}" dt="2019-12-04T19:14:08.343" v="90"/>
          <pc:sldLayoutMkLst>
            <pc:docMk/>
            <pc:sldMasterMk cId="1149109385" sldId="2147483708"/>
            <pc:sldLayoutMk cId="79401088" sldId="2147483722"/>
          </pc:sldLayoutMkLst>
        </pc:sldLayoutChg>
        <pc:sldLayoutChg chg="add del mod replId">
          <pc:chgData name="130S-Chang, Bryan" userId="S::130-bchang@sd43.bc.ca::4e66284f-b78e-41af-a516-a5702fa60f42" providerId="AD" clId="Web-{C2F0EF4C-E9AE-4B32-E83F-DB4014D4D6F0}" dt="2019-12-04T19:14:08.343" v="90"/>
          <pc:sldLayoutMkLst>
            <pc:docMk/>
            <pc:sldMasterMk cId="1149109385" sldId="2147483708"/>
            <pc:sldLayoutMk cId="3532634572" sldId="2147483723"/>
          </pc:sldLayoutMkLst>
        </pc:sldLayoutChg>
        <pc:sldLayoutChg chg="add del mod replId">
          <pc:chgData name="130S-Chang, Bryan" userId="S::130-bchang@sd43.bc.ca::4e66284f-b78e-41af-a516-a5702fa60f42" providerId="AD" clId="Web-{C2F0EF4C-E9AE-4B32-E83F-DB4014D4D6F0}" dt="2019-12-04T19:14:08.343" v="90"/>
          <pc:sldLayoutMkLst>
            <pc:docMk/>
            <pc:sldMasterMk cId="1149109385" sldId="2147483708"/>
            <pc:sldLayoutMk cId="2226940574" sldId="2147483724"/>
          </pc:sldLayoutMkLst>
        </pc:sldLayoutChg>
      </pc:sldMasterChg>
      <pc:sldMasterChg chg="add del addSldLayout delSldLayout modSldLayout">
        <pc:chgData name="130S-Chang, Bryan" userId="S::130-bchang@sd43.bc.ca::4e66284f-b78e-41af-a516-a5702fa60f42" providerId="AD" clId="Web-{C2F0EF4C-E9AE-4B32-E83F-DB4014D4D6F0}" dt="2019-12-04T19:14:21.578" v="92"/>
        <pc:sldMasterMkLst>
          <pc:docMk/>
          <pc:sldMasterMk cId="2204299400" sldId="2147483725"/>
        </pc:sldMasterMkLst>
        <pc:sldLayoutChg chg="add del mod replId">
          <pc:chgData name="130S-Chang, Bryan" userId="S::130-bchang@sd43.bc.ca::4e66284f-b78e-41af-a516-a5702fa60f42" providerId="AD" clId="Web-{C2F0EF4C-E9AE-4B32-E83F-DB4014D4D6F0}" dt="2019-12-04T19:14:21.578" v="92"/>
          <pc:sldLayoutMkLst>
            <pc:docMk/>
            <pc:sldMasterMk cId="2204299400" sldId="2147483725"/>
            <pc:sldLayoutMk cId="387203369" sldId="2147483726"/>
          </pc:sldLayoutMkLst>
        </pc:sldLayoutChg>
        <pc:sldLayoutChg chg="add del mod replId">
          <pc:chgData name="130S-Chang, Bryan" userId="S::130-bchang@sd43.bc.ca::4e66284f-b78e-41af-a516-a5702fa60f42" providerId="AD" clId="Web-{C2F0EF4C-E9AE-4B32-E83F-DB4014D4D6F0}" dt="2019-12-04T19:14:21.578" v="92"/>
          <pc:sldLayoutMkLst>
            <pc:docMk/>
            <pc:sldMasterMk cId="2204299400" sldId="2147483725"/>
            <pc:sldLayoutMk cId="3741083524" sldId="2147483727"/>
          </pc:sldLayoutMkLst>
        </pc:sldLayoutChg>
        <pc:sldLayoutChg chg="add del mod replId">
          <pc:chgData name="130S-Chang, Bryan" userId="S::130-bchang@sd43.bc.ca::4e66284f-b78e-41af-a516-a5702fa60f42" providerId="AD" clId="Web-{C2F0EF4C-E9AE-4B32-E83F-DB4014D4D6F0}" dt="2019-12-04T19:14:21.578" v="92"/>
          <pc:sldLayoutMkLst>
            <pc:docMk/>
            <pc:sldMasterMk cId="2204299400" sldId="2147483725"/>
            <pc:sldLayoutMk cId="3205298790" sldId="2147483728"/>
          </pc:sldLayoutMkLst>
        </pc:sldLayoutChg>
        <pc:sldLayoutChg chg="add del mod replId">
          <pc:chgData name="130S-Chang, Bryan" userId="S::130-bchang@sd43.bc.ca::4e66284f-b78e-41af-a516-a5702fa60f42" providerId="AD" clId="Web-{C2F0EF4C-E9AE-4B32-E83F-DB4014D4D6F0}" dt="2019-12-04T19:14:21.578" v="92"/>
          <pc:sldLayoutMkLst>
            <pc:docMk/>
            <pc:sldMasterMk cId="2204299400" sldId="2147483725"/>
            <pc:sldLayoutMk cId="1583548583" sldId="2147483729"/>
          </pc:sldLayoutMkLst>
        </pc:sldLayoutChg>
        <pc:sldLayoutChg chg="add del mod replId">
          <pc:chgData name="130S-Chang, Bryan" userId="S::130-bchang@sd43.bc.ca::4e66284f-b78e-41af-a516-a5702fa60f42" providerId="AD" clId="Web-{C2F0EF4C-E9AE-4B32-E83F-DB4014D4D6F0}" dt="2019-12-04T19:14:21.578" v="92"/>
          <pc:sldLayoutMkLst>
            <pc:docMk/>
            <pc:sldMasterMk cId="2204299400" sldId="2147483725"/>
            <pc:sldLayoutMk cId="1489215696" sldId="2147483730"/>
          </pc:sldLayoutMkLst>
        </pc:sldLayoutChg>
        <pc:sldLayoutChg chg="add del mod replId">
          <pc:chgData name="130S-Chang, Bryan" userId="S::130-bchang@sd43.bc.ca::4e66284f-b78e-41af-a516-a5702fa60f42" providerId="AD" clId="Web-{C2F0EF4C-E9AE-4B32-E83F-DB4014D4D6F0}" dt="2019-12-04T19:14:21.578" v="92"/>
          <pc:sldLayoutMkLst>
            <pc:docMk/>
            <pc:sldMasterMk cId="2204299400" sldId="2147483725"/>
            <pc:sldLayoutMk cId="4040532807" sldId="2147483731"/>
          </pc:sldLayoutMkLst>
        </pc:sldLayoutChg>
        <pc:sldLayoutChg chg="add del mod replId">
          <pc:chgData name="130S-Chang, Bryan" userId="S::130-bchang@sd43.bc.ca::4e66284f-b78e-41af-a516-a5702fa60f42" providerId="AD" clId="Web-{C2F0EF4C-E9AE-4B32-E83F-DB4014D4D6F0}" dt="2019-12-04T19:14:21.578" v="92"/>
          <pc:sldLayoutMkLst>
            <pc:docMk/>
            <pc:sldMasterMk cId="2204299400" sldId="2147483725"/>
            <pc:sldLayoutMk cId="479636989" sldId="2147483732"/>
          </pc:sldLayoutMkLst>
        </pc:sldLayoutChg>
        <pc:sldLayoutChg chg="add del mod replId">
          <pc:chgData name="130S-Chang, Bryan" userId="S::130-bchang@sd43.bc.ca::4e66284f-b78e-41af-a516-a5702fa60f42" providerId="AD" clId="Web-{C2F0EF4C-E9AE-4B32-E83F-DB4014D4D6F0}" dt="2019-12-04T19:14:21.578" v="92"/>
          <pc:sldLayoutMkLst>
            <pc:docMk/>
            <pc:sldMasterMk cId="2204299400" sldId="2147483725"/>
            <pc:sldLayoutMk cId="1567383212" sldId="2147483733"/>
          </pc:sldLayoutMkLst>
        </pc:sldLayoutChg>
        <pc:sldLayoutChg chg="add del mod replId">
          <pc:chgData name="130S-Chang, Bryan" userId="S::130-bchang@sd43.bc.ca::4e66284f-b78e-41af-a516-a5702fa60f42" providerId="AD" clId="Web-{C2F0EF4C-E9AE-4B32-E83F-DB4014D4D6F0}" dt="2019-12-04T19:14:21.578" v="92"/>
          <pc:sldLayoutMkLst>
            <pc:docMk/>
            <pc:sldMasterMk cId="2204299400" sldId="2147483725"/>
            <pc:sldLayoutMk cId="1925945683" sldId="2147483734"/>
          </pc:sldLayoutMkLst>
        </pc:sldLayoutChg>
        <pc:sldLayoutChg chg="add del mod replId">
          <pc:chgData name="130S-Chang, Bryan" userId="S::130-bchang@sd43.bc.ca::4e66284f-b78e-41af-a516-a5702fa60f42" providerId="AD" clId="Web-{C2F0EF4C-E9AE-4B32-E83F-DB4014D4D6F0}" dt="2019-12-04T19:14:21.578" v="92"/>
          <pc:sldLayoutMkLst>
            <pc:docMk/>
            <pc:sldMasterMk cId="2204299400" sldId="2147483725"/>
            <pc:sldLayoutMk cId="3025600564" sldId="2147483735"/>
          </pc:sldLayoutMkLst>
        </pc:sldLayoutChg>
        <pc:sldLayoutChg chg="add del mod replId">
          <pc:chgData name="130S-Chang, Bryan" userId="S::130-bchang@sd43.bc.ca::4e66284f-b78e-41af-a516-a5702fa60f42" providerId="AD" clId="Web-{C2F0EF4C-E9AE-4B32-E83F-DB4014D4D6F0}" dt="2019-12-04T19:14:21.578" v="92"/>
          <pc:sldLayoutMkLst>
            <pc:docMk/>
            <pc:sldMasterMk cId="2204299400" sldId="2147483725"/>
            <pc:sldLayoutMk cId="3624822389" sldId="2147483736"/>
          </pc:sldLayoutMkLst>
        </pc:sldLayoutChg>
        <pc:sldLayoutChg chg="add del mod replId">
          <pc:chgData name="130S-Chang, Bryan" userId="S::130-bchang@sd43.bc.ca::4e66284f-b78e-41af-a516-a5702fa60f42" providerId="AD" clId="Web-{C2F0EF4C-E9AE-4B32-E83F-DB4014D4D6F0}" dt="2019-12-04T19:14:21.578" v="92"/>
          <pc:sldLayoutMkLst>
            <pc:docMk/>
            <pc:sldMasterMk cId="2204299400" sldId="2147483725"/>
            <pc:sldLayoutMk cId="2660253631" sldId="2147483737"/>
          </pc:sldLayoutMkLst>
        </pc:sldLayoutChg>
        <pc:sldLayoutChg chg="add del mod replId">
          <pc:chgData name="130S-Chang, Bryan" userId="S::130-bchang@sd43.bc.ca::4e66284f-b78e-41af-a516-a5702fa60f42" providerId="AD" clId="Web-{C2F0EF4C-E9AE-4B32-E83F-DB4014D4D6F0}" dt="2019-12-04T19:14:21.578" v="92"/>
          <pc:sldLayoutMkLst>
            <pc:docMk/>
            <pc:sldMasterMk cId="2204299400" sldId="2147483725"/>
            <pc:sldLayoutMk cId="2165366198" sldId="2147483738"/>
          </pc:sldLayoutMkLst>
        </pc:sldLayoutChg>
        <pc:sldLayoutChg chg="add del mod replId">
          <pc:chgData name="130S-Chang, Bryan" userId="S::130-bchang@sd43.bc.ca::4e66284f-b78e-41af-a516-a5702fa60f42" providerId="AD" clId="Web-{C2F0EF4C-E9AE-4B32-E83F-DB4014D4D6F0}" dt="2019-12-04T19:14:21.578" v="92"/>
          <pc:sldLayoutMkLst>
            <pc:docMk/>
            <pc:sldMasterMk cId="2204299400" sldId="2147483725"/>
            <pc:sldLayoutMk cId="532794439" sldId="2147483739"/>
          </pc:sldLayoutMkLst>
        </pc:sldLayoutChg>
        <pc:sldLayoutChg chg="add del mod replId">
          <pc:chgData name="130S-Chang, Bryan" userId="S::130-bchang@sd43.bc.ca::4e66284f-b78e-41af-a516-a5702fa60f42" providerId="AD" clId="Web-{C2F0EF4C-E9AE-4B32-E83F-DB4014D4D6F0}" dt="2019-12-04T19:14:21.578" v="92"/>
          <pc:sldLayoutMkLst>
            <pc:docMk/>
            <pc:sldMasterMk cId="2204299400" sldId="2147483725"/>
            <pc:sldLayoutMk cId="2259066899" sldId="2147483740"/>
          </pc:sldLayoutMkLst>
        </pc:sldLayoutChg>
        <pc:sldLayoutChg chg="add del mod replId">
          <pc:chgData name="130S-Chang, Bryan" userId="S::130-bchang@sd43.bc.ca::4e66284f-b78e-41af-a516-a5702fa60f42" providerId="AD" clId="Web-{C2F0EF4C-E9AE-4B32-E83F-DB4014D4D6F0}" dt="2019-12-04T19:14:21.578" v="92"/>
          <pc:sldLayoutMkLst>
            <pc:docMk/>
            <pc:sldMasterMk cId="2204299400" sldId="2147483725"/>
            <pc:sldLayoutMk cId="2037396666" sldId="2147483741"/>
          </pc:sldLayoutMkLst>
        </pc:sldLayoutChg>
      </pc:sldMasterChg>
      <pc:sldMasterChg chg="add addSldLayout modSldLayout">
        <pc:chgData name="130S-Chang, Bryan" userId="S::130-bchang@sd43.bc.ca::4e66284f-b78e-41af-a516-a5702fa60f42" providerId="AD" clId="Web-{C2F0EF4C-E9AE-4B32-E83F-DB4014D4D6F0}" dt="2019-12-04T19:14:21.578" v="92"/>
        <pc:sldMasterMkLst>
          <pc:docMk/>
          <pc:sldMasterMk cId="3805957966" sldId="2147483742"/>
        </pc:sldMasterMkLst>
        <pc:sldLayoutChg chg="add mod replId">
          <pc:chgData name="130S-Chang, Bryan" userId="S::130-bchang@sd43.bc.ca::4e66284f-b78e-41af-a516-a5702fa60f42" providerId="AD" clId="Web-{C2F0EF4C-E9AE-4B32-E83F-DB4014D4D6F0}" dt="2019-12-04T19:14:21.578" v="92"/>
          <pc:sldLayoutMkLst>
            <pc:docMk/>
            <pc:sldMasterMk cId="3805957966" sldId="2147483742"/>
            <pc:sldLayoutMk cId="3487613189" sldId="2147483743"/>
          </pc:sldLayoutMkLst>
        </pc:sldLayoutChg>
        <pc:sldLayoutChg chg="add mod replId">
          <pc:chgData name="130S-Chang, Bryan" userId="S::130-bchang@sd43.bc.ca::4e66284f-b78e-41af-a516-a5702fa60f42" providerId="AD" clId="Web-{C2F0EF4C-E9AE-4B32-E83F-DB4014D4D6F0}" dt="2019-12-04T19:14:21.578" v="92"/>
          <pc:sldLayoutMkLst>
            <pc:docMk/>
            <pc:sldMasterMk cId="3805957966" sldId="2147483742"/>
            <pc:sldLayoutMk cId="1737990220" sldId="2147483744"/>
          </pc:sldLayoutMkLst>
        </pc:sldLayoutChg>
        <pc:sldLayoutChg chg="add mod replId">
          <pc:chgData name="130S-Chang, Bryan" userId="S::130-bchang@sd43.bc.ca::4e66284f-b78e-41af-a516-a5702fa60f42" providerId="AD" clId="Web-{C2F0EF4C-E9AE-4B32-E83F-DB4014D4D6F0}" dt="2019-12-04T19:14:21.578" v="92"/>
          <pc:sldLayoutMkLst>
            <pc:docMk/>
            <pc:sldMasterMk cId="3805957966" sldId="2147483742"/>
            <pc:sldLayoutMk cId="60050246" sldId="2147483745"/>
          </pc:sldLayoutMkLst>
        </pc:sldLayoutChg>
        <pc:sldLayoutChg chg="add mod replId">
          <pc:chgData name="130S-Chang, Bryan" userId="S::130-bchang@sd43.bc.ca::4e66284f-b78e-41af-a516-a5702fa60f42" providerId="AD" clId="Web-{C2F0EF4C-E9AE-4B32-E83F-DB4014D4D6F0}" dt="2019-12-04T19:14:21.578" v="92"/>
          <pc:sldLayoutMkLst>
            <pc:docMk/>
            <pc:sldMasterMk cId="3805957966" sldId="2147483742"/>
            <pc:sldLayoutMk cId="424394696" sldId="2147483746"/>
          </pc:sldLayoutMkLst>
        </pc:sldLayoutChg>
        <pc:sldLayoutChg chg="add mod replId">
          <pc:chgData name="130S-Chang, Bryan" userId="S::130-bchang@sd43.bc.ca::4e66284f-b78e-41af-a516-a5702fa60f42" providerId="AD" clId="Web-{C2F0EF4C-E9AE-4B32-E83F-DB4014D4D6F0}" dt="2019-12-04T19:14:21.578" v="92"/>
          <pc:sldLayoutMkLst>
            <pc:docMk/>
            <pc:sldMasterMk cId="3805957966" sldId="2147483742"/>
            <pc:sldLayoutMk cId="3817909778" sldId="2147483747"/>
          </pc:sldLayoutMkLst>
        </pc:sldLayoutChg>
        <pc:sldLayoutChg chg="add mod replId">
          <pc:chgData name="130S-Chang, Bryan" userId="S::130-bchang@sd43.bc.ca::4e66284f-b78e-41af-a516-a5702fa60f42" providerId="AD" clId="Web-{C2F0EF4C-E9AE-4B32-E83F-DB4014D4D6F0}" dt="2019-12-04T19:14:21.578" v="92"/>
          <pc:sldLayoutMkLst>
            <pc:docMk/>
            <pc:sldMasterMk cId="3805957966" sldId="2147483742"/>
            <pc:sldLayoutMk cId="872655236" sldId="2147483748"/>
          </pc:sldLayoutMkLst>
        </pc:sldLayoutChg>
        <pc:sldLayoutChg chg="add mod replId">
          <pc:chgData name="130S-Chang, Bryan" userId="S::130-bchang@sd43.bc.ca::4e66284f-b78e-41af-a516-a5702fa60f42" providerId="AD" clId="Web-{C2F0EF4C-E9AE-4B32-E83F-DB4014D4D6F0}" dt="2019-12-04T19:14:21.578" v="92"/>
          <pc:sldLayoutMkLst>
            <pc:docMk/>
            <pc:sldMasterMk cId="3805957966" sldId="2147483742"/>
            <pc:sldLayoutMk cId="1444437991" sldId="2147483749"/>
          </pc:sldLayoutMkLst>
        </pc:sldLayoutChg>
        <pc:sldLayoutChg chg="add mod replId">
          <pc:chgData name="130S-Chang, Bryan" userId="S::130-bchang@sd43.bc.ca::4e66284f-b78e-41af-a516-a5702fa60f42" providerId="AD" clId="Web-{C2F0EF4C-E9AE-4B32-E83F-DB4014D4D6F0}" dt="2019-12-04T19:14:21.578" v="92"/>
          <pc:sldLayoutMkLst>
            <pc:docMk/>
            <pc:sldMasterMk cId="3805957966" sldId="2147483742"/>
            <pc:sldLayoutMk cId="1203736354" sldId="2147483750"/>
          </pc:sldLayoutMkLst>
        </pc:sldLayoutChg>
        <pc:sldLayoutChg chg="add mod replId">
          <pc:chgData name="130S-Chang, Bryan" userId="S::130-bchang@sd43.bc.ca::4e66284f-b78e-41af-a516-a5702fa60f42" providerId="AD" clId="Web-{C2F0EF4C-E9AE-4B32-E83F-DB4014D4D6F0}" dt="2019-12-04T19:14:21.578" v="92"/>
          <pc:sldLayoutMkLst>
            <pc:docMk/>
            <pc:sldMasterMk cId="3805957966" sldId="2147483742"/>
            <pc:sldLayoutMk cId="1392634557" sldId="2147483751"/>
          </pc:sldLayoutMkLst>
        </pc:sldLayoutChg>
        <pc:sldLayoutChg chg="add mod replId">
          <pc:chgData name="130S-Chang, Bryan" userId="S::130-bchang@sd43.bc.ca::4e66284f-b78e-41af-a516-a5702fa60f42" providerId="AD" clId="Web-{C2F0EF4C-E9AE-4B32-E83F-DB4014D4D6F0}" dt="2019-12-04T19:14:21.578" v="92"/>
          <pc:sldLayoutMkLst>
            <pc:docMk/>
            <pc:sldMasterMk cId="3805957966" sldId="2147483742"/>
            <pc:sldLayoutMk cId="2188345577" sldId="2147483752"/>
          </pc:sldLayoutMkLst>
        </pc:sldLayoutChg>
        <pc:sldLayoutChg chg="add mod replId">
          <pc:chgData name="130S-Chang, Bryan" userId="S::130-bchang@sd43.bc.ca::4e66284f-b78e-41af-a516-a5702fa60f42" providerId="AD" clId="Web-{C2F0EF4C-E9AE-4B32-E83F-DB4014D4D6F0}" dt="2019-12-04T19:14:21.578" v="92"/>
          <pc:sldLayoutMkLst>
            <pc:docMk/>
            <pc:sldMasterMk cId="3805957966" sldId="2147483742"/>
            <pc:sldLayoutMk cId="3089976036" sldId="2147483753"/>
          </pc:sldLayoutMkLst>
        </pc:sldLayoutChg>
        <pc:sldLayoutChg chg="add mod replId">
          <pc:chgData name="130S-Chang, Bryan" userId="S::130-bchang@sd43.bc.ca::4e66284f-b78e-41af-a516-a5702fa60f42" providerId="AD" clId="Web-{C2F0EF4C-E9AE-4B32-E83F-DB4014D4D6F0}" dt="2019-12-04T19:14:21.578" v="92"/>
          <pc:sldLayoutMkLst>
            <pc:docMk/>
            <pc:sldMasterMk cId="3805957966" sldId="2147483742"/>
            <pc:sldLayoutMk cId="3948510948" sldId="2147483754"/>
          </pc:sldLayoutMkLst>
        </pc:sldLayoutChg>
        <pc:sldLayoutChg chg="add mod replId">
          <pc:chgData name="130S-Chang, Bryan" userId="S::130-bchang@sd43.bc.ca::4e66284f-b78e-41af-a516-a5702fa60f42" providerId="AD" clId="Web-{C2F0EF4C-E9AE-4B32-E83F-DB4014D4D6F0}" dt="2019-12-04T19:14:21.578" v="92"/>
          <pc:sldLayoutMkLst>
            <pc:docMk/>
            <pc:sldMasterMk cId="3805957966" sldId="2147483742"/>
            <pc:sldLayoutMk cId="2171477406" sldId="2147483755"/>
          </pc:sldLayoutMkLst>
        </pc:sldLayoutChg>
        <pc:sldLayoutChg chg="add mod replId">
          <pc:chgData name="130S-Chang, Bryan" userId="S::130-bchang@sd43.bc.ca::4e66284f-b78e-41af-a516-a5702fa60f42" providerId="AD" clId="Web-{C2F0EF4C-E9AE-4B32-E83F-DB4014D4D6F0}" dt="2019-12-04T19:14:21.578" v="92"/>
          <pc:sldLayoutMkLst>
            <pc:docMk/>
            <pc:sldMasterMk cId="3805957966" sldId="2147483742"/>
            <pc:sldLayoutMk cId="3428287506" sldId="2147483756"/>
          </pc:sldLayoutMkLst>
        </pc:sldLayoutChg>
        <pc:sldLayoutChg chg="add mod replId">
          <pc:chgData name="130S-Chang, Bryan" userId="S::130-bchang@sd43.bc.ca::4e66284f-b78e-41af-a516-a5702fa60f42" providerId="AD" clId="Web-{C2F0EF4C-E9AE-4B32-E83F-DB4014D4D6F0}" dt="2019-12-04T19:14:21.578" v="92"/>
          <pc:sldLayoutMkLst>
            <pc:docMk/>
            <pc:sldMasterMk cId="3805957966" sldId="2147483742"/>
            <pc:sldLayoutMk cId="1992454005" sldId="2147483757"/>
          </pc:sldLayoutMkLst>
        </pc:sldLayoutChg>
        <pc:sldLayoutChg chg="add mod replId">
          <pc:chgData name="130S-Chang, Bryan" userId="S::130-bchang@sd43.bc.ca::4e66284f-b78e-41af-a516-a5702fa60f42" providerId="AD" clId="Web-{C2F0EF4C-E9AE-4B32-E83F-DB4014D4D6F0}" dt="2019-12-04T19:14:21.578" v="92"/>
          <pc:sldLayoutMkLst>
            <pc:docMk/>
            <pc:sldMasterMk cId="3805957966" sldId="2147483742"/>
            <pc:sldLayoutMk cId="4008334070" sldId="2147483758"/>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7613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8834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9976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851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1477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28287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992454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833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7990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05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424394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1790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7265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4443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203736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9263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12/16/2019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05957966"/>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List_of_accolades_received_by_The_Avengers_(2012_film)"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337" y="1265314"/>
            <a:ext cx="4299666" cy="3249131"/>
          </a:xfrm>
        </p:spPr>
        <p:txBody>
          <a:bodyPr>
            <a:normAutofit/>
          </a:bodyPr>
          <a:lstStyle/>
          <a:p>
            <a:pPr algn="l"/>
            <a:r>
              <a:rPr lang="en-US">
                <a:cs typeface="Calibri Light"/>
              </a:rPr>
              <a:t>Digital Footprint</a:t>
            </a:r>
          </a:p>
        </p:txBody>
      </p:sp>
      <p:sp>
        <p:nvSpPr>
          <p:cNvPr id="3" name="Subtitle 2"/>
          <p:cNvSpPr>
            <a:spLocks noGrp="1"/>
          </p:cNvSpPr>
          <p:nvPr>
            <p:ph type="subTitle" idx="1"/>
          </p:nvPr>
        </p:nvSpPr>
        <p:spPr>
          <a:xfrm>
            <a:off x="4974336" y="4514446"/>
            <a:ext cx="4299666" cy="871042"/>
          </a:xfrm>
        </p:spPr>
        <p:txBody>
          <a:bodyPr>
            <a:normAutofit/>
          </a:bodyPr>
          <a:lstStyle/>
          <a:p>
            <a:pPr algn="l"/>
            <a:r>
              <a:rPr lang="en-US" dirty="0">
                <a:cs typeface="Calibri"/>
              </a:rPr>
              <a:t>By: Bryan Chang</a:t>
            </a:r>
            <a:endParaRPr lang="en-US" dirty="0"/>
          </a:p>
        </p:txBody>
      </p:sp>
      <p:sp>
        <p:nvSpPr>
          <p:cNvPr id="32" name="Isosceles Triangle 31">
            <a:extLst>
              <a:ext uri="{FF2B5EF4-FFF2-40B4-BE49-F238E27FC236}">
                <a16:creationId xmlns:a16="http://schemas.microsoft.com/office/drawing/2014/main" id="{03D271DD-C9EA-4985-BA0C-037A88FA3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9" name="Graphic 28" descr="Smart Phone">
            <a:extLst>
              <a:ext uri="{FF2B5EF4-FFF2-40B4-BE49-F238E27FC236}">
                <a16:creationId xmlns:a16="http://schemas.microsoft.com/office/drawing/2014/main" id="{F2751C4A-4182-4310-BF11-C17BAD7E11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A person wearing glasses and a suit and tie looking at the camera&#10;&#10;Description generated with very high confidence">
            <a:extLst>
              <a:ext uri="{FF2B5EF4-FFF2-40B4-BE49-F238E27FC236}">
                <a16:creationId xmlns:a16="http://schemas.microsoft.com/office/drawing/2014/main" id="{34639C5C-FD00-4444-BC42-A21E1B6490E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647" t="5381" b="4619"/>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CC1D4012-7A34-4CB1-9405-E2D7F45974EA}"/>
              </a:ext>
            </a:extLst>
          </p:cNvPr>
          <p:cNvSpPr>
            <a:spLocks noGrp="1"/>
          </p:cNvSpPr>
          <p:nvPr>
            <p:ph type="ctrTitle"/>
          </p:nvPr>
        </p:nvSpPr>
        <p:spPr>
          <a:xfrm>
            <a:off x="5380563" y="1678665"/>
            <a:ext cx="3887839" cy="2372168"/>
          </a:xfrm>
        </p:spPr>
        <p:txBody>
          <a:bodyPr>
            <a:normAutofit/>
          </a:bodyPr>
          <a:lstStyle/>
          <a:p>
            <a:r>
              <a:rPr lang="en-US">
                <a:ln>
                  <a:solidFill>
                    <a:srgbClr val="000000">
                      <a:lumMod val="75000"/>
                      <a:lumOff val="25000"/>
                      <a:alpha val="10000"/>
                    </a:srgbClr>
                  </a:solidFill>
                </a:ln>
                <a:effectLst>
                  <a:outerShdw blurRad="9525" dist="25400" dir="14640000" algn="tl" rotWithShape="0">
                    <a:srgbClr val="000000">
                      <a:alpha val="30000"/>
                    </a:srgbClr>
                  </a:outerShdw>
                </a:effectLst>
              </a:rPr>
              <a:t>Robert Downey Jr</a:t>
            </a:r>
            <a:endParaRPr lang="en-US"/>
          </a:p>
        </p:txBody>
      </p:sp>
    </p:spTree>
    <p:extLst>
      <p:ext uri="{BB962C8B-B14F-4D97-AF65-F5344CB8AC3E}">
        <p14:creationId xmlns:p14="http://schemas.microsoft.com/office/powerpoint/2010/main" val="405310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58A8-1EEE-4C06-8C50-B72C0C357B99}"/>
              </a:ext>
            </a:extLst>
          </p:cNvPr>
          <p:cNvSpPr>
            <a:spLocks noGrp="1"/>
          </p:cNvSpPr>
          <p:nvPr>
            <p:ph type="title"/>
          </p:nvPr>
        </p:nvSpPr>
        <p:spPr>
          <a:xfrm>
            <a:off x="6343484" y="609600"/>
            <a:ext cx="2930518" cy="1320800"/>
          </a:xfrm>
        </p:spPr>
        <p:txBody>
          <a:bodyPr anchor="ctr">
            <a:normAutofit/>
          </a:bodyPr>
          <a:lstStyle/>
          <a:p>
            <a:pPr>
              <a:lnSpc>
                <a:spcPct val="90000"/>
              </a:lnSpc>
            </a:pPr>
            <a:r>
              <a:rPr lang="en-US" sz="2800" dirty="0"/>
              <a:t>How expansive is Robert's digital footprint?</a:t>
            </a:r>
          </a:p>
        </p:txBody>
      </p:sp>
      <p:pic>
        <p:nvPicPr>
          <p:cNvPr id="4" name="Picture 4" descr="A picture containing animal, bird&#10;&#10;Description generated with very high confidence">
            <a:extLst>
              <a:ext uri="{FF2B5EF4-FFF2-40B4-BE49-F238E27FC236}">
                <a16:creationId xmlns:a16="http://schemas.microsoft.com/office/drawing/2014/main" id="{E58AF045-0DEF-4A59-AF1E-A1515CB71D5B}"/>
              </a:ext>
            </a:extLst>
          </p:cNvPr>
          <p:cNvPicPr>
            <a:picLocks noChangeAspect="1"/>
          </p:cNvPicPr>
          <p:nvPr/>
        </p:nvPicPr>
        <p:blipFill>
          <a:blip r:embed="rId2"/>
          <a:stretch>
            <a:fillRect/>
          </a:stretch>
        </p:blipFill>
        <p:spPr>
          <a:xfrm>
            <a:off x="937973" y="609600"/>
            <a:ext cx="2075000" cy="2075000"/>
          </a:xfrm>
          <a:prstGeom prst="rect">
            <a:avLst/>
          </a:prstGeom>
        </p:spPr>
      </p:pic>
      <p:pic>
        <p:nvPicPr>
          <p:cNvPr id="8" name="Picture 8" descr="A picture containing food, drawing&#10;&#10;Description generated with very high confidence">
            <a:extLst>
              <a:ext uri="{FF2B5EF4-FFF2-40B4-BE49-F238E27FC236}">
                <a16:creationId xmlns:a16="http://schemas.microsoft.com/office/drawing/2014/main" id="{F27CA701-4CE3-4DCA-BF8B-5C83A84F577F}"/>
              </a:ext>
            </a:extLst>
          </p:cNvPr>
          <p:cNvPicPr>
            <a:picLocks noChangeAspect="1"/>
          </p:cNvPicPr>
          <p:nvPr/>
        </p:nvPicPr>
        <p:blipFill>
          <a:blip r:embed="rId3"/>
          <a:stretch>
            <a:fillRect/>
          </a:stretch>
        </p:blipFill>
        <p:spPr>
          <a:xfrm>
            <a:off x="3762854" y="609600"/>
            <a:ext cx="2074999" cy="2074999"/>
          </a:xfrm>
          <a:prstGeom prst="rect">
            <a:avLst/>
          </a:prstGeom>
        </p:spPr>
      </p:pic>
      <p:sp>
        <p:nvSpPr>
          <p:cNvPr id="3" name="Content Placeholder 2">
            <a:extLst>
              <a:ext uri="{FF2B5EF4-FFF2-40B4-BE49-F238E27FC236}">
                <a16:creationId xmlns:a16="http://schemas.microsoft.com/office/drawing/2014/main" id="{49BB90F2-5589-4271-B726-B00014E32ADE}"/>
              </a:ext>
            </a:extLst>
          </p:cNvPr>
          <p:cNvSpPr>
            <a:spLocks noGrp="1"/>
          </p:cNvSpPr>
          <p:nvPr>
            <p:ph idx="1"/>
          </p:nvPr>
        </p:nvSpPr>
        <p:spPr>
          <a:xfrm>
            <a:off x="6343484" y="2160589"/>
            <a:ext cx="2930517" cy="3880773"/>
          </a:xfrm>
        </p:spPr>
        <p:txBody>
          <a:bodyPr vert="horz" lIns="91440" tIns="45720" rIns="91440" bIns="45720" rtlCol="0" anchor="t">
            <a:normAutofit/>
          </a:bodyPr>
          <a:lstStyle/>
          <a:p>
            <a:pPr>
              <a:lnSpc>
                <a:spcPct val="90000"/>
              </a:lnSpc>
            </a:pPr>
            <a:r>
              <a:rPr lang="en-US" dirty="0"/>
              <a:t>Robert has 3 known social media platforms, Twitter, Facebook and Instagram.</a:t>
            </a:r>
            <a:endParaRPr lang="en-US"/>
          </a:p>
          <a:p>
            <a:pPr>
              <a:lnSpc>
                <a:spcPct val="90000"/>
              </a:lnSpc>
            </a:pPr>
            <a:endParaRPr lang="en-US"/>
          </a:p>
          <a:p>
            <a:pPr>
              <a:lnSpc>
                <a:spcPct val="90000"/>
              </a:lnSpc>
            </a:pPr>
            <a:r>
              <a:rPr lang="en-US" dirty="0"/>
              <a:t>Robert normally post when there is a special event, holiday or to promote something. Robert posted a trailer of a movie called </a:t>
            </a:r>
            <a:r>
              <a:rPr lang="en-US" dirty="0" err="1">
                <a:ea typeface="+mn-lt"/>
                <a:cs typeface="+mn-lt"/>
              </a:rPr>
              <a:t>Dolittle</a:t>
            </a:r>
            <a:r>
              <a:rPr lang="en-US" dirty="0">
                <a:ea typeface="+mn-lt"/>
                <a:cs typeface="+mn-lt"/>
              </a:rPr>
              <a:t> to promote a movie that is acting in.</a:t>
            </a:r>
            <a:endParaRPr lang="en-US">
              <a:ea typeface="+mn-lt"/>
              <a:cs typeface="+mn-lt"/>
            </a:endParaRPr>
          </a:p>
          <a:p>
            <a:pPr>
              <a:lnSpc>
                <a:spcPct val="90000"/>
              </a:lnSpc>
            </a:pPr>
            <a:endParaRPr lang="en-US">
              <a:ea typeface="+mn-lt"/>
              <a:cs typeface="+mn-lt"/>
            </a:endParaRPr>
          </a:p>
        </p:txBody>
      </p:sp>
      <p:pic>
        <p:nvPicPr>
          <p:cNvPr id="6" name="Picture 6" descr="A close up of a sign&#10;&#10;Description generated with very high confidence">
            <a:extLst>
              <a:ext uri="{FF2B5EF4-FFF2-40B4-BE49-F238E27FC236}">
                <a16:creationId xmlns:a16="http://schemas.microsoft.com/office/drawing/2014/main" id="{244D0056-09F3-42FB-A9A9-E20CEBAEFDD7}"/>
              </a:ext>
            </a:extLst>
          </p:cNvPr>
          <p:cNvPicPr>
            <a:picLocks noChangeAspect="1"/>
          </p:cNvPicPr>
          <p:nvPr/>
        </p:nvPicPr>
        <p:blipFill>
          <a:blip r:embed="rId4"/>
          <a:stretch>
            <a:fillRect/>
          </a:stretch>
        </p:blipFill>
        <p:spPr>
          <a:xfrm>
            <a:off x="677334" y="3456781"/>
            <a:ext cx="5421162" cy="2038356"/>
          </a:xfrm>
          <a:prstGeom prst="rect">
            <a:avLst/>
          </a:prstGeom>
        </p:spPr>
      </p:pic>
    </p:spTree>
    <p:extLst>
      <p:ext uri="{BB962C8B-B14F-4D97-AF65-F5344CB8AC3E}">
        <p14:creationId xmlns:p14="http://schemas.microsoft.com/office/powerpoint/2010/main" val="830780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DB16FEC-840E-47FD-802D-E9DE231AE220}"/>
              </a:ext>
            </a:extLst>
          </p:cNvPr>
          <p:cNvSpPr>
            <a:spLocks noGrp="1"/>
          </p:cNvSpPr>
          <p:nvPr>
            <p:ph type="title"/>
          </p:nvPr>
        </p:nvSpPr>
        <p:spPr>
          <a:xfrm>
            <a:off x="673754" y="643467"/>
            <a:ext cx="4203045" cy="1375608"/>
          </a:xfrm>
        </p:spPr>
        <p:txBody>
          <a:bodyPr anchor="ctr">
            <a:normAutofit/>
          </a:bodyPr>
          <a:lstStyle/>
          <a:p>
            <a:pPr>
              <a:lnSpc>
                <a:spcPct val="90000"/>
              </a:lnSpc>
            </a:pPr>
            <a:r>
              <a:rPr lang="en-US" sz="3100">
                <a:solidFill>
                  <a:schemeClr val="bg1"/>
                </a:solidFill>
              </a:rPr>
              <a:t>What protection does Robert have on his accounts?</a:t>
            </a:r>
          </a:p>
        </p:txBody>
      </p:sp>
      <p:sp>
        <p:nvSpPr>
          <p:cNvPr id="3" name="Content Placeholder 2">
            <a:extLst>
              <a:ext uri="{FF2B5EF4-FFF2-40B4-BE49-F238E27FC236}">
                <a16:creationId xmlns:a16="http://schemas.microsoft.com/office/drawing/2014/main" id="{D0CC05E7-7768-413C-8A96-B42BA21FB85E}"/>
              </a:ext>
            </a:extLst>
          </p:cNvPr>
          <p:cNvSpPr>
            <a:spLocks noGrp="1"/>
          </p:cNvSpPr>
          <p:nvPr>
            <p:ph idx="1"/>
          </p:nvPr>
        </p:nvSpPr>
        <p:spPr>
          <a:xfrm>
            <a:off x="673754" y="2160590"/>
            <a:ext cx="3973943" cy="3440110"/>
          </a:xfrm>
        </p:spPr>
        <p:txBody>
          <a:bodyPr vert="horz" lIns="91440" tIns="45720" rIns="91440" bIns="45720" rtlCol="0">
            <a:normAutofit/>
          </a:bodyPr>
          <a:lstStyle/>
          <a:p>
            <a:r>
              <a:rPr lang="en-US">
                <a:solidFill>
                  <a:schemeClr val="bg1"/>
                </a:solidFill>
              </a:rPr>
              <a:t>All of Robert's accounts are fully public. Robert's Instagram account has been hacked before and he warned everyone on his other accounts that his Instagram has been hacked. The hack was doing a phone give away, which is clearly fake.</a:t>
            </a:r>
          </a:p>
        </p:txBody>
      </p:sp>
      <p:pic>
        <p:nvPicPr>
          <p:cNvPr id="4" name="Picture 4" descr="A picture containing drawing&#10;&#10;Description generated with very high confidence">
            <a:extLst>
              <a:ext uri="{FF2B5EF4-FFF2-40B4-BE49-F238E27FC236}">
                <a16:creationId xmlns:a16="http://schemas.microsoft.com/office/drawing/2014/main" id="{77095030-B6A1-4517-88B7-A194A33750AF}"/>
              </a:ext>
            </a:extLst>
          </p:cNvPr>
          <p:cNvPicPr>
            <a:picLocks noChangeAspect="1"/>
          </p:cNvPicPr>
          <p:nvPr/>
        </p:nvPicPr>
        <p:blipFill>
          <a:blip r:embed="rId2"/>
          <a:stretch>
            <a:fillRect/>
          </a:stretch>
        </p:blipFill>
        <p:spPr>
          <a:xfrm>
            <a:off x="6217616" y="972608"/>
            <a:ext cx="4900269" cy="4900269"/>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10628181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C3E2-A887-40A2-A526-4E70D519F2E2}"/>
              </a:ext>
            </a:extLst>
          </p:cNvPr>
          <p:cNvSpPr>
            <a:spLocks noGrp="1"/>
          </p:cNvSpPr>
          <p:nvPr>
            <p:ph type="title"/>
          </p:nvPr>
        </p:nvSpPr>
        <p:spPr>
          <a:xfrm>
            <a:off x="677334" y="609600"/>
            <a:ext cx="8596668" cy="1320800"/>
          </a:xfrm>
        </p:spPr>
        <p:txBody>
          <a:bodyPr anchor="t">
            <a:normAutofit/>
          </a:bodyPr>
          <a:lstStyle/>
          <a:p>
            <a:r>
              <a:rPr lang="en-US" dirty="0"/>
              <a:t>What information do they want you to see and what not to see?</a:t>
            </a:r>
          </a:p>
        </p:txBody>
      </p:sp>
      <p:pic>
        <p:nvPicPr>
          <p:cNvPr id="4" name="Picture 4" descr="A picture containing clock&#10;&#10;Description generated with very high confidence">
            <a:extLst>
              <a:ext uri="{FF2B5EF4-FFF2-40B4-BE49-F238E27FC236}">
                <a16:creationId xmlns:a16="http://schemas.microsoft.com/office/drawing/2014/main" id="{43EA4D1E-E0DD-45F2-882E-84B3DB09C0C7}"/>
              </a:ext>
            </a:extLst>
          </p:cNvPr>
          <p:cNvPicPr>
            <a:picLocks noChangeAspect="1"/>
          </p:cNvPicPr>
          <p:nvPr/>
        </p:nvPicPr>
        <p:blipFill>
          <a:blip r:embed="rId2"/>
          <a:stretch>
            <a:fillRect/>
          </a:stretch>
        </p:blipFill>
        <p:spPr>
          <a:xfrm>
            <a:off x="817474" y="2159331"/>
            <a:ext cx="5283289" cy="2641644"/>
          </a:xfrm>
          <a:prstGeom prst="rect">
            <a:avLst/>
          </a:prstGeom>
        </p:spPr>
      </p:pic>
      <p:sp>
        <p:nvSpPr>
          <p:cNvPr id="3" name="Content Placeholder 2">
            <a:extLst>
              <a:ext uri="{FF2B5EF4-FFF2-40B4-BE49-F238E27FC236}">
                <a16:creationId xmlns:a16="http://schemas.microsoft.com/office/drawing/2014/main" id="{01FAAA03-4E65-49B1-96FD-78540E4ADBDE}"/>
              </a:ext>
            </a:extLst>
          </p:cNvPr>
          <p:cNvSpPr>
            <a:spLocks noGrp="1"/>
          </p:cNvSpPr>
          <p:nvPr>
            <p:ph idx="1"/>
          </p:nvPr>
        </p:nvSpPr>
        <p:spPr>
          <a:xfrm>
            <a:off x="6416039" y="2160589"/>
            <a:ext cx="2927185" cy="3880773"/>
          </a:xfrm>
        </p:spPr>
        <p:txBody>
          <a:bodyPr vert="horz" lIns="91440" tIns="45720" rIns="91440" bIns="45720" rtlCol="0">
            <a:normAutofit/>
          </a:bodyPr>
          <a:lstStyle/>
          <a:p>
            <a:r>
              <a:rPr lang="en-US" sz="1500"/>
              <a:t>Robert only wants us to see upcoming events or movies he is staring in. He might post some personal things like a Happy Birthday to his wife. Every now and then he might post a meme on his twitter. Robert doesn’t hide much from us, but he does hide his sensitive personal which is obvious.</a:t>
            </a:r>
          </a:p>
        </p:txBody>
      </p:sp>
    </p:spTree>
    <p:extLst>
      <p:ext uri="{BB962C8B-B14F-4D97-AF65-F5344CB8AC3E}">
        <p14:creationId xmlns:p14="http://schemas.microsoft.com/office/powerpoint/2010/main" val="209307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B298-108C-4385-9A9A-BF505C45E618}"/>
              </a:ext>
            </a:extLst>
          </p:cNvPr>
          <p:cNvSpPr>
            <a:spLocks noGrp="1"/>
          </p:cNvSpPr>
          <p:nvPr>
            <p:ph type="title"/>
          </p:nvPr>
        </p:nvSpPr>
        <p:spPr>
          <a:xfrm>
            <a:off x="677334" y="609600"/>
            <a:ext cx="8596668" cy="1320800"/>
          </a:xfrm>
        </p:spPr>
        <p:txBody>
          <a:bodyPr anchor="t">
            <a:normAutofit/>
          </a:bodyPr>
          <a:lstStyle/>
          <a:p>
            <a:r>
              <a:rPr lang="en-US" dirty="0"/>
              <a:t>Is Robert over sharing?</a:t>
            </a:r>
          </a:p>
        </p:txBody>
      </p:sp>
      <p:pic>
        <p:nvPicPr>
          <p:cNvPr id="4" name="Picture 4" descr="A picture containing diaper, drawing, person&#10;&#10;Description generated with very high confidence">
            <a:extLst>
              <a:ext uri="{FF2B5EF4-FFF2-40B4-BE49-F238E27FC236}">
                <a16:creationId xmlns:a16="http://schemas.microsoft.com/office/drawing/2014/main" id="{6ABFCE4F-C3AF-4369-A9AA-799F6EDB609F}"/>
              </a:ext>
            </a:extLst>
          </p:cNvPr>
          <p:cNvPicPr>
            <a:picLocks noChangeAspect="1"/>
          </p:cNvPicPr>
          <p:nvPr/>
        </p:nvPicPr>
        <p:blipFill>
          <a:blip r:embed="rId2"/>
          <a:stretch>
            <a:fillRect/>
          </a:stretch>
        </p:blipFill>
        <p:spPr>
          <a:xfrm>
            <a:off x="817474" y="2159331"/>
            <a:ext cx="5283289" cy="2205773"/>
          </a:xfrm>
          <a:prstGeom prst="rect">
            <a:avLst/>
          </a:prstGeom>
        </p:spPr>
      </p:pic>
      <p:sp>
        <p:nvSpPr>
          <p:cNvPr id="3" name="Content Placeholder 2">
            <a:extLst>
              <a:ext uri="{FF2B5EF4-FFF2-40B4-BE49-F238E27FC236}">
                <a16:creationId xmlns:a16="http://schemas.microsoft.com/office/drawing/2014/main" id="{9D8807BB-3376-4C51-950C-D88EB186CAEE}"/>
              </a:ext>
            </a:extLst>
          </p:cNvPr>
          <p:cNvSpPr>
            <a:spLocks noGrp="1"/>
          </p:cNvSpPr>
          <p:nvPr>
            <p:ph idx="1"/>
          </p:nvPr>
        </p:nvSpPr>
        <p:spPr>
          <a:xfrm>
            <a:off x="6416039" y="2160589"/>
            <a:ext cx="2927185" cy="3880773"/>
          </a:xfrm>
        </p:spPr>
        <p:txBody>
          <a:bodyPr vert="horz" lIns="91440" tIns="45720" rIns="91440" bIns="45720" rtlCol="0">
            <a:normAutofit/>
          </a:bodyPr>
          <a:lstStyle/>
          <a:p>
            <a:r>
              <a:rPr lang="en-US" sz="1500"/>
              <a:t>I think Robert Downey Jr is not over sharing because he is famous, most famous people have an article about their back stories and life. The majorities of Robert's post are promotions for movies he is in. The information Robert is sharing to us isn't too personal for us to use against him. </a:t>
            </a:r>
          </a:p>
        </p:txBody>
      </p:sp>
    </p:spTree>
    <p:extLst>
      <p:ext uri="{BB962C8B-B14F-4D97-AF65-F5344CB8AC3E}">
        <p14:creationId xmlns:p14="http://schemas.microsoft.com/office/powerpoint/2010/main" val="72051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A close up of a logo&#10;&#10;Description generated with high confidence">
            <a:extLst>
              <a:ext uri="{FF2B5EF4-FFF2-40B4-BE49-F238E27FC236}">
                <a16:creationId xmlns:a16="http://schemas.microsoft.com/office/drawing/2014/main" id="{965344E1-B510-4C0E-9E0C-1544EC684BFD}"/>
              </a:ext>
            </a:extLst>
          </p:cNvPr>
          <p:cNvPicPr>
            <a:picLocks noChangeAspect="1"/>
          </p:cNvPicPr>
          <p:nvPr/>
        </p:nvPicPr>
        <p:blipFill rotWithShape="1">
          <a:blip r:embed="rId2"/>
          <a:srcRect l="9085" r="4277"/>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7CFE49AA-B06B-4931-81FB-134339FC6662}"/>
              </a:ext>
            </a:extLst>
          </p:cNvPr>
          <p:cNvSpPr>
            <a:spLocks noGrp="1"/>
          </p:cNvSpPr>
          <p:nvPr>
            <p:ph type="title"/>
          </p:nvPr>
        </p:nvSpPr>
        <p:spPr>
          <a:xfrm>
            <a:off x="677333" y="609600"/>
            <a:ext cx="3851123" cy="1320800"/>
          </a:xfrm>
        </p:spPr>
        <p:txBody>
          <a:bodyPr>
            <a:normAutofit/>
          </a:bodyPr>
          <a:lstStyle/>
          <a:p>
            <a:pPr>
              <a:lnSpc>
                <a:spcPct val="90000"/>
              </a:lnSpc>
            </a:pPr>
            <a:r>
              <a:rPr lang="en-US" sz="2800"/>
              <a:t>Advice to protect their digital footprint</a:t>
            </a:r>
          </a:p>
        </p:txBody>
      </p:sp>
      <p:sp>
        <p:nvSpPr>
          <p:cNvPr id="3" name="Content Placeholder 2">
            <a:extLst>
              <a:ext uri="{FF2B5EF4-FFF2-40B4-BE49-F238E27FC236}">
                <a16:creationId xmlns:a16="http://schemas.microsoft.com/office/drawing/2014/main" id="{CDF55E92-D7CF-4754-AAAA-E0F4EB635808}"/>
              </a:ext>
            </a:extLst>
          </p:cNvPr>
          <p:cNvSpPr>
            <a:spLocks noGrp="1"/>
          </p:cNvSpPr>
          <p:nvPr>
            <p:ph idx="1"/>
          </p:nvPr>
        </p:nvSpPr>
        <p:spPr>
          <a:xfrm>
            <a:off x="677334" y="2160589"/>
            <a:ext cx="3851122" cy="3880773"/>
          </a:xfrm>
        </p:spPr>
        <p:txBody>
          <a:bodyPr vert="horz" lIns="91440" tIns="45720" rIns="91440" bIns="45720" rtlCol="0">
            <a:normAutofit/>
          </a:bodyPr>
          <a:lstStyle/>
          <a:p>
            <a:r>
              <a:rPr lang="en-US" dirty="0"/>
              <a:t>I don't have any advice for Robert Downy Jr because I think he is doing a good job to not over share his personal information's to the public. </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3527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C1EC-676C-4A14-970C-EA0AD48C9F85}"/>
              </a:ext>
            </a:extLst>
          </p:cNvPr>
          <p:cNvSpPr>
            <a:spLocks noGrp="1"/>
          </p:cNvSpPr>
          <p:nvPr>
            <p:ph type="ctrTitle"/>
          </p:nvPr>
        </p:nvSpPr>
        <p:spPr/>
        <p:txBody>
          <a:bodyPr/>
          <a:lstStyle/>
          <a:p>
            <a:r>
              <a:rPr lang="en-US" dirty="0"/>
              <a:t>The End</a:t>
            </a:r>
          </a:p>
        </p:txBody>
      </p:sp>
      <p:sp>
        <p:nvSpPr>
          <p:cNvPr id="3" name="Subtitle 2">
            <a:extLst>
              <a:ext uri="{FF2B5EF4-FFF2-40B4-BE49-F238E27FC236}">
                <a16:creationId xmlns:a16="http://schemas.microsoft.com/office/drawing/2014/main" id="{82203032-54BE-4E04-BD05-E50CD2D788D2}"/>
              </a:ext>
            </a:extLst>
          </p:cNvPr>
          <p:cNvSpPr>
            <a:spLocks noGrp="1"/>
          </p:cNvSpPr>
          <p:nvPr>
            <p:ph type="subTitle" idx="1"/>
          </p:nvPr>
        </p:nvSpPr>
        <p:spPr/>
        <p:txBody>
          <a:bodyPr/>
          <a:lstStyle/>
          <a:p>
            <a:r>
              <a:rPr lang="en-US" dirty="0"/>
              <a:t>Thank you </a:t>
            </a:r>
          </a:p>
        </p:txBody>
      </p:sp>
    </p:spTree>
    <p:extLst>
      <p:ext uri="{BB962C8B-B14F-4D97-AF65-F5344CB8AC3E}">
        <p14:creationId xmlns:p14="http://schemas.microsoft.com/office/powerpoint/2010/main" val="234091543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Facet</vt:lpstr>
      <vt:lpstr>Digital Footprint</vt:lpstr>
      <vt:lpstr>Robert Downey Jr</vt:lpstr>
      <vt:lpstr>How expansive is Robert's digital footprint?</vt:lpstr>
      <vt:lpstr>What protection does Robert have on his accounts?</vt:lpstr>
      <vt:lpstr>What information do they want you to see and what not to see?</vt:lpstr>
      <vt:lpstr>Is Robert over sharing?</vt:lpstr>
      <vt:lpstr>Advice to protect their digital footprint</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315</cp:revision>
  <dcterms:created xsi:type="dcterms:W3CDTF">2019-12-04T18:50:20Z</dcterms:created>
  <dcterms:modified xsi:type="dcterms:W3CDTF">2019-12-17T03:54:20Z</dcterms:modified>
</cp:coreProperties>
</file>