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6D0E4-70FA-50D7-DAA7-C670C4449FCA}" v="1" dt="2021-11-25T03:51:56.095"/>
    <p1510:client id="{1742EADA-2E67-4F6E-921F-9644C4E312AB}" v="316" dt="2021-11-24T22:00:49.207"/>
    <p1510:client id="{B20E69B1-0C38-1417-F0D4-070467BD7051}" v="368" dt="2021-11-26T21:29:49.969"/>
    <p1510:client id="{C0FAF647-DE9A-8543-B4C4-CA1550D9EC11}" v="1488" dt="2021-11-26T03:48:30.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microsoft.com/office/2015/10/relationships/revisionInfo" Target="revisionInfo.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ableStyles" Target="tableStyles.xml" Id="rId11" /><Relationship Type="http://schemas.openxmlformats.org/officeDocument/2006/relationships/slide" Target="slides/slide4.xml" Id="rId5" /><Relationship Type="http://schemas.openxmlformats.org/officeDocument/2006/relationships/theme" Target="theme/theme1.xml" Id="rId10" /><Relationship Type="http://schemas.openxmlformats.org/officeDocument/2006/relationships/slide" Target="slides/slide3.xml" Id="rId4" /><Relationship Type="http://schemas.openxmlformats.org/officeDocument/2006/relationships/viewProps" Target="viewProps.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raymondtec.com/2020/01/tiktok-may-be-edging-closer-to-a-sale/"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p:cNvSpPr>
            <a:spLocks noGrp="1"/>
          </p:cNvSpPr>
          <p:nvPr>
            <p:ph type="ctrTitle"/>
          </p:nvPr>
        </p:nvSpPr>
        <p:spPr>
          <a:xfrm>
            <a:off x="2242414" y="955309"/>
            <a:ext cx="7390870" cy="2898975"/>
          </a:xfrm>
        </p:spPr>
        <p:txBody>
          <a:bodyPr>
            <a:normAutofit/>
          </a:bodyPr>
          <a:lstStyle/>
          <a:p>
            <a:r>
              <a:rPr lang="en-US" sz="6600" dirty="0">
                <a:solidFill>
                  <a:srgbClr val="FFFFFF"/>
                </a:solidFill>
                <a:cs typeface="Calibri Light"/>
              </a:rPr>
              <a:t>Kareem </a:t>
            </a:r>
            <a:r>
              <a:rPr lang="en-US" sz="6600" dirty="0" err="1">
                <a:solidFill>
                  <a:srgbClr val="FFFFFF"/>
                </a:solidFill>
                <a:cs typeface="Calibri Light"/>
              </a:rPr>
              <a:t>Hesri</a:t>
            </a:r>
            <a:r>
              <a:rPr lang="en-US" sz="6600" dirty="0">
                <a:solidFill>
                  <a:srgbClr val="FFFFFF"/>
                </a:solidFill>
                <a:cs typeface="Calibri Light"/>
              </a:rPr>
              <a:t> (</a:t>
            </a:r>
            <a:r>
              <a:rPr lang="en-US" sz="6600" dirty="0" err="1">
                <a:solidFill>
                  <a:srgbClr val="FFFFFF"/>
                </a:solidFill>
                <a:cs typeface="Calibri Light"/>
              </a:rPr>
              <a:t>Keemokazi</a:t>
            </a:r>
            <a:r>
              <a:rPr lang="en-US" sz="6600" dirty="0">
                <a:solidFill>
                  <a:srgbClr val="FFFFFF"/>
                </a:solidFill>
                <a:cs typeface="Calibri Light"/>
              </a:rPr>
              <a:t>)</a:t>
            </a:r>
          </a:p>
        </p:txBody>
      </p:sp>
      <p:sp>
        <p:nvSpPr>
          <p:cNvPr id="3" name="Subtitle 2"/>
          <p:cNvSpPr>
            <a:spLocks noGrp="1"/>
          </p:cNvSpPr>
          <p:nvPr>
            <p:ph type="subTitle" idx="1"/>
          </p:nvPr>
        </p:nvSpPr>
        <p:spPr>
          <a:xfrm>
            <a:off x="2634916" y="4533813"/>
            <a:ext cx="6930189" cy="938463"/>
          </a:xfrm>
        </p:spPr>
        <p:txBody>
          <a:bodyPr vert="horz" lIns="91440" tIns="45720" rIns="91440" bIns="45720" rtlCol="0">
            <a:normAutofit/>
          </a:bodyPr>
          <a:lstStyle/>
          <a:p>
            <a:r>
              <a:rPr lang="en-US">
                <a:solidFill>
                  <a:srgbClr val="FFFFFF"/>
                </a:solidFill>
                <a:cs typeface="Calibri"/>
              </a:rPr>
              <a:t>By Charlotte Lee</a:t>
            </a:r>
            <a:endParaRPr lang="en-US">
              <a:solidFill>
                <a:srgbClr val="FFFFFF"/>
              </a:solidFill>
            </a:endParaRPr>
          </a:p>
        </p:txBody>
      </p:sp>
      <p:sp>
        <p:nvSpPr>
          <p:cNvPr id="7"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51D7-5A0C-4139-B293-13224292EB3D}"/>
              </a:ext>
            </a:extLst>
          </p:cNvPr>
          <p:cNvSpPr>
            <a:spLocks noGrp="1"/>
          </p:cNvSpPr>
          <p:nvPr>
            <p:ph type="title"/>
          </p:nvPr>
        </p:nvSpPr>
        <p:spPr>
          <a:xfrm>
            <a:off x="648929" y="629266"/>
            <a:ext cx="3505495" cy="1622321"/>
          </a:xfrm>
        </p:spPr>
        <p:txBody>
          <a:bodyPr>
            <a:normAutofit/>
          </a:bodyPr>
          <a:lstStyle/>
          <a:p>
            <a:r>
              <a:rPr lang="en-US" dirty="0">
                <a:cs typeface="Calibri Light"/>
              </a:rPr>
              <a:t>Short Description</a:t>
            </a:r>
          </a:p>
        </p:txBody>
      </p:sp>
      <p:sp>
        <p:nvSpPr>
          <p:cNvPr id="3" name="Content Placeholder 2">
            <a:extLst>
              <a:ext uri="{FF2B5EF4-FFF2-40B4-BE49-F238E27FC236}">
                <a16:creationId xmlns:a16="http://schemas.microsoft.com/office/drawing/2014/main" id="{147FF876-D080-4A50-9B5D-527A69C80C5B}"/>
              </a:ext>
            </a:extLst>
          </p:cNvPr>
          <p:cNvSpPr>
            <a:spLocks noGrp="1"/>
          </p:cNvSpPr>
          <p:nvPr>
            <p:ph idx="1"/>
          </p:nvPr>
        </p:nvSpPr>
        <p:spPr>
          <a:xfrm>
            <a:off x="648931" y="2438400"/>
            <a:ext cx="3505494" cy="3785419"/>
          </a:xfrm>
        </p:spPr>
        <p:txBody>
          <a:bodyPr vert="horz" lIns="91440" tIns="45720" rIns="91440" bIns="45720" rtlCol="0" anchor="t">
            <a:normAutofit/>
          </a:bodyPr>
          <a:lstStyle/>
          <a:p>
            <a:pPr marL="0" indent="0">
              <a:buNone/>
            </a:pPr>
            <a:endParaRPr lang="en-US" sz="1900">
              <a:ea typeface="+mn-lt"/>
              <a:cs typeface="+mn-lt"/>
            </a:endParaRPr>
          </a:p>
          <a:p>
            <a:pPr marL="0" indent="0">
              <a:buNone/>
            </a:pPr>
            <a:r>
              <a:rPr lang="en-US" sz="1900" dirty="0">
                <a:ea typeface="+mn-lt"/>
                <a:cs typeface="+mn-lt"/>
              </a:rPr>
              <a:t>Kareem </a:t>
            </a:r>
            <a:r>
              <a:rPr lang="en-US" sz="1900" err="1">
                <a:ea typeface="+mn-lt"/>
                <a:cs typeface="+mn-lt"/>
              </a:rPr>
              <a:t>Hesri</a:t>
            </a:r>
            <a:r>
              <a:rPr lang="en-US" sz="1900" dirty="0">
                <a:ea typeface="+mn-lt"/>
                <a:cs typeface="+mn-lt"/>
              </a:rPr>
              <a:t>, also known as </a:t>
            </a:r>
            <a:r>
              <a:rPr lang="en-US" sz="1900" err="1">
                <a:ea typeface="+mn-lt"/>
                <a:cs typeface="+mn-lt"/>
              </a:rPr>
              <a:t>Keemokazi</a:t>
            </a:r>
            <a:r>
              <a:rPr lang="en-US" sz="1900">
                <a:ea typeface="+mn-lt"/>
                <a:cs typeface="+mn-lt"/>
              </a:rPr>
              <a:t>, is a famous tiktoker who creates </a:t>
            </a:r>
            <a:r>
              <a:rPr lang="en-US" sz="1900" dirty="0">
                <a:ea typeface="+mn-lt"/>
                <a:cs typeface="+mn-lt"/>
              </a:rPr>
              <a:t>comedy or funny short videos like playing pranks or tricks on his family and friends, who almost reached 23 million followers and a billion likes on his Tik Tok account. </a:t>
            </a:r>
            <a:endParaRPr lang="en-US" sz="1900">
              <a:cs typeface="Calibri"/>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B36DD100-4DEA-4658-959A-FFC3086F6144}"/>
              </a:ext>
            </a:extLst>
          </p:cNvPr>
          <p:cNvPicPr>
            <a:picLocks noChangeAspect="1"/>
          </p:cNvPicPr>
          <p:nvPr/>
        </p:nvPicPr>
        <p:blipFill>
          <a:blip r:embed="rId2"/>
          <a:stretch>
            <a:fillRect/>
          </a:stretch>
        </p:blipFill>
        <p:spPr>
          <a:xfrm>
            <a:off x="5405862" y="1305177"/>
            <a:ext cx="6019331" cy="4244400"/>
          </a:xfrm>
          <a:prstGeom prst="rect">
            <a:avLst/>
          </a:prstGeom>
          <a:effectLst/>
        </p:spPr>
      </p:pic>
    </p:spTree>
    <p:extLst>
      <p:ext uri="{BB962C8B-B14F-4D97-AF65-F5344CB8AC3E}">
        <p14:creationId xmlns:p14="http://schemas.microsoft.com/office/powerpoint/2010/main" val="402693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652D0B-FAF1-4AF3-A53A-029F927B0F93}"/>
              </a:ext>
            </a:extLst>
          </p:cNvPr>
          <p:cNvSpPr>
            <a:spLocks noGrp="1"/>
          </p:cNvSpPr>
          <p:nvPr>
            <p:ph type="title"/>
          </p:nvPr>
        </p:nvSpPr>
        <p:spPr>
          <a:xfrm>
            <a:off x="838200" y="365125"/>
            <a:ext cx="5191125" cy="1325563"/>
          </a:xfrm>
        </p:spPr>
        <p:txBody>
          <a:bodyPr>
            <a:normAutofit/>
          </a:bodyPr>
          <a:lstStyle/>
          <a:p>
            <a:r>
              <a:rPr lang="en-US" dirty="0">
                <a:cs typeface="Calibri Light"/>
              </a:rPr>
              <a:t>Social Media Accounts</a:t>
            </a:r>
            <a:endParaRPr lang="en-US" dirty="0"/>
          </a:p>
        </p:txBody>
      </p:sp>
      <p:sp>
        <p:nvSpPr>
          <p:cNvPr id="3" name="Content Placeholder 2">
            <a:extLst>
              <a:ext uri="{FF2B5EF4-FFF2-40B4-BE49-F238E27FC236}">
                <a16:creationId xmlns:a16="http://schemas.microsoft.com/office/drawing/2014/main" id="{4709DF04-A4B4-43D0-9164-CF5617579E6E}"/>
              </a:ext>
            </a:extLst>
          </p:cNvPr>
          <p:cNvSpPr>
            <a:spLocks noGrp="1"/>
          </p:cNvSpPr>
          <p:nvPr>
            <p:ph idx="1"/>
          </p:nvPr>
        </p:nvSpPr>
        <p:spPr>
          <a:xfrm>
            <a:off x="838200" y="2021249"/>
            <a:ext cx="5707565" cy="4155713"/>
          </a:xfrm>
        </p:spPr>
        <p:txBody>
          <a:bodyPr vert="horz" lIns="91440" tIns="45720" rIns="91440" bIns="45720" rtlCol="0" anchor="t">
            <a:normAutofit/>
          </a:bodyPr>
          <a:lstStyle/>
          <a:p>
            <a:pPr marL="0" indent="0">
              <a:buNone/>
            </a:pPr>
            <a:endParaRPr lang="en-US" sz="2000">
              <a:cs typeface="Calibri" panose="020F0502020204030204"/>
            </a:endParaRPr>
          </a:p>
          <a:p>
            <a:pPr>
              <a:buNone/>
            </a:pPr>
            <a:r>
              <a:rPr lang="en-US" sz="2000">
                <a:ea typeface="+mn-lt"/>
                <a:cs typeface="+mn-lt"/>
              </a:rPr>
              <a:t>    Kareem also has his own Instagram, </a:t>
            </a:r>
            <a:r>
              <a:rPr lang="en-US" sz="2000" dirty="0">
                <a:ea typeface="+mn-lt"/>
                <a:cs typeface="+mn-lt"/>
              </a:rPr>
              <a:t>Facebook, Twitter account, and Youtube channel. He sometimes makes his song, music video, and several contents, games, or challenges. He posts new posts on his social media, especially on TikTok, 6 or 7 times a week. His account is fully open to the public, which means that people whoever has access to his account can see his videos.  </a:t>
            </a:r>
            <a:endParaRPr lang="en-US"/>
          </a:p>
          <a:p>
            <a:pPr marL="0" indent="0">
              <a:buNone/>
            </a:pPr>
            <a:endParaRPr lang="en-US" sz="2000" dirty="0">
              <a:cs typeface="Calibri" panose="020F0502020204030204"/>
            </a:endParaRPr>
          </a:p>
        </p:txBody>
      </p:sp>
      <p:pic>
        <p:nvPicPr>
          <p:cNvPr id="5" name="Picture 5" descr="Graphical user interface, website&#10;&#10;Description automatically generated">
            <a:extLst>
              <a:ext uri="{FF2B5EF4-FFF2-40B4-BE49-F238E27FC236}">
                <a16:creationId xmlns:a16="http://schemas.microsoft.com/office/drawing/2014/main" id="{61B18B10-0088-459B-A233-F9F1CC28DC71}"/>
              </a:ext>
            </a:extLst>
          </p:cNvPr>
          <p:cNvPicPr>
            <a:picLocks noChangeAspect="1"/>
          </p:cNvPicPr>
          <p:nvPr/>
        </p:nvPicPr>
        <p:blipFill>
          <a:blip r:embed="rId2"/>
          <a:stretch>
            <a:fillRect/>
          </a:stretch>
        </p:blipFill>
        <p:spPr>
          <a:xfrm>
            <a:off x="8160315" y="321732"/>
            <a:ext cx="3293533" cy="1811443"/>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E3EAA63D-6BBB-462D-8D3D-54F1789E6DB5}"/>
              </a:ext>
            </a:extLst>
          </p:cNvPr>
          <p:cNvPicPr>
            <a:picLocks noChangeAspect="1"/>
          </p:cNvPicPr>
          <p:nvPr/>
        </p:nvPicPr>
        <p:blipFill>
          <a:blip r:embed="rId3"/>
          <a:stretch>
            <a:fillRect/>
          </a:stretch>
        </p:blipFill>
        <p:spPr>
          <a:xfrm>
            <a:off x="8883744" y="2426124"/>
            <a:ext cx="2875304" cy="1811442"/>
          </a:xfrm>
          <a:prstGeom prst="rect">
            <a:avLst/>
          </a:prstGeom>
        </p:spPr>
      </p:pic>
      <p:pic>
        <p:nvPicPr>
          <p:cNvPr id="6" name="Picture 6" descr="Graphical user interface&#10;&#10;Description automatically generated">
            <a:extLst>
              <a:ext uri="{FF2B5EF4-FFF2-40B4-BE49-F238E27FC236}">
                <a16:creationId xmlns:a16="http://schemas.microsoft.com/office/drawing/2014/main" id="{D6C55D8B-752F-4055-B1E6-DEB8BD5F9FD8}"/>
              </a:ext>
            </a:extLst>
          </p:cNvPr>
          <p:cNvPicPr>
            <a:picLocks noChangeAspect="1"/>
          </p:cNvPicPr>
          <p:nvPr/>
        </p:nvPicPr>
        <p:blipFill>
          <a:blip r:embed="rId4"/>
          <a:stretch>
            <a:fillRect/>
          </a:stretch>
        </p:blipFill>
        <p:spPr>
          <a:xfrm>
            <a:off x="9619488" y="4559299"/>
            <a:ext cx="2184863" cy="1797050"/>
          </a:xfrm>
          <a:prstGeom prst="rect">
            <a:avLst/>
          </a:prstGeom>
        </p:spPr>
      </p:pic>
    </p:spTree>
    <p:extLst>
      <p:ext uri="{BB962C8B-B14F-4D97-AF65-F5344CB8AC3E}">
        <p14:creationId xmlns:p14="http://schemas.microsoft.com/office/powerpoint/2010/main" val="40528324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9FC96A28-A342-464F-8E28-A1ADBD6743A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91" r="23289"/>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CC452-6F26-4A87-B275-5F3AFB0067E6}"/>
              </a:ext>
            </a:extLst>
          </p:cNvPr>
          <p:cNvSpPr>
            <a:spLocks noGrp="1"/>
          </p:cNvSpPr>
          <p:nvPr>
            <p:ph type="title"/>
          </p:nvPr>
        </p:nvSpPr>
        <p:spPr>
          <a:xfrm>
            <a:off x="371094" y="1161288"/>
            <a:ext cx="3438144" cy="1124712"/>
          </a:xfrm>
        </p:spPr>
        <p:txBody>
          <a:bodyPr anchor="b">
            <a:normAutofit/>
          </a:bodyPr>
          <a:lstStyle/>
          <a:p>
            <a:r>
              <a:rPr lang="en-US" sz="2800">
                <a:cs typeface="Calibri Light"/>
              </a:rPr>
              <a:t>What He Posts On His Accounts</a:t>
            </a:r>
            <a:endParaRPr lang="en-US" sz="28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2A0527-BF05-4CB9-88BD-66426E9ECAB1}"/>
              </a:ext>
            </a:extLst>
          </p:cNvPr>
          <p:cNvSpPr>
            <a:spLocks noGrp="1"/>
          </p:cNvSpPr>
          <p:nvPr>
            <p:ph idx="1"/>
          </p:nvPr>
        </p:nvSpPr>
        <p:spPr>
          <a:xfrm>
            <a:off x="371094" y="2718054"/>
            <a:ext cx="5786357" cy="3612838"/>
          </a:xfrm>
        </p:spPr>
        <p:txBody>
          <a:bodyPr vert="horz" lIns="91440" tIns="45720" rIns="91440" bIns="45720" rtlCol="0" anchor="t">
            <a:normAutofit/>
          </a:bodyPr>
          <a:lstStyle/>
          <a:p>
            <a:pPr marL="0" indent="0">
              <a:buNone/>
            </a:pPr>
            <a:endParaRPr lang="en-US" sz="1400">
              <a:cs typeface="Calibri" panose="020F0502020204030204"/>
            </a:endParaRPr>
          </a:p>
          <a:p>
            <a:pPr>
              <a:buNone/>
            </a:pPr>
            <a:r>
              <a:rPr lang="en-US" sz="1400" dirty="0">
                <a:ea typeface="+mn-lt"/>
                <a:cs typeface="+mn-lt"/>
              </a:rPr>
              <a:t>      </a:t>
            </a:r>
            <a:r>
              <a:rPr lang="en-US" sz="2000" dirty="0">
                <a:ea typeface="+mn-lt"/>
                <a:cs typeface="+mn-lt"/>
              </a:rPr>
              <a:t>Karem mainly posts videos of pranking his family, making fun of his family, or blogs of his adventures. Sometimes, he shows other people on his screen or camera and shares his private thoughts. For example, when Kareem tries to show the quality or mood of things around him, he also shows people around him. Also, he tells the viewers where he is and </a:t>
            </a:r>
            <a:r>
              <a:rPr lang="en-US" sz="2000">
                <a:ea typeface="+mn-lt"/>
                <a:cs typeface="+mn-lt"/>
              </a:rPr>
              <a:t>take videos of his house. In some videos, he </a:t>
            </a:r>
            <a:r>
              <a:rPr lang="en-US" sz="2000" dirty="0">
                <a:ea typeface="+mn-lt"/>
                <a:cs typeface="+mn-lt"/>
              </a:rPr>
              <a:t>talks about his friends and family.</a:t>
            </a:r>
            <a:endParaRPr lang="en-US" sz="2000">
              <a:cs typeface="Calibri"/>
            </a:endParaRPr>
          </a:p>
          <a:p>
            <a:pPr>
              <a:buNone/>
            </a:pPr>
            <a:endParaRPr lang="en-US" sz="1400">
              <a:cs typeface="Calibri" panose="020F0502020204030204"/>
            </a:endParaRPr>
          </a:p>
        </p:txBody>
      </p:sp>
      <p:sp>
        <p:nvSpPr>
          <p:cNvPr id="5" name="TextBox 4">
            <a:extLst>
              <a:ext uri="{FF2B5EF4-FFF2-40B4-BE49-F238E27FC236}">
                <a16:creationId xmlns:a16="http://schemas.microsoft.com/office/drawing/2014/main" id="{AED74F05-3A0C-469D-B982-954D2B17ACC9}"/>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852401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2B17C-01D5-4565-BC20-76F7CB941947}"/>
              </a:ext>
            </a:extLst>
          </p:cNvPr>
          <p:cNvSpPr>
            <a:spLocks noGrp="1"/>
          </p:cNvSpPr>
          <p:nvPr>
            <p:ph type="title"/>
          </p:nvPr>
        </p:nvSpPr>
        <p:spPr>
          <a:xfrm>
            <a:off x="838201" y="365125"/>
            <a:ext cx="5251316" cy="1807305"/>
          </a:xfrm>
        </p:spPr>
        <p:txBody>
          <a:bodyPr>
            <a:normAutofit/>
          </a:bodyPr>
          <a:lstStyle/>
          <a:p>
            <a:br>
              <a:rPr lang="en-US" sz="4100">
                <a:ea typeface="+mj-lt"/>
                <a:cs typeface="+mj-lt"/>
              </a:rPr>
            </a:br>
            <a:r>
              <a:rPr lang="en-US" sz="4100">
                <a:ea typeface="+mj-lt"/>
                <a:cs typeface="+mj-lt"/>
              </a:rPr>
              <a:t>Why This Person Can Be An Oversharer</a:t>
            </a:r>
          </a:p>
          <a:p>
            <a:endParaRPr lang="en-US" sz="4100">
              <a:cs typeface="Calibri Light"/>
            </a:endParaRPr>
          </a:p>
        </p:txBody>
      </p:sp>
      <p:sp>
        <p:nvSpPr>
          <p:cNvPr id="3" name="Content Placeholder 2">
            <a:extLst>
              <a:ext uri="{FF2B5EF4-FFF2-40B4-BE49-F238E27FC236}">
                <a16:creationId xmlns:a16="http://schemas.microsoft.com/office/drawing/2014/main" id="{C1B65BEA-F603-4ED4-8CE6-ED2D07E2B3D6}"/>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buNone/>
            </a:pPr>
            <a:endParaRPr lang="en-US" sz="2000">
              <a:cs typeface="Calibri" panose="020F0502020204030204"/>
            </a:endParaRPr>
          </a:p>
          <a:p>
            <a:pPr marL="0" indent="0">
              <a:buNone/>
            </a:pPr>
            <a:r>
              <a:rPr lang="en-US" sz="2000" dirty="0">
                <a:cs typeface="Calibri" panose="020F0502020204030204"/>
              </a:rPr>
              <a:t>I think Kareem would be an example of an </a:t>
            </a:r>
            <a:r>
              <a:rPr lang="en-US" sz="2000" err="1">
                <a:cs typeface="Calibri" panose="020F0502020204030204"/>
              </a:rPr>
              <a:t>oversharer</a:t>
            </a:r>
            <a:r>
              <a:rPr lang="en-US" sz="2000" dirty="0">
                <a:cs typeface="Calibri" panose="020F0502020204030204"/>
              </a:rPr>
              <a:t> because he doesn't really keep things privately. He even reveals his </a:t>
            </a:r>
            <a:r>
              <a:rPr lang="en-US" sz="2000">
                <a:cs typeface="Calibri" panose="020F0502020204030204"/>
              </a:rPr>
              <a:t>childhood video that are almost as old as 5 years ago, or he sometimes posts </a:t>
            </a:r>
            <a:r>
              <a:rPr lang="en-US" sz="2000" dirty="0">
                <a:cs typeface="Calibri" panose="020F0502020204030204"/>
              </a:rPr>
              <a:t>videos that shows his family when they don't want him to film them like when they're sleeping, getting their private time alone, </a:t>
            </a:r>
            <a:r>
              <a:rPr lang="en-US" sz="2000">
                <a:cs typeface="Calibri" panose="020F0502020204030204"/>
              </a:rPr>
              <a:t>or when they do something </a:t>
            </a:r>
            <a:r>
              <a:rPr lang="en-US" sz="2000" err="1">
                <a:cs typeface="Calibri" panose="020F0502020204030204"/>
              </a:rPr>
              <a:t>secretely</a:t>
            </a:r>
            <a:r>
              <a:rPr lang="en-US" sz="2000" dirty="0">
                <a:cs typeface="Calibri" panose="020F0502020204030204"/>
              </a:rPr>
              <a:t>. Also, he tells us about facts of his family like what his siblings are scared of or what his siblings like. </a:t>
            </a:r>
            <a:endParaRPr lang="en-US" sz="2000" dirty="0"/>
          </a:p>
        </p:txBody>
      </p:sp>
      <p:pic>
        <p:nvPicPr>
          <p:cNvPr id="5" name="Picture 5">
            <a:extLst>
              <a:ext uri="{FF2B5EF4-FFF2-40B4-BE49-F238E27FC236}">
                <a16:creationId xmlns:a16="http://schemas.microsoft.com/office/drawing/2014/main" id="{8E41435D-5C76-4D80-9C00-F28735441E5F}"/>
              </a:ext>
            </a:extLst>
          </p:cNvPr>
          <p:cNvPicPr>
            <a:picLocks noChangeAspect="1"/>
          </p:cNvPicPr>
          <p:nvPr/>
        </p:nvPicPr>
        <p:blipFill rotWithShape="1">
          <a:blip r:embed="rId2"/>
          <a:srcRect l="20753" r="1682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942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BB9E0DD8-81C2-4FC0-922D-D9167487E829}"/>
              </a:ext>
            </a:extLst>
          </p:cNvPr>
          <p:cNvPicPr>
            <a:picLocks noChangeAspect="1"/>
          </p:cNvPicPr>
          <p:nvPr/>
        </p:nvPicPr>
        <p:blipFill rotWithShape="1">
          <a:blip r:embed="rId2"/>
          <a:srcRect b="5436"/>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2CB569-C12B-486A-961D-B9ACC8D4193F}"/>
              </a:ext>
            </a:extLst>
          </p:cNvPr>
          <p:cNvSpPr>
            <a:spLocks noGrp="1"/>
          </p:cNvSpPr>
          <p:nvPr>
            <p:ph idx="1"/>
          </p:nvPr>
        </p:nvSpPr>
        <p:spPr>
          <a:xfrm>
            <a:off x="7531610" y="-109895"/>
            <a:ext cx="3822189" cy="6286858"/>
          </a:xfrm>
        </p:spPr>
        <p:txBody>
          <a:bodyPr vert="horz" lIns="91440" tIns="45720" rIns="91440" bIns="45720" rtlCol="0" anchor="t">
            <a:noAutofit/>
          </a:bodyPr>
          <a:lstStyle/>
          <a:p>
            <a:pPr marL="0" indent="0">
              <a:buNone/>
            </a:pPr>
            <a:endParaRPr lang="en-US" sz="1700">
              <a:cs typeface="Calibri" panose="020F0502020204030204"/>
            </a:endParaRPr>
          </a:p>
          <a:p>
            <a:pPr marL="0" indent="0">
              <a:buNone/>
            </a:pPr>
            <a:endParaRPr lang="en-US" sz="1700">
              <a:cs typeface="Calibri" panose="020F0502020204030204"/>
            </a:endParaRPr>
          </a:p>
          <a:p>
            <a:pPr marL="0" indent="0">
              <a:buNone/>
            </a:pPr>
            <a:endParaRPr lang="en-US" sz="1700">
              <a:cs typeface="Calibri" panose="020F0502020204030204"/>
            </a:endParaRPr>
          </a:p>
          <a:p>
            <a:pPr marL="0" indent="0">
              <a:buNone/>
            </a:pPr>
            <a:r>
              <a:rPr lang="en-US" sz="2400">
                <a:cs typeface="Calibri" panose="020F0502020204030204"/>
              </a:rPr>
              <a:t>If I can give this person an advice about their digital footprint, I would tell him to make his account private or if he wants it to be public, he should better stop filming bad things with people around him even though others like them or he thinks they're fun. I'm also</a:t>
            </a:r>
            <a:r>
              <a:rPr lang="en-US" sz="3200" dirty="0">
                <a:cs typeface="Calibri" panose="020F0502020204030204"/>
              </a:rPr>
              <a:t> </a:t>
            </a:r>
            <a:r>
              <a:rPr lang="en-US" sz="2400">
                <a:cs typeface="Calibri" panose="020F0502020204030204"/>
              </a:rPr>
              <a:t>going to tell him that it would be unsafe to show too much of his things. </a:t>
            </a:r>
          </a:p>
        </p:txBody>
      </p:sp>
    </p:spTree>
    <p:extLst>
      <p:ext uri="{BB962C8B-B14F-4D97-AF65-F5344CB8AC3E}">
        <p14:creationId xmlns:p14="http://schemas.microsoft.com/office/powerpoint/2010/main" val="488811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Kareem Hesri (Keemokazi)</vt:lpstr>
      <vt:lpstr>Short Description</vt:lpstr>
      <vt:lpstr>Social Media Accounts</vt:lpstr>
      <vt:lpstr>What He Posts On His Accounts</vt:lpstr>
      <vt:lpstr> Why This Person Can Be An Oversharer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332</cp:revision>
  <dcterms:created xsi:type="dcterms:W3CDTF">2021-11-24T21:41:59Z</dcterms:created>
  <dcterms:modified xsi:type="dcterms:W3CDTF">2021-11-26T21:29:58Z</dcterms:modified>
</cp:coreProperties>
</file>