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62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67" r:id="rId27"/>
    <p:sldId id="268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957C3-BC0D-CF4B-6845-4EA53608F943}" v="8" dt="2020-02-07T17:35:31.482"/>
    <p1510:client id="{4207446B-61D9-0BD6-63AC-C3F9721F13E4}" v="39" dt="2020-02-05T17:35:37.927"/>
    <p1510:client id="{72ECB304-A605-6266-DCE1-A828DC398964}" v="820" dt="2020-02-07T07:56:54.739"/>
    <p1510:client id="{9BC34F77-D36D-06E3-74BE-B6C2A3DF98C4}" v="12" dt="2020-02-04T17:28:32.549"/>
    <p1510:client id="{CC6143B2-0598-5638-0C59-B7B59ADE5361}" v="15" dt="2020-02-06T08:22:22.639"/>
    <p1510:client id="{D3CDD7A6-542E-B509-6E0A-3D58CDC69782}" v="2" dt="2020-02-04T05:37:23.397"/>
    <p1510:client id="{D97EEDC1-7E78-1450-3B64-D53DEBF9973E}" v="1096" dt="2020-02-03T07:26:13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30S-Scott, Connor" userId="S::130-cscott@sd43.bc.ca::47e3e9d5-f41f-4ff4-b022-de09a4f8ebc9" providerId="AD" clId="Web-{4207446B-61D9-0BD6-63AC-C3F9721F13E4}"/>
    <pc:docChg chg="delSld modSld">
      <pc:chgData name="130S-Scott, Connor" userId="S::130-cscott@sd43.bc.ca::47e3e9d5-f41f-4ff4-b022-de09a4f8ebc9" providerId="AD" clId="Web-{4207446B-61D9-0BD6-63AC-C3F9721F13E4}" dt="2020-02-05T17:35:37.927" v="36"/>
      <pc:docMkLst>
        <pc:docMk/>
      </pc:docMkLst>
      <pc:sldChg chg="modSp">
        <pc:chgData name="130S-Scott, Connor" userId="S::130-cscott@sd43.bc.ca::47e3e9d5-f41f-4ff4-b022-de09a4f8ebc9" providerId="AD" clId="Web-{4207446B-61D9-0BD6-63AC-C3F9721F13E4}" dt="2020-02-05T17:35:19.787" v="12" actId="20577"/>
        <pc:sldMkLst>
          <pc:docMk/>
          <pc:sldMk cId="502616554" sldId="259"/>
        </pc:sldMkLst>
        <pc:spChg chg="mod">
          <ac:chgData name="130S-Scott, Connor" userId="S::130-cscott@sd43.bc.ca::47e3e9d5-f41f-4ff4-b022-de09a4f8ebc9" providerId="AD" clId="Web-{4207446B-61D9-0BD6-63AC-C3F9721F13E4}" dt="2020-02-05T17:35:19.787" v="12" actId="20577"/>
          <ac:spMkLst>
            <pc:docMk/>
            <pc:sldMk cId="502616554" sldId="259"/>
            <ac:spMk id="2" creationId="{9057FF49-EE5A-430D-9255-9E387C5DDAF5}"/>
          </ac:spMkLst>
        </pc:spChg>
        <pc:spChg chg="mod">
          <ac:chgData name="130S-Scott, Connor" userId="S::130-cscott@sd43.bc.ca::47e3e9d5-f41f-4ff4-b022-de09a4f8ebc9" providerId="AD" clId="Web-{4207446B-61D9-0BD6-63AC-C3F9721F13E4}" dt="2020-02-05T17:34:50.318" v="0" actId="20577"/>
          <ac:spMkLst>
            <pc:docMk/>
            <pc:sldMk cId="502616554" sldId="259"/>
            <ac:spMk id="3" creationId="{4F53B23B-2671-4C57-9B3F-9633EAA0DF49}"/>
          </ac:spMkLst>
        </pc:spChg>
      </pc:sldChg>
      <pc:sldChg chg="del">
        <pc:chgData name="130S-Scott, Connor" userId="S::130-cscott@sd43.bc.ca::47e3e9d5-f41f-4ff4-b022-de09a4f8ebc9" providerId="AD" clId="Web-{4207446B-61D9-0BD6-63AC-C3F9721F13E4}" dt="2020-02-05T17:35:03.083" v="8"/>
        <pc:sldMkLst>
          <pc:docMk/>
          <pc:sldMk cId="3649856809" sldId="260"/>
        </pc:sldMkLst>
      </pc:sldChg>
      <pc:sldChg chg="del">
        <pc:chgData name="130S-Scott, Connor" userId="S::130-cscott@sd43.bc.ca::47e3e9d5-f41f-4ff4-b022-de09a4f8ebc9" providerId="AD" clId="Web-{4207446B-61D9-0BD6-63AC-C3F9721F13E4}" dt="2020-02-05T17:35:04.693" v="9"/>
        <pc:sldMkLst>
          <pc:docMk/>
          <pc:sldMk cId="2203521683" sldId="261"/>
        </pc:sldMkLst>
      </pc:sldChg>
      <pc:sldChg chg="modSp">
        <pc:chgData name="130S-Scott, Connor" userId="S::130-cscott@sd43.bc.ca::47e3e9d5-f41f-4ff4-b022-de09a4f8ebc9" providerId="AD" clId="Web-{4207446B-61D9-0BD6-63AC-C3F9721F13E4}" dt="2020-02-05T17:35:33.599" v="32" actId="20577"/>
        <pc:sldMkLst>
          <pc:docMk/>
          <pc:sldMk cId="4122852474" sldId="264"/>
        </pc:sldMkLst>
        <pc:spChg chg="mod">
          <ac:chgData name="130S-Scott, Connor" userId="S::130-cscott@sd43.bc.ca::47e3e9d5-f41f-4ff4-b022-de09a4f8ebc9" providerId="AD" clId="Web-{4207446B-61D9-0BD6-63AC-C3F9721F13E4}" dt="2020-02-05T17:35:30.771" v="30" actId="20577"/>
          <ac:spMkLst>
            <pc:docMk/>
            <pc:sldMk cId="4122852474" sldId="264"/>
            <ac:spMk id="2" creationId="{6BC86615-1118-4102-96E5-E0BC9DDFD790}"/>
          </ac:spMkLst>
        </pc:spChg>
        <pc:spChg chg="mod">
          <ac:chgData name="130S-Scott, Connor" userId="S::130-cscott@sd43.bc.ca::47e3e9d5-f41f-4ff4-b022-de09a4f8ebc9" providerId="AD" clId="Web-{4207446B-61D9-0BD6-63AC-C3F9721F13E4}" dt="2020-02-05T17:35:33.599" v="32" actId="20577"/>
          <ac:spMkLst>
            <pc:docMk/>
            <pc:sldMk cId="4122852474" sldId="264"/>
            <ac:spMk id="3" creationId="{646BA0DA-BFB0-493A-B324-BE92B5D110B3}"/>
          </ac:spMkLst>
        </pc:spChg>
      </pc:sldChg>
      <pc:sldChg chg="del">
        <pc:chgData name="130S-Scott, Connor" userId="S::130-cscott@sd43.bc.ca::47e3e9d5-f41f-4ff4-b022-de09a4f8ebc9" providerId="AD" clId="Web-{4207446B-61D9-0BD6-63AC-C3F9721F13E4}" dt="2020-02-05T17:35:36.087" v="35"/>
        <pc:sldMkLst>
          <pc:docMk/>
          <pc:sldMk cId="3656069552" sldId="265"/>
        </pc:sldMkLst>
      </pc:sldChg>
      <pc:sldChg chg="del">
        <pc:chgData name="130S-Scott, Connor" userId="S::130-cscott@sd43.bc.ca::47e3e9d5-f41f-4ff4-b022-de09a4f8ebc9" providerId="AD" clId="Web-{4207446B-61D9-0BD6-63AC-C3F9721F13E4}" dt="2020-02-05T17:35:37.927" v="36"/>
        <pc:sldMkLst>
          <pc:docMk/>
          <pc:sldMk cId="3386938019" sldId="266"/>
        </pc:sldMkLst>
      </pc:sldChg>
    </pc:docChg>
  </pc:docChgLst>
  <pc:docChgLst>
    <pc:chgData name="130S-Scott, Connor" userId="S::130-cscott@sd43.bc.ca::47e3e9d5-f41f-4ff4-b022-de09a4f8ebc9" providerId="AD" clId="Web-{72ECB304-A605-6266-DCE1-A828DC398964}"/>
    <pc:docChg chg="addSld delSld modSld">
      <pc:chgData name="130S-Scott, Connor" userId="S::130-cscott@sd43.bc.ca::47e3e9d5-f41f-4ff4-b022-de09a4f8ebc9" providerId="AD" clId="Web-{72ECB304-A605-6266-DCE1-A828DC398964}" dt="2020-02-07T07:56:54.739" v="790"/>
      <pc:docMkLst>
        <pc:docMk/>
      </pc:docMkLst>
      <pc:sldChg chg="modSp">
        <pc:chgData name="130S-Scott, Connor" userId="S::130-cscott@sd43.bc.ca::47e3e9d5-f41f-4ff4-b022-de09a4f8ebc9" providerId="AD" clId="Web-{72ECB304-A605-6266-DCE1-A828DC398964}" dt="2020-02-07T07:12:07.473" v="0" actId="20577"/>
        <pc:sldMkLst>
          <pc:docMk/>
          <pc:sldMk cId="502616554" sldId="259"/>
        </pc:sldMkLst>
        <pc:spChg chg="mod">
          <ac:chgData name="130S-Scott, Connor" userId="S::130-cscott@sd43.bc.ca::47e3e9d5-f41f-4ff4-b022-de09a4f8ebc9" providerId="AD" clId="Web-{72ECB304-A605-6266-DCE1-A828DC398964}" dt="2020-02-07T07:12:07.473" v="0" actId="20577"/>
          <ac:spMkLst>
            <pc:docMk/>
            <pc:sldMk cId="502616554" sldId="259"/>
            <ac:spMk id="3" creationId="{4F53B23B-2671-4C57-9B3F-9633EAA0DF49}"/>
          </ac:spMkLst>
        </pc:spChg>
      </pc:sldChg>
      <pc:sldChg chg="addSp delSp">
        <pc:chgData name="130S-Scott, Connor" userId="S::130-cscott@sd43.bc.ca::47e3e9d5-f41f-4ff4-b022-de09a4f8ebc9" providerId="AD" clId="Web-{72ECB304-A605-6266-DCE1-A828DC398964}" dt="2020-02-07T07:56:54.739" v="790"/>
        <pc:sldMkLst>
          <pc:docMk/>
          <pc:sldMk cId="1750933543" sldId="262"/>
        </pc:sldMkLst>
        <pc:spChg chg="add del">
          <ac:chgData name="130S-Scott, Connor" userId="S::130-cscott@sd43.bc.ca::47e3e9d5-f41f-4ff4-b022-de09a4f8ebc9" providerId="AD" clId="Web-{72ECB304-A605-6266-DCE1-A828DC398964}" dt="2020-02-07T07:56:54.739" v="790"/>
          <ac:spMkLst>
            <pc:docMk/>
            <pc:sldMk cId="1750933543" sldId="262"/>
            <ac:spMk id="3" creationId="{7A4C4481-5314-422A-B5D7-159D9CFE6B35}"/>
          </ac:spMkLst>
        </pc:spChg>
      </pc:sldChg>
      <pc:sldChg chg="addSp modSp del">
        <pc:chgData name="130S-Scott, Connor" userId="S::130-cscott@sd43.bc.ca::47e3e9d5-f41f-4ff4-b022-de09a4f8ebc9" providerId="AD" clId="Web-{72ECB304-A605-6266-DCE1-A828DC398964}" dt="2020-02-07T07:45:07.435" v="510"/>
        <pc:sldMkLst>
          <pc:docMk/>
          <pc:sldMk cId="4122852474" sldId="264"/>
        </pc:sldMkLst>
        <pc:spChg chg="add mod">
          <ac:chgData name="130S-Scott, Connor" userId="S::130-cscott@sd43.bc.ca::47e3e9d5-f41f-4ff4-b022-de09a4f8ebc9" providerId="AD" clId="Web-{72ECB304-A605-6266-DCE1-A828DC398964}" dt="2020-02-07T07:45:07.420" v="508" actId="20577"/>
          <ac:spMkLst>
            <pc:docMk/>
            <pc:sldMk cId="4122852474" sldId="264"/>
            <ac:spMk id="5" creationId="{C986611D-DD51-49A2-9AD0-FBC14D18A725}"/>
          </ac:spMkLst>
        </pc:sp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19:47.572" v="322"/>
        <pc:sldMkLst>
          <pc:docMk/>
          <pc:sldMk cId="1994477005" sldId="270"/>
        </pc:sldMkLst>
        <pc:spChg chg="del">
          <ac:chgData name="130S-Scott, Connor" userId="S::130-cscott@sd43.bc.ca::47e3e9d5-f41f-4ff4-b022-de09a4f8ebc9" providerId="AD" clId="Web-{72ECB304-A605-6266-DCE1-A828DC398964}" dt="2020-02-07T07:16:35.164" v="69"/>
          <ac:spMkLst>
            <pc:docMk/>
            <pc:sldMk cId="1994477005" sldId="270"/>
            <ac:spMk id="2" creationId="{5229F836-418D-4673-B576-51E27A5AE44F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19:47.572" v="322"/>
          <ac:spMkLst>
            <pc:docMk/>
            <pc:sldMk cId="1994477005" sldId="270"/>
            <ac:spMk id="3" creationId="{82CDEF9C-0C30-40AF-A091-1890DC5629EF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19:47.572" v="322"/>
          <ac:picMkLst>
            <pc:docMk/>
            <pc:sldMk cId="1994477005" sldId="270"/>
            <ac:picMk id="4" creationId="{2338D264-3394-4C2F-B0C7-A58B94010924}"/>
          </ac:picMkLst>
        </pc:picChg>
        <pc:cxnChg chg="add">
          <ac:chgData name="130S-Scott, Connor" userId="S::130-cscott@sd43.bc.ca::47e3e9d5-f41f-4ff4-b022-de09a4f8ebc9" providerId="AD" clId="Web-{72ECB304-A605-6266-DCE1-A828DC398964}" dt="2020-02-07T07:19:47.572" v="322"/>
          <ac:cxnSpMkLst>
            <pc:docMk/>
            <pc:sldMk cId="1994477005" sldId="270"/>
            <ac:cxnSpMk id="9" creationId="{E4A809D5-3600-46D4-A466-67F2349A54FB}"/>
          </ac:cxnSpMkLst>
        </pc:cxn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20:38.401" v="347" actId="20577"/>
        <pc:sldMkLst>
          <pc:docMk/>
          <pc:sldMk cId="2954393090" sldId="271"/>
        </pc:sldMkLst>
        <pc:spChg chg="del">
          <ac:chgData name="130S-Scott, Connor" userId="S::130-cscott@sd43.bc.ca::47e3e9d5-f41f-4ff4-b022-de09a4f8ebc9" providerId="AD" clId="Web-{72ECB304-A605-6266-DCE1-A828DC398964}" dt="2020-02-07T07:16:37.743" v="70"/>
          <ac:spMkLst>
            <pc:docMk/>
            <pc:sldMk cId="2954393090" sldId="271"/>
            <ac:spMk id="2" creationId="{58780880-54BA-4766-9FB0-FE1E3FD52FC5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20:38.401" v="347" actId="20577"/>
          <ac:spMkLst>
            <pc:docMk/>
            <pc:sldMk cId="2954393090" sldId="271"/>
            <ac:spMk id="3" creationId="{6EE6AF5A-48B2-41FB-ADDD-CC9F155020B7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0:26.573" v="333"/>
          <ac:picMkLst>
            <pc:docMk/>
            <pc:sldMk cId="2954393090" sldId="271"/>
            <ac:picMk id="4" creationId="{3ABB970B-C509-4BA9-BCF6-32603C391D2D}"/>
          </ac:picMkLst>
        </pc:picChg>
        <pc:picChg chg="add">
          <ac:chgData name="130S-Scott, Connor" userId="S::130-cscott@sd43.bc.ca::47e3e9d5-f41f-4ff4-b022-de09a4f8ebc9" providerId="AD" clId="Web-{72ECB304-A605-6266-DCE1-A828DC398964}" dt="2020-02-07T07:20:26.573" v="333"/>
          <ac:picMkLst>
            <pc:docMk/>
            <pc:sldMk cId="2954393090" sldId="271"/>
            <ac:picMk id="14" creationId="{54DDEBDD-D8BD-41A6-8A0D-B00E3768B0F9}"/>
          </ac:picMkLst>
        </pc:picChg>
        <pc:cxnChg chg="add del">
          <ac:chgData name="130S-Scott, Connor" userId="S::130-cscott@sd43.bc.ca::47e3e9d5-f41f-4ff4-b022-de09a4f8ebc9" providerId="AD" clId="Web-{72ECB304-A605-6266-DCE1-A828DC398964}" dt="2020-02-07T07:20:26.573" v="333"/>
          <ac:cxnSpMkLst>
            <pc:docMk/>
            <pc:sldMk cId="2954393090" sldId="271"/>
            <ac:cxnSpMk id="9" creationId="{E4A809D5-3600-46D4-A466-67F2349A54FB}"/>
          </ac:cxnSpMkLst>
        </pc:cxn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21:16.573" v="354" actId="14100"/>
        <pc:sldMkLst>
          <pc:docMk/>
          <pc:sldMk cId="2717767073" sldId="272"/>
        </pc:sldMkLst>
        <pc:spChg chg="del">
          <ac:chgData name="130S-Scott, Connor" userId="S::130-cscott@sd43.bc.ca::47e3e9d5-f41f-4ff4-b022-de09a4f8ebc9" providerId="AD" clId="Web-{72ECB304-A605-6266-DCE1-A828DC398964}" dt="2020-02-07T07:16:41.883" v="71"/>
          <ac:spMkLst>
            <pc:docMk/>
            <pc:sldMk cId="2717767073" sldId="272"/>
            <ac:spMk id="2" creationId="{F9004A88-0ADD-4554-A117-99B3D7D265C1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21:16.573" v="354" actId="14100"/>
          <ac:spMkLst>
            <pc:docMk/>
            <pc:sldMk cId="2717767073" sldId="272"/>
            <ac:spMk id="3" creationId="{352AFD05-FBBB-4B71-BD74-BAC16F83BB14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1:06.042" v="351"/>
          <ac:spMkLst>
            <pc:docMk/>
            <pc:sldMk cId="2717767073" sldId="272"/>
            <ac:spMk id="6" creationId="{4038CB10-1F5C-4D54-9DF7-12586DE5B007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1:06.042" v="351"/>
          <ac:spMkLst>
            <pc:docMk/>
            <pc:sldMk cId="2717767073" sldId="272"/>
            <ac:spMk id="7" creationId="{73ED6512-6858-4552-B699-9A97FE9A4EA2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06.042" v="350"/>
          <ac:spMkLst>
            <pc:docMk/>
            <pc:sldMk cId="2717767073" sldId="272"/>
            <ac:spMk id="9" creationId="{2B566528-1B12-4246-9431-5C2D7D081168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06.042" v="350"/>
          <ac:spMkLst>
            <pc:docMk/>
            <pc:sldMk cId="2717767073" sldId="272"/>
            <ac:spMk id="11" creationId="{2E80C965-DB6D-4F81-9E9E-B027384D0BD6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06.042" v="350"/>
          <ac:spMkLst>
            <pc:docMk/>
            <pc:sldMk cId="2717767073" sldId="272"/>
            <ac:spMk id="13" creationId="{A580F890-B085-4E95-96AA-55AEBEC5CE6E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06.042" v="350"/>
          <ac:spMkLst>
            <pc:docMk/>
            <pc:sldMk cId="2717767073" sldId="272"/>
            <ac:spMk id="15" creationId="{D3F51FEB-38FB-4F6C-9F7B-2F2AFAB65463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06.042" v="350"/>
          <ac:spMkLst>
            <pc:docMk/>
            <pc:sldMk cId="2717767073" sldId="272"/>
            <ac:spMk id="17" creationId="{1E547BA6-BAE0-43BB-A7CA-60F69CE252F0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1:06.042" v="351"/>
          <ac:picMkLst>
            <pc:docMk/>
            <pc:sldMk cId="2717767073" sldId="272"/>
            <ac:picMk id="4" creationId="{DBD2E293-8B12-4CDF-8A8D-059F3D813073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23:04.482" v="378" actId="14100"/>
        <pc:sldMkLst>
          <pc:docMk/>
          <pc:sldMk cId="1748339335" sldId="273"/>
        </pc:sldMkLst>
        <pc:spChg chg="del">
          <ac:chgData name="130S-Scott, Connor" userId="S::130-cscott@sd43.bc.ca::47e3e9d5-f41f-4ff4-b022-de09a4f8ebc9" providerId="AD" clId="Web-{72ECB304-A605-6266-DCE1-A828DC398964}" dt="2020-02-07T07:16:45.368" v="72"/>
          <ac:spMkLst>
            <pc:docMk/>
            <pc:sldMk cId="1748339335" sldId="273"/>
            <ac:spMk id="2" creationId="{50205955-9802-41E7-A235-51FB6CAE6493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23:04.482" v="378" actId="14100"/>
          <ac:spMkLst>
            <pc:docMk/>
            <pc:sldMk cId="1748339335" sldId="273"/>
            <ac:spMk id="3" creationId="{02FE1CE6-E530-407A-A157-ED55894A6048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2:07.276" v="359"/>
          <ac:spMkLst>
            <pc:docMk/>
            <pc:sldMk cId="1748339335" sldId="273"/>
            <ac:spMk id="6" creationId="{6EBF06A5-4173-45DE-87B1-0791E098A374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2:07.276" v="359"/>
          <ac:spMkLst>
            <pc:docMk/>
            <pc:sldMk cId="1748339335" sldId="273"/>
            <ac:spMk id="7" creationId="{581DAA37-DAFB-47C9-9EE7-11C030BEC838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2:07.276" v="359"/>
          <ac:spMkLst>
            <pc:docMk/>
            <pc:sldMk cId="1748339335" sldId="273"/>
            <ac:spMk id="8" creationId="{F4CBD955-7E14-485C-919F-EC1D1B9BC25C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58.823" v="357"/>
          <ac:spMkLst>
            <pc:docMk/>
            <pc:sldMk cId="1748339335" sldId="273"/>
            <ac:spMk id="9" creationId="{D3E17859-C5F0-476F-A082-A4CB8841DB24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2:12.136" v="361"/>
          <ac:spMkLst>
            <pc:docMk/>
            <pc:sldMk cId="1748339335" sldId="273"/>
            <ac:spMk id="10" creationId="{3CD9DF72-87A3-404E-A828-84CBF11A8303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58.823" v="357"/>
          <ac:spMkLst>
            <pc:docMk/>
            <pc:sldMk cId="1748339335" sldId="273"/>
            <ac:spMk id="11" creationId="{70BEB1E7-2F88-40BC-B73D-42E5B6F80BFC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21:58.823" v="357"/>
          <ac:spMkLst>
            <pc:docMk/>
            <pc:sldMk cId="1748339335" sldId="273"/>
            <ac:spMk id="13" creationId="{A7B99495-F43F-4D80-A44F-2CB4764EB90B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2:14.777" v="364"/>
          <ac:spMkLst>
            <pc:docMk/>
            <pc:sldMk cId="1748339335" sldId="273"/>
            <ac:spMk id="15" creationId="{3CD9DF72-87A3-404E-A828-84CBF11A8303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2:14.777" v="364"/>
          <ac:picMkLst>
            <pc:docMk/>
            <pc:sldMk cId="1748339335" sldId="273"/>
            <ac:picMk id="4" creationId="{E397F70A-0ED0-4A69-AD7F-9F7BACC4E570}"/>
          </ac:picMkLst>
        </pc:picChg>
        <pc:cxnChg chg="add del">
          <ac:chgData name="130S-Scott, Connor" userId="S::130-cscott@sd43.bc.ca::47e3e9d5-f41f-4ff4-b022-de09a4f8ebc9" providerId="AD" clId="Web-{72ECB304-A605-6266-DCE1-A828DC398964}" dt="2020-02-07T07:22:12.136" v="361"/>
          <ac:cxnSpMkLst>
            <pc:docMk/>
            <pc:sldMk cId="1748339335" sldId="273"/>
            <ac:cxnSpMk id="12" creationId="{20E3A342-4D61-4E3F-AF90-1AB42AEB96CC}"/>
          </ac:cxnSpMkLst>
        </pc:cxnChg>
        <pc:cxnChg chg="add del">
          <ac:chgData name="130S-Scott, Connor" userId="S::130-cscott@sd43.bc.ca::47e3e9d5-f41f-4ff4-b022-de09a4f8ebc9" providerId="AD" clId="Web-{72ECB304-A605-6266-DCE1-A828DC398964}" dt="2020-02-07T07:22:14.761" v="363"/>
          <ac:cxnSpMkLst>
            <pc:docMk/>
            <pc:sldMk cId="1748339335" sldId="273"/>
            <ac:cxnSpMk id="14" creationId="{E4A809D5-3600-46D4-A466-67F2349A54FB}"/>
          </ac:cxnSpMkLst>
        </pc:cxnChg>
        <pc:cxnChg chg="add">
          <ac:chgData name="130S-Scott, Connor" userId="S::130-cscott@sd43.bc.ca::47e3e9d5-f41f-4ff4-b022-de09a4f8ebc9" providerId="AD" clId="Web-{72ECB304-A605-6266-DCE1-A828DC398964}" dt="2020-02-07T07:22:14.777" v="364"/>
          <ac:cxnSpMkLst>
            <pc:docMk/>
            <pc:sldMk cId="1748339335" sldId="273"/>
            <ac:cxnSpMk id="16" creationId="{20E3A342-4D61-4E3F-AF90-1AB42AEB96CC}"/>
          </ac:cxnSpMkLst>
        </pc:cxn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24:03.827" v="386" actId="20577"/>
        <pc:sldMkLst>
          <pc:docMk/>
          <pc:sldMk cId="1778185590" sldId="274"/>
        </pc:sldMkLst>
        <pc:spChg chg="del">
          <ac:chgData name="130S-Scott, Connor" userId="S::130-cscott@sd43.bc.ca::47e3e9d5-f41f-4ff4-b022-de09a4f8ebc9" providerId="AD" clId="Web-{72ECB304-A605-6266-DCE1-A828DC398964}" dt="2020-02-07T07:16:31.508" v="68"/>
          <ac:spMkLst>
            <pc:docMk/>
            <pc:sldMk cId="1778185590" sldId="274"/>
            <ac:spMk id="2" creationId="{A95E74EA-2BE8-4CF6-9905-78A168B9CDBB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24:03.827" v="386" actId="20577"/>
          <ac:spMkLst>
            <pc:docMk/>
            <pc:sldMk cId="1778185590" sldId="274"/>
            <ac:spMk id="3" creationId="{17398903-950C-4951-ADF6-C04F8B0E84DE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3:53.389" v="380"/>
          <ac:spMkLst>
            <pc:docMk/>
            <pc:sldMk cId="1778185590" sldId="274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3:53.389" v="380"/>
          <ac:picMkLst>
            <pc:docMk/>
            <pc:sldMk cId="1778185590" sldId="274"/>
            <ac:picMk id="4" creationId="{34E375F5-E7FA-4828-B0F4-762A3629AB2B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24:44.624" v="394" actId="14100"/>
        <pc:sldMkLst>
          <pc:docMk/>
          <pc:sldMk cId="1067464464" sldId="275"/>
        </pc:sldMkLst>
        <pc:spChg chg="del">
          <ac:chgData name="130S-Scott, Connor" userId="S::130-cscott@sd43.bc.ca::47e3e9d5-f41f-4ff4-b022-de09a4f8ebc9" providerId="AD" clId="Web-{72ECB304-A605-6266-DCE1-A828DC398964}" dt="2020-02-07T07:16:26.321" v="67"/>
          <ac:spMkLst>
            <pc:docMk/>
            <pc:sldMk cId="1067464464" sldId="275"/>
            <ac:spMk id="2" creationId="{6131937A-9638-4B1B-9396-16061AB1DF2D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24:44.624" v="394" actId="14100"/>
          <ac:spMkLst>
            <pc:docMk/>
            <pc:sldMk cId="1067464464" sldId="275"/>
            <ac:spMk id="3" creationId="{231FC428-47DB-4126-B562-F3D1D035068E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4:30.530" v="388"/>
          <ac:spMkLst>
            <pc:docMk/>
            <pc:sldMk cId="1067464464" sldId="275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4:30.530" v="388"/>
          <ac:picMkLst>
            <pc:docMk/>
            <pc:sldMk cId="1067464464" sldId="275"/>
            <ac:picMk id="4" creationId="{3E46611E-A762-4FB6-8019-73379232A1D9}"/>
          </ac:picMkLst>
        </pc:pic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26:40.172" v="408" actId="14100"/>
        <pc:sldMkLst>
          <pc:docMk/>
          <pc:sldMk cId="3487551861" sldId="276"/>
        </pc:sldMkLst>
        <pc:spChg chg="del">
          <ac:chgData name="130S-Scott, Connor" userId="S::130-cscott@sd43.bc.ca::47e3e9d5-f41f-4ff4-b022-de09a4f8ebc9" providerId="AD" clId="Web-{72ECB304-A605-6266-DCE1-A828DC398964}" dt="2020-02-07T07:16:50.118" v="73"/>
          <ac:spMkLst>
            <pc:docMk/>
            <pc:sldMk cId="3487551861" sldId="276"/>
            <ac:spMk id="2" creationId="{0F7293FF-144E-4AA9-A447-C75CF54B27D0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26:40.172" v="408" actId="14100"/>
          <ac:spMkLst>
            <pc:docMk/>
            <pc:sldMk cId="3487551861" sldId="276"/>
            <ac:spMk id="3" creationId="{014BC01F-3071-40D7-9A37-2365410FB518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6:30.172" v="405"/>
          <ac:spMkLst>
            <pc:docMk/>
            <pc:sldMk cId="3487551861" sldId="276"/>
            <ac:spMk id="9" creationId="{4038CB10-1F5C-4D54-9DF7-12586DE5B007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6:30.172" v="405"/>
          <ac:spMkLst>
            <pc:docMk/>
            <pc:sldMk cId="3487551861" sldId="276"/>
            <ac:spMk id="11" creationId="{73ED6512-6858-4552-B699-9A97FE9A4EA2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6:30.172" v="405"/>
          <ac:picMkLst>
            <pc:docMk/>
            <pc:sldMk cId="3487551861" sldId="276"/>
            <ac:picMk id="4" creationId="{F28E96C7-830A-4BF3-B685-5BF1E8784B79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25:56.984" v="403" actId="14100"/>
        <pc:sldMkLst>
          <pc:docMk/>
          <pc:sldMk cId="1219870563" sldId="277"/>
        </pc:sldMkLst>
        <pc:spChg chg="del">
          <ac:chgData name="130S-Scott, Connor" userId="S::130-cscott@sd43.bc.ca::47e3e9d5-f41f-4ff4-b022-de09a4f8ebc9" providerId="AD" clId="Web-{72ECB304-A605-6266-DCE1-A828DC398964}" dt="2020-02-07T07:16:52.758" v="74"/>
          <ac:spMkLst>
            <pc:docMk/>
            <pc:sldMk cId="1219870563" sldId="277"/>
            <ac:spMk id="2" creationId="{849DC914-2EDD-46CA-8970-7FD561D015DA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25:56.984" v="403" actId="14100"/>
          <ac:spMkLst>
            <pc:docMk/>
            <pc:sldMk cId="1219870563" sldId="277"/>
            <ac:spMk id="3" creationId="{F246161B-348E-42CB-A2A5-8577F4AA98B3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5:43.906" v="396"/>
          <ac:spMkLst>
            <pc:docMk/>
            <pc:sldMk cId="1219870563" sldId="277"/>
            <ac:spMk id="9" creationId="{6EBF06A5-4173-45DE-87B1-0791E098A374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5:43.906" v="396"/>
          <ac:spMkLst>
            <pc:docMk/>
            <pc:sldMk cId="1219870563" sldId="277"/>
            <ac:spMk id="11" creationId="{581DAA37-DAFB-47C9-9EE7-11C030BEC838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5:43.906" v="396"/>
          <ac:spMkLst>
            <pc:docMk/>
            <pc:sldMk cId="1219870563" sldId="277"/>
            <ac:spMk id="13" creationId="{F4CBD955-7E14-485C-919F-EC1D1B9BC25C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5:43.906" v="396"/>
          <ac:picMkLst>
            <pc:docMk/>
            <pc:sldMk cId="1219870563" sldId="277"/>
            <ac:picMk id="4" creationId="{F483328A-6902-4357-B2C8-790389323AA2}"/>
          </ac:picMkLst>
        </pc:pic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30:56.645" v="474" actId="14100"/>
        <pc:sldMkLst>
          <pc:docMk/>
          <pc:sldMk cId="3625763396" sldId="278"/>
        </pc:sldMkLst>
        <pc:spChg chg="del">
          <ac:chgData name="130S-Scott, Connor" userId="S::130-cscott@sd43.bc.ca::47e3e9d5-f41f-4ff4-b022-de09a4f8ebc9" providerId="AD" clId="Web-{72ECB304-A605-6266-DCE1-A828DC398964}" dt="2020-02-07T07:16:55.571" v="75"/>
          <ac:spMkLst>
            <pc:docMk/>
            <pc:sldMk cId="3625763396" sldId="278"/>
            <ac:spMk id="2" creationId="{5921FB34-FD07-4C3D-AE4B-D7651B049BE7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30:56.645" v="474" actId="14100"/>
          <ac:spMkLst>
            <pc:docMk/>
            <pc:sldMk cId="3625763396" sldId="278"/>
            <ac:spMk id="3" creationId="{4D03384C-D4B1-4954-9185-D005D7918DE3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30:46.879" v="470"/>
          <ac:spMkLst>
            <pc:docMk/>
            <pc:sldMk cId="3625763396" sldId="278"/>
            <ac:spMk id="6" creationId="{C607803A-4E99-444E-94F7-8785CDDF5849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30:46.879" v="470"/>
          <ac:spMkLst>
            <pc:docMk/>
            <pc:sldMk cId="3625763396" sldId="278"/>
            <ac:spMk id="7" creationId="{2989BE6A-C309-418E-8ADD-1616A980570D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30:46.879" v="471"/>
          <ac:spMkLst>
            <pc:docMk/>
            <pc:sldMk cId="3625763396" sldId="278"/>
            <ac:spMk id="8" creationId="{4038CB10-1F5C-4D54-9DF7-12586DE5B007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30:44.301" v="468"/>
          <ac:spMkLst>
            <pc:docMk/>
            <pc:sldMk cId="3625763396" sldId="278"/>
            <ac:spMk id="9" creationId="{F56F5174-31D9-4DBB-AAB7-A1FD7BDB1352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30:46.879" v="471"/>
          <ac:spMkLst>
            <pc:docMk/>
            <pc:sldMk cId="3625763396" sldId="278"/>
            <ac:spMk id="10" creationId="{73ED6512-6858-4552-B699-9A97FE9A4EA2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30:44.301" v="468"/>
          <ac:spMkLst>
            <pc:docMk/>
            <pc:sldMk cId="3625763396" sldId="278"/>
            <ac:spMk id="13" creationId="{F9A95BEE-6BB1-4A28-A8E6-A34B2E42EF87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30:46.879" v="471"/>
          <ac:picMkLst>
            <pc:docMk/>
            <pc:sldMk cId="3625763396" sldId="278"/>
            <ac:picMk id="4" creationId="{1A8B2062-1118-4FF9-AAB8-EE43CBCB6D99}"/>
          </ac:picMkLst>
        </pc:picChg>
        <pc:picChg chg="add del">
          <ac:chgData name="130S-Scott, Connor" userId="S::130-cscott@sd43.bc.ca::47e3e9d5-f41f-4ff4-b022-de09a4f8ebc9" providerId="AD" clId="Web-{72ECB304-A605-6266-DCE1-A828DC398964}" dt="2020-02-07T07:30:44.301" v="468"/>
          <ac:picMkLst>
            <pc:docMk/>
            <pc:sldMk cId="3625763396" sldId="278"/>
            <ac:picMk id="11" creationId="{AE113210-7872-481A-ADE6-3A05CCAF5EB2}"/>
          </ac:picMkLst>
        </pc:pic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30:19.457" v="465" actId="14100"/>
        <pc:sldMkLst>
          <pc:docMk/>
          <pc:sldMk cId="2716630689" sldId="279"/>
        </pc:sldMkLst>
        <pc:spChg chg="del">
          <ac:chgData name="130S-Scott, Connor" userId="S::130-cscott@sd43.bc.ca::47e3e9d5-f41f-4ff4-b022-de09a4f8ebc9" providerId="AD" clId="Web-{72ECB304-A605-6266-DCE1-A828DC398964}" dt="2020-02-07T07:16:59.993" v="76"/>
          <ac:spMkLst>
            <pc:docMk/>
            <pc:sldMk cId="2716630689" sldId="279"/>
            <ac:spMk id="2" creationId="{F611E470-C306-45B0-993A-57165ADEC6EF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30:19.457" v="465" actId="14100"/>
          <ac:spMkLst>
            <pc:docMk/>
            <pc:sldMk cId="2716630689" sldId="279"/>
            <ac:spMk id="3" creationId="{908E6986-AC3F-4FA7-8758-F42B49B8CA50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30:00.504" v="461"/>
          <ac:spMkLst>
            <pc:docMk/>
            <pc:sldMk cId="2716630689" sldId="279"/>
            <ac:spMk id="9" creationId="{EBF87945-A001-489F-9D9B-7D9435F0B9CA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30:00.504" v="461"/>
          <ac:picMkLst>
            <pc:docMk/>
            <pc:sldMk cId="2716630689" sldId="279"/>
            <ac:picMk id="4" creationId="{6B1D57EF-2430-4B66-9BBA-A8F0591D3FE9}"/>
          </ac:picMkLst>
        </pc:pic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26:54.922" v="410"/>
        <pc:sldMkLst>
          <pc:docMk/>
          <pc:sldMk cId="712428286" sldId="280"/>
        </pc:sldMkLst>
        <pc:spChg chg="del">
          <ac:chgData name="130S-Scott, Connor" userId="S::130-cscott@sd43.bc.ca::47e3e9d5-f41f-4ff4-b022-de09a4f8ebc9" providerId="AD" clId="Web-{72ECB304-A605-6266-DCE1-A828DC398964}" dt="2020-02-07T07:17:02.415" v="77"/>
          <ac:spMkLst>
            <pc:docMk/>
            <pc:sldMk cId="712428286" sldId="280"/>
            <ac:spMk id="2" creationId="{A8935207-F2FF-4C59-86BC-DE938F23F73D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26:54.922" v="410"/>
          <ac:spMkLst>
            <pc:docMk/>
            <pc:sldMk cId="712428286" sldId="280"/>
            <ac:spMk id="3" creationId="{A1DA4721-F802-45DD-9163-B67947D28E4F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6:54.922" v="410"/>
          <ac:picMkLst>
            <pc:docMk/>
            <pc:sldMk cId="712428286" sldId="280"/>
            <ac:picMk id="4" creationId="{D512B5F9-BCD8-47D9-945F-4F87BC63A903}"/>
          </ac:picMkLst>
        </pc:picChg>
        <pc:cxnChg chg="add">
          <ac:chgData name="130S-Scott, Connor" userId="S::130-cscott@sd43.bc.ca::47e3e9d5-f41f-4ff4-b022-de09a4f8ebc9" providerId="AD" clId="Web-{72ECB304-A605-6266-DCE1-A828DC398964}" dt="2020-02-07T07:26:54.922" v="410"/>
          <ac:cxnSpMkLst>
            <pc:docMk/>
            <pc:sldMk cId="712428286" sldId="280"/>
            <ac:cxnSpMk id="9" creationId="{E4A809D5-3600-46D4-A466-67F2349A54FB}"/>
          </ac:cxnSpMkLst>
        </pc:cxn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29:32.284" v="459" actId="20577"/>
        <pc:sldMkLst>
          <pc:docMk/>
          <pc:sldMk cId="2979401700" sldId="281"/>
        </pc:sldMkLst>
        <pc:spChg chg="del">
          <ac:chgData name="130S-Scott, Connor" userId="S::130-cscott@sd43.bc.ca::47e3e9d5-f41f-4ff4-b022-de09a4f8ebc9" providerId="AD" clId="Web-{72ECB304-A605-6266-DCE1-A828DC398964}" dt="2020-02-07T07:17:04.915" v="78"/>
          <ac:spMkLst>
            <pc:docMk/>
            <pc:sldMk cId="2979401700" sldId="281"/>
            <ac:spMk id="2" creationId="{0C1AF1FE-EFDA-4D5B-AD4C-651CE4C43FE6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29:32.284" v="459" actId="20577"/>
          <ac:spMkLst>
            <pc:docMk/>
            <pc:sldMk cId="2979401700" sldId="281"/>
            <ac:spMk id="3" creationId="{DC82E187-6752-444A-97E4-7F3D68194A7B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28:13.719" v="424"/>
          <ac:spMkLst>
            <pc:docMk/>
            <pc:sldMk cId="2979401700" sldId="281"/>
            <ac:spMk id="6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28:13.719" v="424"/>
          <ac:picMkLst>
            <pc:docMk/>
            <pc:sldMk cId="2979401700" sldId="281"/>
            <ac:picMk id="4" creationId="{7E04262C-C2EF-4C1A-A955-9E2285A5E177}"/>
          </ac:picMkLst>
        </pc:picChg>
        <pc:cxnChg chg="add del">
          <ac:chgData name="130S-Scott, Connor" userId="S::130-cscott@sd43.bc.ca::47e3e9d5-f41f-4ff4-b022-de09a4f8ebc9" providerId="AD" clId="Web-{72ECB304-A605-6266-DCE1-A828DC398964}" dt="2020-02-07T07:27:37.938" v="413"/>
          <ac:cxnSpMkLst>
            <pc:docMk/>
            <pc:sldMk cId="2979401700" sldId="281"/>
            <ac:cxnSpMk id="9" creationId="{E4A809D5-3600-46D4-A466-67F2349A54FB}"/>
          </ac:cxnSpMkLst>
        </pc:cxn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50:25.344" v="727" actId="20577"/>
        <pc:sldMkLst>
          <pc:docMk/>
          <pc:sldMk cId="3217283767" sldId="282"/>
        </pc:sldMkLst>
        <pc:spChg chg="mod">
          <ac:chgData name="130S-Scott, Connor" userId="S::130-cscott@sd43.bc.ca::47e3e9d5-f41f-4ff4-b022-de09a4f8ebc9" providerId="AD" clId="Web-{72ECB304-A605-6266-DCE1-A828DC398964}" dt="2020-02-07T07:50:25.344" v="727" actId="20577"/>
          <ac:spMkLst>
            <pc:docMk/>
            <pc:sldMk cId="3217283767" sldId="282"/>
            <ac:spMk id="2" creationId="{75C8790E-3C95-43AD-AAC6-D183B7A7179F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49:46.625" v="713" actId="20577"/>
          <ac:spMkLst>
            <pc:docMk/>
            <pc:sldMk cId="3217283767" sldId="282"/>
            <ac:spMk id="3" creationId="{2661C916-9432-4A17-A305-87ED0D8EB4FE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49:40.578" v="709"/>
          <ac:spMkLst>
            <pc:docMk/>
            <pc:sldMk cId="3217283767" sldId="282"/>
            <ac:spMk id="6" creationId="{4038CB10-1F5C-4D54-9DF7-12586DE5B007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49:40.578" v="709"/>
          <ac:spMkLst>
            <pc:docMk/>
            <pc:sldMk cId="3217283767" sldId="282"/>
            <ac:spMk id="11" creationId="{73ED6512-6858-4552-B699-9A97FE9A4EA2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49:40.578" v="709"/>
          <ac:picMkLst>
            <pc:docMk/>
            <pc:sldMk cId="3217283767" sldId="282"/>
            <ac:picMk id="4" creationId="{72F161FC-D821-4469-BC75-7A0C871060B6}"/>
          </ac:picMkLst>
        </pc:picChg>
        <pc:cxnChg chg="add del">
          <ac:chgData name="130S-Scott, Connor" userId="S::130-cscott@sd43.bc.ca::47e3e9d5-f41f-4ff4-b022-de09a4f8ebc9" providerId="AD" clId="Web-{72ECB304-A605-6266-DCE1-A828DC398964}" dt="2020-02-07T07:49:40.563" v="708"/>
          <ac:cxnSpMkLst>
            <pc:docMk/>
            <pc:sldMk cId="3217283767" sldId="282"/>
            <ac:cxnSpMk id="9" creationId="{E4A809D5-3600-46D4-A466-67F2349A54FB}"/>
          </ac:cxnSpMkLst>
        </pc:cxn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51:16.939" v="731"/>
        <pc:sldMkLst>
          <pc:docMk/>
          <pc:sldMk cId="1379218242" sldId="283"/>
        </pc:sldMkLst>
        <pc:spChg chg="del">
          <ac:chgData name="130S-Scott, Connor" userId="S::130-cscott@sd43.bc.ca::47e3e9d5-f41f-4ff4-b022-de09a4f8ebc9" providerId="AD" clId="Web-{72ECB304-A605-6266-DCE1-A828DC398964}" dt="2020-02-07T07:47:18.733" v="550"/>
          <ac:spMkLst>
            <pc:docMk/>
            <pc:sldMk cId="1379218242" sldId="283"/>
            <ac:spMk id="2" creationId="{AC3EA059-C22F-4838-8FEE-9EA27AFC25B2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51:16.939" v="731"/>
          <ac:spMkLst>
            <pc:docMk/>
            <pc:sldMk cId="1379218242" sldId="283"/>
            <ac:spMk id="3" creationId="{2801A866-A39E-4977-A8DF-A6964083DCB3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1:16.939" v="731"/>
          <ac:spMkLst>
            <pc:docMk/>
            <pc:sldMk cId="1379218242" sldId="283"/>
            <ac:spMk id="9" creationId="{4038CB10-1F5C-4D54-9DF7-12586DE5B007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1:16.939" v="731"/>
          <ac:spMkLst>
            <pc:docMk/>
            <pc:sldMk cId="1379218242" sldId="283"/>
            <ac:spMk id="11" creationId="{73ED6512-6858-4552-B699-9A97FE9A4EA2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1:16.939" v="731"/>
          <ac:picMkLst>
            <pc:docMk/>
            <pc:sldMk cId="1379218242" sldId="283"/>
            <ac:picMk id="4" creationId="{283CB11D-DDB9-4104-A75E-422637E7E88E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52:04.205" v="738" actId="14100"/>
        <pc:sldMkLst>
          <pc:docMk/>
          <pc:sldMk cId="1824105748" sldId="284"/>
        </pc:sldMkLst>
        <pc:spChg chg="del">
          <ac:chgData name="130S-Scott, Connor" userId="S::130-cscott@sd43.bc.ca::47e3e9d5-f41f-4ff4-b022-de09a4f8ebc9" providerId="AD" clId="Web-{72ECB304-A605-6266-DCE1-A828DC398964}" dt="2020-02-07T07:47:15.140" v="549"/>
          <ac:spMkLst>
            <pc:docMk/>
            <pc:sldMk cId="1824105748" sldId="284"/>
            <ac:spMk id="2" creationId="{9C1D48D1-7F1C-4EE3-A16B-216DC0F15EE5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52:04.205" v="738" actId="14100"/>
          <ac:spMkLst>
            <pc:docMk/>
            <pc:sldMk cId="1824105748" sldId="284"/>
            <ac:spMk id="3" creationId="{A6BD84FA-CF60-4697-B8EA-89503D087C00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1:57.095" v="733"/>
          <ac:spMkLst>
            <pc:docMk/>
            <pc:sldMk cId="1824105748" sldId="284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1:57.095" v="733"/>
          <ac:picMkLst>
            <pc:docMk/>
            <pc:sldMk cId="1824105748" sldId="284"/>
            <ac:picMk id="4" creationId="{143C9DCD-A601-459F-8339-D64CBEC42516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53:25.252" v="764"/>
        <pc:sldMkLst>
          <pc:docMk/>
          <pc:sldMk cId="955715160" sldId="285"/>
        </pc:sldMkLst>
        <pc:spChg chg="del">
          <ac:chgData name="130S-Scott, Connor" userId="S::130-cscott@sd43.bc.ca::47e3e9d5-f41f-4ff4-b022-de09a4f8ebc9" providerId="AD" clId="Web-{72ECB304-A605-6266-DCE1-A828DC398964}" dt="2020-02-07T07:47:12.249" v="548"/>
          <ac:spMkLst>
            <pc:docMk/>
            <pc:sldMk cId="955715160" sldId="285"/>
            <ac:spMk id="2" creationId="{52AF365E-40BE-4569-8CDC-A09E729E4EEC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53:25.252" v="764"/>
          <ac:spMkLst>
            <pc:docMk/>
            <pc:sldMk cId="955715160" sldId="285"/>
            <ac:spMk id="3" creationId="{208E7148-0E32-41F8-88DB-1FCC17C59677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22.502" v="761"/>
          <ac:spMkLst>
            <pc:docMk/>
            <pc:sldMk cId="955715160" sldId="285"/>
            <ac:spMk id="6" creationId="{4038CB10-1F5C-4D54-9DF7-12586DE5B007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22.502" v="761"/>
          <ac:spMkLst>
            <pc:docMk/>
            <pc:sldMk cId="955715160" sldId="285"/>
            <ac:spMk id="7" creationId="{73ED6512-6858-4552-B699-9A97FE9A4EA2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25.236" v="763"/>
          <ac:spMkLst>
            <pc:docMk/>
            <pc:sldMk cId="955715160" sldId="285"/>
            <ac:spMk id="8" creationId="{7FEAE179-C525-48F3-AD47-0E9E2B6F2E2E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17.799" v="759"/>
          <ac:spMkLst>
            <pc:docMk/>
            <pc:sldMk cId="955715160" sldId="285"/>
            <ac:spMk id="9" creationId="{56C20283-73E0-40EC-8AD8-057F581F64C2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25.236" v="763"/>
          <ac:spMkLst>
            <pc:docMk/>
            <pc:sldMk cId="955715160" sldId="285"/>
            <ac:spMk id="10" creationId="{95C8260E-968F-44E8-A823-ABB431311926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17.799" v="759"/>
          <ac:spMkLst>
            <pc:docMk/>
            <pc:sldMk cId="955715160" sldId="285"/>
            <ac:spMk id="11" creationId="{3FCC729B-E528-40C3-82D3-BA4375575E87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25.236" v="763"/>
          <ac:spMkLst>
            <pc:docMk/>
            <pc:sldMk cId="955715160" sldId="285"/>
            <ac:spMk id="12" creationId="{2C1BBA94-3F40-40AA-8BB9-E69E25E537C1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17.799" v="759"/>
          <ac:spMkLst>
            <pc:docMk/>
            <pc:sldMk cId="955715160" sldId="285"/>
            <ac:spMk id="13" creationId="{58F1FB8D-1842-4A04-998D-6CF047AB2790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3:25.252" v="764"/>
          <ac:spMkLst>
            <pc:docMk/>
            <pc:sldMk cId="955715160" sldId="285"/>
            <ac:spMk id="14" creationId="{4038CB10-1F5C-4D54-9DF7-12586DE5B007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3:25.236" v="763"/>
          <ac:spMkLst>
            <pc:docMk/>
            <pc:sldMk cId="955715160" sldId="285"/>
            <ac:spMk id="15" creationId="{FE43805F-24A6-46A4-B19B-54F28347355C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3:25.252" v="764"/>
          <ac:spMkLst>
            <pc:docMk/>
            <pc:sldMk cId="955715160" sldId="285"/>
            <ac:spMk id="16" creationId="{73ED6512-6858-4552-B699-9A97FE9A4EA2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3:25.252" v="764"/>
          <ac:picMkLst>
            <pc:docMk/>
            <pc:sldMk cId="955715160" sldId="285"/>
            <ac:picMk id="4" creationId="{22A29B92-C48E-46AA-BD49-B60AD99CC8E4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53:57.331" v="775" actId="14100"/>
        <pc:sldMkLst>
          <pc:docMk/>
          <pc:sldMk cId="3417227308" sldId="286"/>
        </pc:sldMkLst>
        <pc:spChg chg="del">
          <ac:chgData name="130S-Scott, Connor" userId="S::130-cscott@sd43.bc.ca::47e3e9d5-f41f-4ff4-b022-de09a4f8ebc9" providerId="AD" clId="Web-{72ECB304-A605-6266-DCE1-A828DC398964}" dt="2020-02-07T07:47:09.546" v="547"/>
          <ac:spMkLst>
            <pc:docMk/>
            <pc:sldMk cId="3417227308" sldId="286"/>
            <ac:spMk id="2" creationId="{24EAC5FB-96A8-4B2C-AD2B-3ED565383082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53:57.331" v="775" actId="14100"/>
          <ac:spMkLst>
            <pc:docMk/>
            <pc:sldMk cId="3417227308" sldId="286"/>
            <ac:spMk id="3" creationId="{1E888DEF-55AD-48A0-9B39-30D617833255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3:42.408" v="766"/>
          <ac:spMkLst>
            <pc:docMk/>
            <pc:sldMk cId="3417227308" sldId="286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3:42.408" v="766"/>
          <ac:picMkLst>
            <pc:docMk/>
            <pc:sldMk cId="3417227308" sldId="286"/>
            <ac:picMk id="4" creationId="{D0DB512A-62E8-4CA1-91E2-8D33646C467D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72ECB304-A605-6266-DCE1-A828DC398964}" dt="2020-02-07T07:54:37.128" v="781" actId="14100"/>
        <pc:sldMkLst>
          <pc:docMk/>
          <pc:sldMk cId="461258626" sldId="287"/>
        </pc:sldMkLst>
        <pc:spChg chg="del">
          <ac:chgData name="130S-Scott, Connor" userId="S::130-cscott@sd43.bc.ca::47e3e9d5-f41f-4ff4-b022-de09a4f8ebc9" providerId="AD" clId="Web-{72ECB304-A605-6266-DCE1-A828DC398964}" dt="2020-02-07T07:47:07.546" v="546"/>
          <ac:spMkLst>
            <pc:docMk/>
            <pc:sldMk cId="461258626" sldId="287"/>
            <ac:spMk id="2" creationId="{1292225C-1B29-4B31-91E9-2BDA39E8EF33}"/>
          </ac:spMkLst>
        </pc:spChg>
        <pc:spChg chg="mod">
          <ac:chgData name="130S-Scott, Connor" userId="S::130-cscott@sd43.bc.ca::47e3e9d5-f41f-4ff4-b022-de09a4f8ebc9" providerId="AD" clId="Web-{72ECB304-A605-6266-DCE1-A828DC398964}" dt="2020-02-07T07:54:37.128" v="781" actId="14100"/>
          <ac:spMkLst>
            <pc:docMk/>
            <pc:sldMk cId="461258626" sldId="287"/>
            <ac:spMk id="3" creationId="{2EA64360-5A36-47F7-9E4A-A8BA87D772A7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4:30.909" v="777"/>
          <ac:spMkLst>
            <pc:docMk/>
            <pc:sldMk cId="461258626" sldId="287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4:30.909" v="777"/>
          <ac:picMkLst>
            <pc:docMk/>
            <pc:sldMk cId="461258626" sldId="287"/>
            <ac:picMk id="4" creationId="{89C887B3-BB21-4367-B190-1167BE75740A}"/>
          </ac:picMkLst>
        </pc:pic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54:53.269" v="783"/>
        <pc:sldMkLst>
          <pc:docMk/>
          <pc:sldMk cId="2796527069" sldId="288"/>
        </pc:sldMkLst>
        <pc:spChg chg="del">
          <ac:chgData name="130S-Scott, Connor" userId="S::130-cscott@sd43.bc.ca::47e3e9d5-f41f-4ff4-b022-de09a4f8ebc9" providerId="AD" clId="Web-{72ECB304-A605-6266-DCE1-A828DC398964}" dt="2020-02-07T07:47:01.702" v="544"/>
          <ac:spMkLst>
            <pc:docMk/>
            <pc:sldMk cId="2796527069" sldId="288"/>
            <ac:spMk id="2" creationId="{4E5E6DFE-8F0D-4B31-8542-44F359C2029F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54:53.269" v="783"/>
          <ac:spMkLst>
            <pc:docMk/>
            <pc:sldMk cId="2796527069" sldId="288"/>
            <ac:spMk id="3" creationId="{AA33C8CC-F6E3-4A9A-8784-39A010184E0F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4:53.269" v="783"/>
          <ac:spMkLst>
            <pc:docMk/>
            <pc:sldMk cId="2796527069" sldId="288"/>
            <ac:spMk id="9" creationId="{4038CB10-1F5C-4D54-9DF7-12586DE5B007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4:53.269" v="783"/>
          <ac:spMkLst>
            <pc:docMk/>
            <pc:sldMk cId="2796527069" sldId="288"/>
            <ac:spMk id="11" creationId="{73ED6512-6858-4552-B699-9A97FE9A4EA2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4:53.269" v="783"/>
          <ac:picMkLst>
            <pc:docMk/>
            <pc:sldMk cId="2796527069" sldId="288"/>
            <ac:picMk id="4" creationId="{6220046F-02FA-4A08-8976-28852E29E0DF}"/>
          </ac:picMkLst>
        </pc:picChg>
      </pc:sldChg>
      <pc:sldChg chg="addSp delSp modSp new mod setBg">
        <pc:chgData name="130S-Scott, Connor" userId="S::130-cscott@sd43.bc.ca::47e3e9d5-f41f-4ff4-b022-de09a4f8ebc9" providerId="AD" clId="Web-{72ECB304-A605-6266-DCE1-A828DC398964}" dt="2020-02-07T07:55:31.567" v="789"/>
        <pc:sldMkLst>
          <pc:docMk/>
          <pc:sldMk cId="3287683040" sldId="289"/>
        </pc:sldMkLst>
        <pc:spChg chg="del">
          <ac:chgData name="130S-Scott, Connor" userId="S::130-cscott@sd43.bc.ca::47e3e9d5-f41f-4ff4-b022-de09a4f8ebc9" providerId="AD" clId="Web-{72ECB304-A605-6266-DCE1-A828DC398964}" dt="2020-02-07T07:47:05.311" v="545"/>
          <ac:spMkLst>
            <pc:docMk/>
            <pc:sldMk cId="3287683040" sldId="289"/>
            <ac:spMk id="2" creationId="{6483A1C3-58E2-4B9C-873D-CEB2637521B0}"/>
          </ac:spMkLst>
        </pc:spChg>
        <pc:spChg chg="mod ord">
          <ac:chgData name="130S-Scott, Connor" userId="S::130-cscott@sd43.bc.ca::47e3e9d5-f41f-4ff4-b022-de09a4f8ebc9" providerId="AD" clId="Web-{72ECB304-A605-6266-DCE1-A828DC398964}" dt="2020-02-07T07:55:31.567" v="789"/>
          <ac:spMkLst>
            <pc:docMk/>
            <pc:sldMk cId="3287683040" sldId="289"/>
            <ac:spMk id="3" creationId="{CED3AA53-E0E1-43BC-BDBB-F541CF9DA014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5:31.567" v="789"/>
          <ac:spMkLst>
            <pc:docMk/>
            <pc:sldMk cId="3287683040" sldId="289"/>
            <ac:spMk id="6" creationId="{F60FCA6E-0894-46CD-BD49-5955A51E0084}"/>
          </ac:spMkLst>
        </pc:spChg>
        <pc:spChg chg="add">
          <ac:chgData name="130S-Scott, Connor" userId="S::130-cscott@sd43.bc.ca::47e3e9d5-f41f-4ff4-b022-de09a4f8ebc9" providerId="AD" clId="Web-{72ECB304-A605-6266-DCE1-A828DC398964}" dt="2020-02-07T07:55:31.567" v="789"/>
          <ac:spMkLst>
            <pc:docMk/>
            <pc:sldMk cId="3287683040" sldId="289"/>
            <ac:spMk id="7" creationId="{E78C6E4B-A1F1-4B6C-97EC-BE997495D6AC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5:27.254" v="786"/>
          <ac:spMkLst>
            <pc:docMk/>
            <pc:sldMk cId="3287683040" sldId="289"/>
            <ac:spMk id="9" creationId="{7FEAE179-C525-48F3-AD47-0E9E2B6F2E2E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5:27.254" v="786"/>
          <ac:spMkLst>
            <pc:docMk/>
            <pc:sldMk cId="3287683040" sldId="289"/>
            <ac:spMk id="11" creationId="{95C8260E-968F-44E8-A823-ABB431311926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5:27.254" v="786"/>
          <ac:spMkLst>
            <pc:docMk/>
            <pc:sldMk cId="3287683040" sldId="289"/>
            <ac:spMk id="13" creationId="{2C1BBA94-3F40-40AA-8BB9-E69E25E537C1}"/>
          </ac:spMkLst>
        </pc:spChg>
        <pc:spChg chg="add del">
          <ac:chgData name="130S-Scott, Connor" userId="S::130-cscott@sd43.bc.ca::47e3e9d5-f41f-4ff4-b022-de09a4f8ebc9" providerId="AD" clId="Web-{72ECB304-A605-6266-DCE1-A828DC398964}" dt="2020-02-07T07:55:27.254" v="786"/>
          <ac:spMkLst>
            <pc:docMk/>
            <pc:sldMk cId="3287683040" sldId="289"/>
            <ac:spMk id="15" creationId="{FE43805F-24A6-46A4-B19B-54F28347355C}"/>
          </ac:spMkLst>
        </pc:spChg>
        <pc:picChg chg="add mod">
          <ac:chgData name="130S-Scott, Connor" userId="S::130-cscott@sd43.bc.ca::47e3e9d5-f41f-4ff4-b022-de09a4f8ebc9" providerId="AD" clId="Web-{72ECB304-A605-6266-DCE1-A828DC398964}" dt="2020-02-07T07:55:31.567" v="789"/>
          <ac:picMkLst>
            <pc:docMk/>
            <pc:sldMk cId="3287683040" sldId="289"/>
            <ac:picMk id="4" creationId="{DB4BDF7F-354C-4634-B0BD-925329C51C65}"/>
          </ac:picMkLst>
        </pc:picChg>
      </pc:sldChg>
      <pc:sldChg chg="new del">
        <pc:chgData name="130S-Scott, Connor" userId="S::130-cscott@sd43.bc.ca::47e3e9d5-f41f-4ff4-b022-de09a4f8ebc9" providerId="AD" clId="Web-{72ECB304-A605-6266-DCE1-A828DC398964}" dt="2020-02-07T07:48:45.890" v="705"/>
        <pc:sldMkLst>
          <pc:docMk/>
          <pc:sldMk cId="3855512050" sldId="290"/>
        </pc:sldMkLst>
      </pc:sldChg>
    </pc:docChg>
  </pc:docChgLst>
  <pc:docChgLst>
    <pc:chgData name="130S-Scott, Connor" userId="S::130-cscott@sd43.bc.ca::47e3e9d5-f41f-4ff4-b022-de09a4f8ebc9" providerId="AD" clId="Web-{D97EEDC1-7E78-1450-3B64-D53DEBF9973E}"/>
    <pc:docChg chg="addSld modSld">
      <pc:chgData name="130S-Scott, Connor" userId="S::130-cscott@sd43.bc.ca::47e3e9d5-f41f-4ff4-b022-de09a4f8ebc9" providerId="AD" clId="Web-{D97EEDC1-7E78-1450-3B64-D53DEBF9973E}" dt="2020-02-03T07:26:13.864" v="1086"/>
      <pc:docMkLst>
        <pc:docMk/>
      </pc:docMkLst>
      <pc:sldChg chg="addSp modSp mod setBg setClrOvrMap">
        <pc:chgData name="130S-Scott, Connor" userId="S::130-cscott@sd43.bc.ca::47e3e9d5-f41f-4ff4-b022-de09a4f8ebc9" providerId="AD" clId="Web-{D97EEDC1-7E78-1450-3B64-D53DEBF9973E}" dt="2020-02-03T06:36:46.543" v="45"/>
        <pc:sldMkLst>
          <pc:docMk/>
          <pc:sldMk cId="109857222" sldId="256"/>
        </pc:sldMkLst>
        <pc:spChg chg="mod">
          <ac:chgData name="130S-Scott, Connor" userId="S::130-cscott@sd43.bc.ca::47e3e9d5-f41f-4ff4-b022-de09a4f8ebc9" providerId="AD" clId="Web-{D97EEDC1-7E78-1450-3B64-D53DEBF9973E}" dt="2020-02-03T06:36:46.543" v="4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130S-Scott, Connor" userId="S::130-cscott@sd43.bc.ca::47e3e9d5-f41f-4ff4-b022-de09a4f8ebc9" providerId="AD" clId="Web-{D97EEDC1-7E78-1450-3B64-D53DEBF9973E}" dt="2020-02-03T06:36:46.543" v="45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36:46.543" v="45"/>
          <ac:spMkLst>
            <pc:docMk/>
            <pc:sldMk cId="109857222" sldId="256"/>
            <ac:spMk id="9" creationId="{71B2258F-86CA-4D4D-8270-BC05FCDEBFB3}"/>
          </ac:spMkLst>
        </pc:spChg>
        <pc:picChg chg="add mod ord">
          <ac:chgData name="130S-Scott, Connor" userId="S::130-cscott@sd43.bc.ca::47e3e9d5-f41f-4ff4-b022-de09a4f8ebc9" providerId="AD" clId="Web-{D97EEDC1-7E78-1450-3B64-D53DEBF9973E}" dt="2020-02-03T06:36:46.543" v="45"/>
          <ac:picMkLst>
            <pc:docMk/>
            <pc:sldMk cId="109857222" sldId="256"/>
            <ac:picMk id="4" creationId="{0F467EE0-70EA-42A9-9C65-0532867E293A}"/>
          </ac:picMkLst>
        </pc:picChg>
      </pc:sldChg>
      <pc:sldChg chg="addSp delSp modSp new mod setBg">
        <pc:chgData name="130S-Scott, Connor" userId="S::130-cscott@sd43.bc.ca::47e3e9d5-f41f-4ff4-b022-de09a4f8ebc9" providerId="AD" clId="Web-{D97EEDC1-7E78-1450-3B64-D53DEBF9973E}" dt="2020-02-03T06:42:29.591" v="316"/>
        <pc:sldMkLst>
          <pc:docMk/>
          <pc:sldMk cId="2510820549" sldId="257"/>
        </pc:sldMkLst>
        <pc:spChg chg="mod">
          <ac:chgData name="130S-Scott, Connor" userId="S::130-cscott@sd43.bc.ca::47e3e9d5-f41f-4ff4-b022-de09a4f8ebc9" providerId="AD" clId="Web-{D97EEDC1-7E78-1450-3B64-D53DEBF9973E}" dt="2020-02-03T06:42:29.591" v="316"/>
          <ac:spMkLst>
            <pc:docMk/>
            <pc:sldMk cId="2510820549" sldId="257"/>
            <ac:spMk id="2" creationId="{E0D0ED5D-3128-49DC-89E9-51E0755E8E7B}"/>
          </ac:spMkLst>
        </pc:spChg>
        <pc:spChg chg="mod ord">
          <ac:chgData name="130S-Scott, Connor" userId="S::130-cscott@sd43.bc.ca::47e3e9d5-f41f-4ff4-b022-de09a4f8ebc9" providerId="AD" clId="Web-{D97EEDC1-7E78-1450-3B64-D53DEBF9973E}" dt="2020-02-03T06:42:29.591" v="316"/>
          <ac:spMkLst>
            <pc:docMk/>
            <pc:sldMk cId="2510820549" sldId="257"/>
            <ac:spMk id="3" creationId="{3C0014D3-AF30-4213-9D99-D8E4D711054C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2:07.528" v="311"/>
          <ac:spMkLst>
            <pc:docMk/>
            <pc:sldMk cId="2510820549" sldId="257"/>
            <ac:spMk id="9" creationId="{3CD9DF72-87A3-404E-A828-84CBF11A8303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42:29.591" v="316"/>
          <ac:spMkLst>
            <pc:docMk/>
            <pc:sldMk cId="2510820549" sldId="257"/>
            <ac:spMk id="13" creationId="{4038CB10-1F5C-4D54-9DF7-12586DE5B007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42:29.591" v="316"/>
          <ac:spMkLst>
            <pc:docMk/>
            <pc:sldMk cId="2510820549" sldId="257"/>
            <ac:spMk id="15" creationId="{73ED6512-6858-4552-B699-9A97FE9A4EA2}"/>
          </ac:spMkLst>
        </pc:spChg>
        <pc:picChg chg="add del mod ord">
          <ac:chgData name="130S-Scott, Connor" userId="S::130-cscott@sd43.bc.ca::47e3e9d5-f41f-4ff4-b022-de09a4f8ebc9" providerId="AD" clId="Web-{D97EEDC1-7E78-1450-3B64-D53DEBF9973E}" dt="2020-02-03T06:42:10.497" v="312"/>
          <ac:picMkLst>
            <pc:docMk/>
            <pc:sldMk cId="2510820549" sldId="257"/>
            <ac:picMk id="4" creationId="{F4406184-E4EF-4EE1-960E-94C70B073A6C}"/>
          </ac:picMkLst>
        </pc:picChg>
        <pc:picChg chg="add del mod">
          <ac:chgData name="130S-Scott, Connor" userId="S::130-cscott@sd43.bc.ca::47e3e9d5-f41f-4ff4-b022-de09a4f8ebc9" providerId="AD" clId="Web-{D97EEDC1-7E78-1450-3B64-D53DEBF9973E}" dt="2020-02-03T06:42:15.669" v="314"/>
          <ac:picMkLst>
            <pc:docMk/>
            <pc:sldMk cId="2510820549" sldId="257"/>
            <ac:picMk id="6" creationId="{A8FC345B-0D1F-4345-837F-3E67CF22B9A4}"/>
          </ac:picMkLst>
        </pc:picChg>
        <pc:picChg chg="add mod">
          <ac:chgData name="130S-Scott, Connor" userId="S::130-cscott@sd43.bc.ca::47e3e9d5-f41f-4ff4-b022-de09a4f8ebc9" providerId="AD" clId="Web-{D97EEDC1-7E78-1450-3B64-D53DEBF9973E}" dt="2020-02-03T06:42:29.591" v="316"/>
          <ac:picMkLst>
            <pc:docMk/>
            <pc:sldMk cId="2510820549" sldId="257"/>
            <ac:picMk id="8" creationId="{AFD147F2-6359-47E1-BDB0-61B3B7FFEB7D}"/>
          </ac:picMkLst>
        </pc:picChg>
        <pc:cxnChg chg="add del">
          <ac:chgData name="130S-Scott, Connor" userId="S::130-cscott@sd43.bc.ca::47e3e9d5-f41f-4ff4-b022-de09a4f8ebc9" providerId="AD" clId="Web-{D97EEDC1-7E78-1450-3B64-D53DEBF9973E}" dt="2020-02-03T06:42:07.528" v="311"/>
          <ac:cxnSpMkLst>
            <pc:docMk/>
            <pc:sldMk cId="2510820549" sldId="257"/>
            <ac:cxnSpMk id="11" creationId="{20E3A342-4D61-4E3F-AF90-1AB42AEB96CC}"/>
          </ac:cxnSpMkLst>
        </pc:cxn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6:47:01.233" v="419"/>
        <pc:sldMkLst>
          <pc:docMk/>
          <pc:sldMk cId="2365361660" sldId="258"/>
        </pc:sldMkLst>
        <pc:spChg chg="mod">
          <ac:chgData name="130S-Scott, Connor" userId="S::130-cscott@sd43.bc.ca::47e3e9d5-f41f-4ff4-b022-de09a4f8ebc9" providerId="AD" clId="Web-{D97EEDC1-7E78-1450-3B64-D53DEBF9973E}" dt="2020-02-03T06:47:01.233" v="419"/>
          <ac:spMkLst>
            <pc:docMk/>
            <pc:sldMk cId="2365361660" sldId="258"/>
            <ac:spMk id="2" creationId="{BA0E75AA-F106-4BED-B478-02D2CE0A323D}"/>
          </ac:spMkLst>
        </pc:spChg>
        <pc:spChg chg="del">
          <ac:chgData name="130S-Scott, Connor" userId="S::130-cscott@sd43.bc.ca::47e3e9d5-f41f-4ff4-b022-de09a4f8ebc9" providerId="AD" clId="Web-{D97EEDC1-7E78-1450-3B64-D53DEBF9973E}" dt="2020-02-03T06:45:30.451" v="394"/>
          <ac:spMkLst>
            <pc:docMk/>
            <pc:sldMk cId="2365361660" sldId="258"/>
            <ac:spMk id="3" creationId="{CD0D4981-FD15-4969-9F05-35BC4F152FEE}"/>
          </ac:spMkLst>
        </pc:spChg>
        <pc:spChg chg="add del mod">
          <ac:chgData name="130S-Scott, Connor" userId="S::130-cscott@sd43.bc.ca::47e3e9d5-f41f-4ff4-b022-de09a4f8ebc9" providerId="AD" clId="Web-{D97EEDC1-7E78-1450-3B64-D53DEBF9973E}" dt="2020-02-03T06:46:44.686" v="415"/>
          <ac:spMkLst>
            <pc:docMk/>
            <pc:sldMk cId="2365361660" sldId="258"/>
            <ac:spMk id="7" creationId="{20C4D2A6-BC2C-49CE-8255-698C39FC274C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47.358" v="416"/>
          <ac:spMkLst>
            <pc:docMk/>
            <pc:sldMk cId="2365361660" sldId="258"/>
            <ac:spMk id="9" creationId="{1DB7C82F-AB7E-4F0C-B829-FA1B9C415180}"/>
          </ac:spMkLst>
        </pc:spChg>
        <pc:spChg chg="add del mod">
          <ac:chgData name="130S-Scott, Connor" userId="S::130-cscott@sd43.bc.ca::47e3e9d5-f41f-4ff4-b022-de09a4f8ebc9" providerId="AD" clId="Web-{D97EEDC1-7E78-1450-3B64-D53DEBF9973E}" dt="2020-02-03T06:46:28.686" v="409"/>
          <ac:spMkLst>
            <pc:docMk/>
            <pc:sldMk cId="2365361660" sldId="258"/>
            <ac:spMk id="12" creationId="{9FFB11D5-6C86-45E5-8590-18F6C967B17D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03.905" v="399"/>
          <ac:spMkLst>
            <pc:docMk/>
            <pc:sldMk cId="2365361660" sldId="258"/>
            <ac:spMk id="13" creationId="{3F6BF83B-8D9B-4BD8-ACED-EB587F530750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39.202" v="413"/>
          <ac:spMkLst>
            <pc:docMk/>
            <pc:sldMk cId="2365361660" sldId="258"/>
            <ac:spMk id="14" creationId="{1DB7C82F-AB7E-4F0C-B829-FA1B9C415180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03.905" v="399"/>
          <ac:spMkLst>
            <pc:docMk/>
            <pc:sldMk cId="2365361660" sldId="258"/>
            <ac:spMk id="16" creationId="{6166C6D1-23AC-49C4-BA07-238E4E9F8CEB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03.905" v="399"/>
          <ac:spMkLst>
            <pc:docMk/>
            <pc:sldMk cId="2365361660" sldId="258"/>
            <ac:spMk id="18" creationId="{1C091803-41C2-48E0-9228-5148460C7479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31.327" v="410"/>
          <ac:spMkLst>
            <pc:docMk/>
            <pc:sldMk cId="2365361660" sldId="258"/>
            <ac:spMk id="19" creationId="{1DB7C82F-AB7E-4F0C-B829-FA1B9C415180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6:46:03.905" v="399"/>
          <ac:spMkLst>
            <pc:docMk/>
            <pc:sldMk cId="2365361660" sldId="258"/>
            <ac:spMk id="20" creationId="{05CC4153-3F0D-4F4C-8F12-E8FC3FA40AEE}"/>
          </ac:spMkLst>
        </pc:spChg>
        <pc:spChg chg="add del mod">
          <ac:chgData name="130S-Scott, Connor" userId="S::130-cscott@sd43.bc.ca::47e3e9d5-f41f-4ff4-b022-de09a4f8ebc9" providerId="AD" clId="Web-{D97EEDC1-7E78-1450-3B64-D53DEBF9973E}" dt="2020-02-03T06:46:25.045" v="407"/>
          <ac:spMkLst>
            <pc:docMk/>
            <pc:sldMk cId="2365361660" sldId="258"/>
            <ac:spMk id="22" creationId="{474B5E2B-1E71-49E1-BDAE-0E2B25457D5A}"/>
          </ac:spMkLst>
        </pc:spChg>
        <pc:spChg chg="add del mod">
          <ac:chgData name="130S-Scott, Connor" userId="S::130-cscott@sd43.bc.ca::47e3e9d5-f41f-4ff4-b022-de09a4f8ebc9" providerId="AD" clId="Web-{D97EEDC1-7E78-1450-3B64-D53DEBF9973E}" dt="2020-02-03T06:46:57.264" v="418"/>
          <ac:spMkLst>
            <pc:docMk/>
            <pc:sldMk cId="2365361660" sldId="258"/>
            <ac:spMk id="24" creationId="{6224DE62-26DE-4653-BADF-406C954AF127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47:01.233" v="419"/>
          <ac:spMkLst>
            <pc:docMk/>
            <pc:sldMk cId="2365361660" sldId="258"/>
            <ac:spMk id="30" creationId="{5A92BC41-5AE1-432E-87C7-12BF9E03D928}"/>
          </ac:spMkLst>
        </pc:spChg>
        <pc:picChg chg="add del mod ord">
          <ac:chgData name="130S-Scott, Connor" userId="S::130-cscott@sd43.bc.ca::47e3e9d5-f41f-4ff4-b022-de09a4f8ebc9" providerId="AD" clId="Web-{D97EEDC1-7E78-1450-3B64-D53DEBF9973E}" dt="2020-02-03T06:46:51.217" v="417"/>
          <ac:picMkLst>
            <pc:docMk/>
            <pc:sldMk cId="2365361660" sldId="258"/>
            <ac:picMk id="4" creationId="{02C506D6-1C0F-407E-A563-919684CFF862}"/>
          </ac:picMkLst>
        </pc:picChg>
        <pc:picChg chg="add del mod ord">
          <ac:chgData name="130S-Scott, Connor" userId="S::130-cscott@sd43.bc.ca::47e3e9d5-f41f-4ff4-b022-de09a4f8ebc9" providerId="AD" clId="Web-{D97EEDC1-7E78-1450-3B64-D53DEBF9973E}" dt="2020-02-03T06:46:41.608" v="414"/>
          <ac:picMkLst>
            <pc:docMk/>
            <pc:sldMk cId="2365361660" sldId="258"/>
            <ac:picMk id="8" creationId="{7444FFAD-8905-44C2-B67A-69B9D6920C96}"/>
          </ac:picMkLst>
        </pc:picChg>
        <pc:picChg chg="add del mod ord">
          <ac:chgData name="130S-Scott, Connor" userId="S::130-cscott@sd43.bc.ca::47e3e9d5-f41f-4ff4-b022-de09a4f8ebc9" providerId="AD" clId="Web-{D97EEDC1-7E78-1450-3B64-D53DEBF9973E}" dt="2020-02-03T06:46:27.655" v="408"/>
          <ac:picMkLst>
            <pc:docMk/>
            <pc:sldMk cId="2365361660" sldId="258"/>
            <ac:picMk id="15" creationId="{9E5AACE2-40DD-4216-B0E4-E791A4B348B8}"/>
          </ac:picMkLst>
        </pc:picChg>
        <pc:picChg chg="add mod ord">
          <ac:chgData name="130S-Scott, Connor" userId="S::130-cscott@sd43.bc.ca::47e3e9d5-f41f-4ff4-b022-de09a4f8ebc9" providerId="AD" clId="Web-{D97EEDC1-7E78-1450-3B64-D53DEBF9973E}" dt="2020-02-03T06:47:01.233" v="419"/>
          <ac:picMkLst>
            <pc:docMk/>
            <pc:sldMk cId="2365361660" sldId="258"/>
            <ac:picMk id="25" creationId="{EBB3D96B-C00E-4C38-AC8A-4A38CD4A2E63}"/>
          </ac:picMkLst>
        </pc:picChg>
        <pc:cxnChg chg="add">
          <ac:chgData name="130S-Scott, Connor" userId="S::130-cscott@sd43.bc.ca::47e3e9d5-f41f-4ff4-b022-de09a4f8ebc9" providerId="AD" clId="Web-{D97EEDC1-7E78-1450-3B64-D53DEBF9973E}" dt="2020-02-03T06:47:01.233" v="419"/>
          <ac:cxnSpMkLst>
            <pc:docMk/>
            <pc:sldMk cId="2365361660" sldId="258"/>
            <ac:cxnSpMk id="32" creationId="{DC0E1208-0B30-4396-AE7C-AEBFFAEE66DB}"/>
          </ac:cxnSpMkLst>
        </pc:cxnChg>
      </pc:sldChg>
      <pc:sldChg chg="addSp modSp new mod setBg setClrOvrMap">
        <pc:chgData name="130S-Scott, Connor" userId="S::130-cscott@sd43.bc.ca::47e3e9d5-f41f-4ff4-b022-de09a4f8ebc9" providerId="AD" clId="Web-{D97EEDC1-7E78-1450-3B64-D53DEBF9973E}" dt="2020-02-03T07:06:58.793" v="724" actId="20577"/>
        <pc:sldMkLst>
          <pc:docMk/>
          <pc:sldMk cId="502616554" sldId="259"/>
        </pc:sldMkLst>
        <pc:spChg chg="mod">
          <ac:chgData name="130S-Scott, Connor" userId="S::130-cscott@sd43.bc.ca::47e3e9d5-f41f-4ff4-b022-de09a4f8ebc9" providerId="AD" clId="Web-{D97EEDC1-7E78-1450-3B64-D53DEBF9973E}" dt="2020-02-03T07:06:58.793" v="724" actId="20577"/>
          <ac:spMkLst>
            <pc:docMk/>
            <pc:sldMk cId="502616554" sldId="259"/>
            <ac:spMk id="2" creationId="{9057FF49-EE5A-430D-9255-9E387C5DDAF5}"/>
          </ac:spMkLst>
        </pc:spChg>
        <pc:spChg chg="mod">
          <ac:chgData name="130S-Scott, Connor" userId="S::130-cscott@sd43.bc.ca::47e3e9d5-f41f-4ff4-b022-de09a4f8ebc9" providerId="AD" clId="Web-{D97EEDC1-7E78-1450-3B64-D53DEBF9973E}" dt="2020-02-03T06:48:39.848" v="492"/>
          <ac:spMkLst>
            <pc:docMk/>
            <pc:sldMk cId="502616554" sldId="259"/>
            <ac:spMk id="3" creationId="{4F53B23B-2671-4C57-9B3F-9633EAA0DF49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48:39.848" v="492"/>
          <ac:spMkLst>
            <pc:docMk/>
            <pc:sldMk cId="502616554" sldId="259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D97EEDC1-7E78-1450-3B64-D53DEBF9973E}" dt="2020-02-03T06:48:39.848" v="492"/>
          <ac:picMkLst>
            <pc:docMk/>
            <pc:sldMk cId="502616554" sldId="259"/>
            <ac:picMk id="4" creationId="{BF756C07-7D8C-41E8-A569-2243C4A5E265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6:50:18.990" v="521"/>
        <pc:sldMkLst>
          <pc:docMk/>
          <pc:sldMk cId="3649856809" sldId="260"/>
        </pc:sldMkLst>
        <pc:spChg chg="del mod">
          <ac:chgData name="130S-Scott, Connor" userId="S::130-cscott@sd43.bc.ca::47e3e9d5-f41f-4ff4-b022-de09a4f8ebc9" providerId="AD" clId="Web-{D97EEDC1-7E78-1450-3B64-D53DEBF9973E}" dt="2020-02-03T06:50:18.990" v="521"/>
          <ac:spMkLst>
            <pc:docMk/>
            <pc:sldMk cId="3649856809" sldId="260"/>
            <ac:spMk id="2" creationId="{D79877B1-96F1-477F-AA2B-5ECD7D73CC0E}"/>
          </ac:spMkLst>
        </pc:spChg>
        <pc:spChg chg="mod">
          <ac:chgData name="130S-Scott, Connor" userId="S::130-cscott@sd43.bc.ca::47e3e9d5-f41f-4ff4-b022-de09a4f8ebc9" providerId="AD" clId="Web-{D97EEDC1-7E78-1450-3B64-D53DEBF9973E}" dt="2020-02-03T06:49:57.396" v="519"/>
          <ac:spMkLst>
            <pc:docMk/>
            <pc:sldMk cId="3649856809" sldId="260"/>
            <ac:spMk id="3" creationId="{98F09CBB-FA96-4216-B801-46B0F204D849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49:57.396" v="519"/>
          <ac:spMkLst>
            <pc:docMk/>
            <pc:sldMk cId="3649856809" sldId="260"/>
            <ac:spMk id="9" creationId="{9228552E-C8B1-4A80-8448-0787CE0FC704}"/>
          </ac:spMkLst>
        </pc:spChg>
        <pc:picChg chg="add mod ord">
          <ac:chgData name="130S-Scott, Connor" userId="S::130-cscott@sd43.bc.ca::47e3e9d5-f41f-4ff4-b022-de09a4f8ebc9" providerId="AD" clId="Web-{D97EEDC1-7E78-1450-3B64-D53DEBF9973E}" dt="2020-02-03T06:49:57.396" v="519"/>
          <ac:picMkLst>
            <pc:docMk/>
            <pc:sldMk cId="3649856809" sldId="260"/>
            <ac:picMk id="4" creationId="{BCEFF8AF-0D4E-4255-8F0E-9C967FB05EB6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6:51:48.350" v="541"/>
        <pc:sldMkLst>
          <pc:docMk/>
          <pc:sldMk cId="2203521683" sldId="261"/>
        </pc:sldMkLst>
        <pc:spChg chg="del">
          <ac:chgData name="130S-Scott, Connor" userId="S::130-cscott@sd43.bc.ca::47e3e9d5-f41f-4ff4-b022-de09a4f8ebc9" providerId="AD" clId="Web-{D97EEDC1-7E78-1450-3B64-D53DEBF9973E}" dt="2020-02-03T06:50:40.834" v="523"/>
          <ac:spMkLst>
            <pc:docMk/>
            <pc:sldMk cId="2203521683" sldId="261"/>
            <ac:spMk id="2" creationId="{D2CAE72C-7771-4BB2-977E-3C5173F1CA8B}"/>
          </ac:spMkLst>
        </pc:spChg>
        <pc:spChg chg="mod ord">
          <ac:chgData name="130S-Scott, Connor" userId="S::130-cscott@sd43.bc.ca::47e3e9d5-f41f-4ff4-b022-de09a4f8ebc9" providerId="AD" clId="Web-{D97EEDC1-7E78-1450-3B64-D53DEBF9973E}" dt="2020-02-03T06:51:48.350" v="541"/>
          <ac:spMkLst>
            <pc:docMk/>
            <pc:sldMk cId="2203521683" sldId="261"/>
            <ac:spMk id="3" creationId="{F5652C4C-422D-4DC0-9BEA-0CF1191498B6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6:51:48.350" v="541"/>
          <ac:spMkLst>
            <pc:docMk/>
            <pc:sldMk cId="2203521683" sldId="261"/>
            <ac:spMk id="9" creationId="{9228552E-C8B1-4A80-8448-0787CE0FC704}"/>
          </ac:spMkLst>
        </pc:spChg>
        <pc:picChg chg="add mod">
          <ac:chgData name="130S-Scott, Connor" userId="S::130-cscott@sd43.bc.ca::47e3e9d5-f41f-4ff4-b022-de09a4f8ebc9" providerId="AD" clId="Web-{D97EEDC1-7E78-1450-3B64-D53DEBF9973E}" dt="2020-02-03T06:51:48.350" v="541"/>
          <ac:picMkLst>
            <pc:docMk/>
            <pc:sldMk cId="2203521683" sldId="261"/>
            <ac:picMk id="4" creationId="{F57419AE-A299-4761-A8E1-9A124DA18E5A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6:55:05.663" v="591"/>
        <pc:sldMkLst>
          <pc:docMk/>
          <pc:sldMk cId="1750933543" sldId="262"/>
        </pc:sldMkLst>
        <pc:spChg chg="mod ord">
          <ac:chgData name="130S-Scott, Connor" userId="S::130-cscott@sd43.bc.ca::47e3e9d5-f41f-4ff4-b022-de09a4f8ebc9" providerId="AD" clId="Web-{D97EEDC1-7E78-1450-3B64-D53DEBF9973E}" dt="2020-02-03T06:55:05.663" v="591"/>
          <ac:spMkLst>
            <pc:docMk/>
            <pc:sldMk cId="1750933543" sldId="262"/>
            <ac:spMk id="2" creationId="{AC209506-AC45-4294-B7D4-1F0975E2B009}"/>
          </ac:spMkLst>
        </pc:spChg>
        <pc:spChg chg="del">
          <ac:chgData name="130S-Scott, Connor" userId="S::130-cscott@sd43.bc.ca::47e3e9d5-f41f-4ff4-b022-de09a4f8ebc9" providerId="AD" clId="Web-{D97EEDC1-7E78-1450-3B64-D53DEBF9973E}" dt="2020-02-03T06:55:01.413" v="590"/>
          <ac:spMkLst>
            <pc:docMk/>
            <pc:sldMk cId="1750933543" sldId="262"/>
            <ac:spMk id="3" creationId="{8C7E503A-CC79-440B-850E-A21470CA6062}"/>
          </ac:spMkLst>
        </pc:spChg>
        <pc:picChg chg="add mod ord">
          <ac:chgData name="130S-Scott, Connor" userId="S::130-cscott@sd43.bc.ca::47e3e9d5-f41f-4ff4-b022-de09a4f8ebc9" providerId="AD" clId="Web-{D97EEDC1-7E78-1450-3B64-D53DEBF9973E}" dt="2020-02-03T06:55:05.663" v="591"/>
          <ac:picMkLst>
            <pc:docMk/>
            <pc:sldMk cId="1750933543" sldId="262"/>
            <ac:picMk id="4" creationId="{FE6276EF-B157-4CB3-9CDA-8EF277A59F8D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7:03:17.512" v="623"/>
        <pc:sldMkLst>
          <pc:docMk/>
          <pc:sldMk cId="2328154593" sldId="263"/>
        </pc:sldMkLst>
        <pc:spChg chg="mod">
          <ac:chgData name="130S-Scott, Connor" userId="S::130-cscott@sd43.bc.ca::47e3e9d5-f41f-4ff4-b022-de09a4f8ebc9" providerId="AD" clId="Web-{D97EEDC1-7E78-1450-3B64-D53DEBF9973E}" dt="2020-02-03T07:03:17.512" v="623"/>
          <ac:spMkLst>
            <pc:docMk/>
            <pc:sldMk cId="2328154593" sldId="263"/>
            <ac:spMk id="2" creationId="{2C9C855F-710B-420B-9D99-49AB527E6F17}"/>
          </ac:spMkLst>
        </pc:spChg>
        <pc:spChg chg="del">
          <ac:chgData name="130S-Scott, Connor" userId="S::130-cscott@sd43.bc.ca::47e3e9d5-f41f-4ff4-b022-de09a4f8ebc9" providerId="AD" clId="Web-{D97EEDC1-7E78-1450-3B64-D53DEBF9973E}" dt="2020-02-03T07:03:14.168" v="622"/>
          <ac:spMkLst>
            <pc:docMk/>
            <pc:sldMk cId="2328154593" sldId="263"/>
            <ac:spMk id="3" creationId="{AC7F149E-E9F3-4088-8D6F-DC1A0EC4CC18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03:17.512" v="623"/>
          <ac:spMkLst>
            <pc:docMk/>
            <pc:sldMk cId="2328154593" sldId="263"/>
            <ac:spMk id="9" creationId="{1DB7C82F-AB7E-4F0C-B829-FA1B9C415180}"/>
          </ac:spMkLst>
        </pc:spChg>
        <pc:picChg chg="add mod ord">
          <ac:chgData name="130S-Scott, Connor" userId="S::130-cscott@sd43.bc.ca::47e3e9d5-f41f-4ff4-b022-de09a4f8ebc9" providerId="AD" clId="Web-{D97EEDC1-7E78-1450-3B64-D53DEBF9973E}" dt="2020-02-03T07:03:17.512" v="623"/>
          <ac:picMkLst>
            <pc:docMk/>
            <pc:sldMk cId="2328154593" sldId="263"/>
            <ac:picMk id="4" creationId="{3CA5B860-19C9-40E0-9642-C9A75FE9436B}"/>
          </ac:picMkLst>
        </pc:picChg>
      </pc:sldChg>
      <pc:sldChg chg="addSp modSp new mod setBg setClrOvrMap">
        <pc:chgData name="130S-Scott, Connor" userId="S::130-cscott@sd43.bc.ca::47e3e9d5-f41f-4ff4-b022-de09a4f8ebc9" providerId="AD" clId="Web-{D97EEDC1-7E78-1450-3B64-D53DEBF9973E}" dt="2020-02-03T07:11:33.719" v="795"/>
        <pc:sldMkLst>
          <pc:docMk/>
          <pc:sldMk cId="4122852474" sldId="264"/>
        </pc:sldMkLst>
        <pc:spChg chg="mod">
          <ac:chgData name="130S-Scott, Connor" userId="S::130-cscott@sd43.bc.ca::47e3e9d5-f41f-4ff4-b022-de09a4f8ebc9" providerId="AD" clId="Web-{D97EEDC1-7E78-1450-3B64-D53DEBF9973E}" dt="2020-02-03T07:11:33.719" v="795"/>
          <ac:spMkLst>
            <pc:docMk/>
            <pc:sldMk cId="4122852474" sldId="264"/>
            <ac:spMk id="2" creationId="{6BC86615-1118-4102-96E5-E0BC9DDFD790}"/>
          </ac:spMkLst>
        </pc:spChg>
        <pc:spChg chg="mod">
          <ac:chgData name="130S-Scott, Connor" userId="S::130-cscott@sd43.bc.ca::47e3e9d5-f41f-4ff4-b022-de09a4f8ebc9" providerId="AD" clId="Web-{D97EEDC1-7E78-1450-3B64-D53DEBF9973E}" dt="2020-02-03T07:11:33.719" v="795"/>
          <ac:spMkLst>
            <pc:docMk/>
            <pc:sldMk cId="4122852474" sldId="264"/>
            <ac:spMk id="3" creationId="{646BA0DA-BFB0-493A-B324-BE92B5D110B3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11:33.719" v="795"/>
          <ac:spMkLst>
            <pc:docMk/>
            <pc:sldMk cId="4122852474" sldId="264"/>
            <ac:spMk id="9" creationId="{CF62D2A7-8207-488C-9F46-316BA81A16C8}"/>
          </ac:spMkLst>
        </pc:spChg>
        <pc:picChg chg="add mod">
          <ac:chgData name="130S-Scott, Connor" userId="S::130-cscott@sd43.bc.ca::47e3e9d5-f41f-4ff4-b022-de09a4f8ebc9" providerId="AD" clId="Web-{D97EEDC1-7E78-1450-3B64-D53DEBF9973E}" dt="2020-02-03T07:11:33.719" v="795"/>
          <ac:picMkLst>
            <pc:docMk/>
            <pc:sldMk cId="4122852474" sldId="264"/>
            <ac:picMk id="4" creationId="{7CAB02F2-7393-4EEB-8061-D3E71F063DD5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7:08:23.248" v="748"/>
        <pc:sldMkLst>
          <pc:docMk/>
          <pc:sldMk cId="3656069552" sldId="265"/>
        </pc:sldMkLst>
        <pc:spChg chg="del mod">
          <ac:chgData name="130S-Scott, Connor" userId="S::130-cscott@sd43.bc.ca::47e3e9d5-f41f-4ff4-b022-de09a4f8ebc9" providerId="AD" clId="Web-{D97EEDC1-7E78-1450-3B64-D53DEBF9973E}" dt="2020-02-03T07:08:23.248" v="748"/>
          <ac:spMkLst>
            <pc:docMk/>
            <pc:sldMk cId="3656069552" sldId="265"/>
            <ac:spMk id="2" creationId="{E2751DF5-F595-4060-B1AC-490F34EBF86E}"/>
          </ac:spMkLst>
        </pc:spChg>
        <pc:spChg chg="del">
          <ac:chgData name="130S-Scott, Connor" userId="S::130-cscott@sd43.bc.ca::47e3e9d5-f41f-4ff4-b022-de09a4f8ebc9" providerId="AD" clId="Web-{D97EEDC1-7E78-1450-3B64-D53DEBF9973E}" dt="2020-02-03T07:08:07.858" v="728"/>
          <ac:spMkLst>
            <pc:docMk/>
            <pc:sldMk cId="3656069552" sldId="265"/>
            <ac:spMk id="3" creationId="{E3D521F2-66B4-4A57-9EC6-8724F5C8023C}"/>
          </ac:spMkLst>
        </pc:spChg>
        <pc:spChg chg="add mod">
          <ac:chgData name="130S-Scott, Connor" userId="S::130-cscott@sd43.bc.ca::47e3e9d5-f41f-4ff4-b022-de09a4f8ebc9" providerId="AD" clId="Web-{D97EEDC1-7E78-1450-3B64-D53DEBF9973E}" dt="2020-02-03T07:08:21.201" v="746" actId="20577"/>
          <ac:spMkLst>
            <pc:docMk/>
            <pc:sldMk cId="3656069552" sldId="265"/>
            <ac:spMk id="4" creationId="{1CCCACEE-F8F2-4EFC-A8F0-4D0BF2D1096C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08:13.826" v="729"/>
          <ac:spMkLst>
            <pc:docMk/>
            <pc:sldMk cId="3656069552" sldId="265"/>
            <ac:spMk id="10" creationId="{CF62D2A7-8207-488C-9F46-316BA81A16C8}"/>
          </ac:spMkLst>
        </pc:spChg>
        <pc:picChg chg="add mod ord">
          <ac:chgData name="130S-Scott, Connor" userId="S::130-cscott@sd43.bc.ca::47e3e9d5-f41f-4ff4-b022-de09a4f8ebc9" providerId="AD" clId="Web-{D97EEDC1-7E78-1450-3B64-D53DEBF9973E}" dt="2020-02-03T07:08:13.826" v="729"/>
          <ac:picMkLst>
            <pc:docMk/>
            <pc:sldMk cId="3656069552" sldId="265"/>
            <ac:picMk id="5" creationId="{8AE4603E-B4E5-48E8-95D0-AE12CDD7DB68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7:12:41.189" v="797"/>
        <pc:sldMkLst>
          <pc:docMk/>
          <pc:sldMk cId="3386938019" sldId="266"/>
        </pc:sldMkLst>
        <pc:spChg chg="del">
          <ac:chgData name="130S-Scott, Connor" userId="S::130-cscott@sd43.bc.ca::47e3e9d5-f41f-4ff4-b022-de09a4f8ebc9" providerId="AD" clId="Web-{D97EEDC1-7E78-1450-3B64-D53DEBF9973E}" dt="2020-02-03T07:08:26.045" v="749"/>
          <ac:spMkLst>
            <pc:docMk/>
            <pc:sldMk cId="3386938019" sldId="266"/>
            <ac:spMk id="2" creationId="{657D6785-AF17-4651-ADA7-C6A52D36BA00}"/>
          </ac:spMkLst>
        </pc:spChg>
        <pc:spChg chg="mod ord">
          <ac:chgData name="130S-Scott, Connor" userId="S::130-cscott@sd43.bc.ca::47e3e9d5-f41f-4ff4-b022-de09a4f8ebc9" providerId="AD" clId="Web-{D97EEDC1-7E78-1450-3B64-D53DEBF9973E}" dt="2020-02-03T07:12:41.189" v="797"/>
          <ac:spMkLst>
            <pc:docMk/>
            <pc:sldMk cId="3386938019" sldId="266"/>
            <ac:spMk id="3" creationId="{F2DF81CC-3C85-47D6-B37D-A19807DD9694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12:41.189" v="797"/>
          <ac:spMkLst>
            <pc:docMk/>
            <pc:sldMk cId="3386938019" sldId="266"/>
            <ac:spMk id="9" creationId="{9228552E-C8B1-4A80-8448-0787CE0FC704}"/>
          </ac:spMkLst>
        </pc:spChg>
        <pc:picChg chg="add mod">
          <ac:chgData name="130S-Scott, Connor" userId="S::130-cscott@sd43.bc.ca::47e3e9d5-f41f-4ff4-b022-de09a4f8ebc9" providerId="AD" clId="Web-{D97EEDC1-7E78-1450-3B64-D53DEBF9973E}" dt="2020-02-03T07:12:41.189" v="797"/>
          <ac:picMkLst>
            <pc:docMk/>
            <pc:sldMk cId="3386938019" sldId="266"/>
            <ac:picMk id="4" creationId="{408A3D37-D1B0-45BB-AA83-18CC67F883F1}"/>
          </ac:picMkLst>
        </pc:picChg>
      </pc:sldChg>
      <pc:sldChg chg="addSp modSp new mod setBg setClrOvrMap">
        <pc:chgData name="130S-Scott, Connor" userId="S::130-cscott@sd43.bc.ca::47e3e9d5-f41f-4ff4-b022-de09a4f8ebc9" providerId="AD" clId="Web-{D97EEDC1-7E78-1450-3B64-D53DEBF9973E}" dt="2020-02-03T07:16:16.666" v="977" actId="20577"/>
        <pc:sldMkLst>
          <pc:docMk/>
          <pc:sldMk cId="4207350692" sldId="267"/>
        </pc:sldMkLst>
        <pc:spChg chg="mod">
          <ac:chgData name="130S-Scott, Connor" userId="S::130-cscott@sd43.bc.ca::47e3e9d5-f41f-4ff4-b022-de09a4f8ebc9" providerId="AD" clId="Web-{D97EEDC1-7E78-1450-3B64-D53DEBF9973E}" dt="2020-02-03T07:16:12.744" v="974"/>
          <ac:spMkLst>
            <pc:docMk/>
            <pc:sldMk cId="4207350692" sldId="267"/>
            <ac:spMk id="2" creationId="{067EAA53-2CF4-4BD3-9649-C2FD678948A1}"/>
          </ac:spMkLst>
        </pc:spChg>
        <pc:spChg chg="mod">
          <ac:chgData name="130S-Scott, Connor" userId="S::130-cscott@sd43.bc.ca::47e3e9d5-f41f-4ff4-b022-de09a4f8ebc9" providerId="AD" clId="Web-{D97EEDC1-7E78-1450-3B64-D53DEBF9973E}" dt="2020-02-03T07:16:16.666" v="977" actId="20577"/>
          <ac:spMkLst>
            <pc:docMk/>
            <pc:sldMk cId="4207350692" sldId="267"/>
            <ac:spMk id="3" creationId="{29BEE2B5-4E31-42B4-9C5B-9E48C77C0C8D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16:12.744" v="974"/>
          <ac:spMkLst>
            <pc:docMk/>
            <pc:sldMk cId="4207350692" sldId="267"/>
            <ac:spMk id="9" creationId="{867D4867-5BA7-4462-B2F6-A23F4A622AA7}"/>
          </ac:spMkLst>
        </pc:spChg>
        <pc:picChg chg="add mod">
          <ac:chgData name="130S-Scott, Connor" userId="S::130-cscott@sd43.bc.ca::47e3e9d5-f41f-4ff4-b022-de09a4f8ebc9" providerId="AD" clId="Web-{D97EEDC1-7E78-1450-3B64-D53DEBF9973E}" dt="2020-02-03T07:16:12.744" v="974"/>
          <ac:picMkLst>
            <pc:docMk/>
            <pc:sldMk cId="4207350692" sldId="267"/>
            <ac:picMk id="4" creationId="{5F1F7AAA-2681-42E8-B15C-E19508702786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7:25:41.864" v="1074"/>
        <pc:sldMkLst>
          <pc:docMk/>
          <pc:sldMk cId="639620089" sldId="268"/>
        </pc:sldMkLst>
        <pc:spChg chg="mod">
          <ac:chgData name="130S-Scott, Connor" userId="S::130-cscott@sd43.bc.ca::47e3e9d5-f41f-4ff4-b022-de09a4f8ebc9" providerId="AD" clId="Web-{D97EEDC1-7E78-1450-3B64-D53DEBF9973E}" dt="2020-02-03T07:25:41.864" v="1074"/>
          <ac:spMkLst>
            <pc:docMk/>
            <pc:sldMk cId="639620089" sldId="268"/>
            <ac:spMk id="2" creationId="{3D4180A6-B57C-4617-A01E-55FA04BC82F6}"/>
          </ac:spMkLst>
        </pc:spChg>
        <pc:spChg chg="mod">
          <ac:chgData name="130S-Scott, Connor" userId="S::130-cscott@sd43.bc.ca::47e3e9d5-f41f-4ff4-b022-de09a4f8ebc9" providerId="AD" clId="Web-{D97EEDC1-7E78-1450-3B64-D53DEBF9973E}" dt="2020-02-03T07:25:41.864" v="1074"/>
          <ac:spMkLst>
            <pc:docMk/>
            <pc:sldMk cId="639620089" sldId="268"/>
            <ac:spMk id="3" creationId="{18A8D00B-76CA-491C-AADB-652860D7643D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25:41.864" v="1074"/>
          <ac:spMkLst>
            <pc:docMk/>
            <pc:sldMk cId="639620089" sldId="268"/>
            <ac:spMk id="6" creationId="{59A309A7-1751-4ABE-A3C1-EEC40366AD89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7:25:41.848" v="1073"/>
          <ac:spMkLst>
            <pc:docMk/>
            <pc:sldMk cId="639620089" sldId="268"/>
            <ac:spMk id="9" creationId="{CF62D2A7-8207-488C-9F46-316BA81A16C8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25:41.864" v="1074"/>
          <ac:spMkLst>
            <pc:docMk/>
            <pc:sldMk cId="639620089" sldId="268"/>
            <ac:spMk id="11" creationId="{967D8EB6-EAE1-4F9C-B398-83321E287204}"/>
          </ac:spMkLst>
        </pc:spChg>
        <pc:picChg chg="add mod">
          <ac:chgData name="130S-Scott, Connor" userId="S::130-cscott@sd43.bc.ca::47e3e9d5-f41f-4ff4-b022-de09a4f8ebc9" providerId="AD" clId="Web-{D97EEDC1-7E78-1450-3B64-D53DEBF9973E}" dt="2020-02-03T07:25:41.864" v="1074"/>
          <ac:picMkLst>
            <pc:docMk/>
            <pc:sldMk cId="639620089" sldId="268"/>
            <ac:picMk id="4" creationId="{8D1DBC97-8325-45EB-A4A0-5DC0FB2A73D8}"/>
          </ac:picMkLst>
        </pc:picChg>
      </pc:sldChg>
      <pc:sldChg chg="addSp delSp modSp new mod setBg setClrOvrMap">
        <pc:chgData name="130S-Scott, Connor" userId="S::130-cscott@sd43.bc.ca::47e3e9d5-f41f-4ff4-b022-de09a4f8ebc9" providerId="AD" clId="Web-{D97EEDC1-7E78-1450-3B64-D53DEBF9973E}" dt="2020-02-03T07:26:13.864" v="1086"/>
        <pc:sldMkLst>
          <pc:docMk/>
          <pc:sldMk cId="1307993398" sldId="269"/>
        </pc:sldMkLst>
        <pc:spChg chg="mod ord">
          <ac:chgData name="130S-Scott, Connor" userId="S::130-cscott@sd43.bc.ca::47e3e9d5-f41f-4ff4-b022-de09a4f8ebc9" providerId="AD" clId="Web-{D97EEDC1-7E78-1450-3B64-D53DEBF9973E}" dt="2020-02-03T07:26:09.832" v="1085"/>
          <ac:spMkLst>
            <pc:docMk/>
            <pc:sldMk cId="1307993398" sldId="269"/>
            <ac:spMk id="2" creationId="{C63C4DC9-113D-46C3-8F51-52A8823B77E1}"/>
          </ac:spMkLst>
        </pc:spChg>
        <pc:spChg chg="del">
          <ac:chgData name="130S-Scott, Connor" userId="S::130-cscott@sd43.bc.ca::47e3e9d5-f41f-4ff4-b022-de09a4f8ebc9" providerId="AD" clId="Web-{D97EEDC1-7E78-1450-3B64-D53DEBF9973E}" dt="2020-02-03T07:26:02.910" v="1082"/>
          <ac:spMkLst>
            <pc:docMk/>
            <pc:sldMk cId="1307993398" sldId="269"/>
            <ac:spMk id="3" creationId="{FEB12F47-ED00-4A3C-A5AE-2871EFB53497}"/>
          </ac:spMkLst>
        </pc:spChg>
        <pc:spChg chg="add">
          <ac:chgData name="130S-Scott, Connor" userId="S::130-cscott@sd43.bc.ca::47e3e9d5-f41f-4ff4-b022-de09a4f8ebc9" providerId="AD" clId="Web-{D97EEDC1-7E78-1450-3B64-D53DEBF9973E}" dt="2020-02-03T07:26:09.832" v="1085"/>
          <ac:spMkLst>
            <pc:docMk/>
            <pc:sldMk cId="1307993398" sldId="269"/>
            <ac:spMk id="6" creationId="{C5E6CFF1-2F42-4E10-9A97-F116F46F53FE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7:26:13.864" v="1086"/>
          <ac:spMkLst>
            <pc:docMk/>
            <pc:sldMk cId="1307993398" sldId="269"/>
            <ac:spMk id="7" creationId="{474AE0D3-A8F3-477C-B6B7-21FCCCF7C956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7:26:09.754" v="1084"/>
          <ac:spMkLst>
            <pc:docMk/>
            <pc:sldMk cId="1307993398" sldId="269"/>
            <ac:spMk id="8" creationId="{E8CBE8DF-F619-4120-BA75-AA98EB209019}"/>
          </ac:spMkLst>
        </pc:spChg>
        <pc:spChg chg="add del">
          <ac:chgData name="130S-Scott, Connor" userId="S::130-cscott@sd43.bc.ca::47e3e9d5-f41f-4ff4-b022-de09a4f8ebc9" providerId="AD" clId="Web-{D97EEDC1-7E78-1450-3B64-D53DEBF9973E}" dt="2020-02-03T07:26:09.754" v="1084"/>
          <ac:spMkLst>
            <pc:docMk/>
            <pc:sldMk cId="1307993398" sldId="269"/>
            <ac:spMk id="11" creationId="{CF62D2A7-8207-488C-9F46-316BA81A16C8}"/>
          </ac:spMkLst>
        </pc:spChg>
        <pc:picChg chg="add mod ord">
          <ac:chgData name="130S-Scott, Connor" userId="S::130-cscott@sd43.bc.ca::47e3e9d5-f41f-4ff4-b022-de09a4f8ebc9" providerId="AD" clId="Web-{D97EEDC1-7E78-1450-3B64-D53DEBF9973E}" dt="2020-02-03T07:26:09.832" v="1085"/>
          <ac:picMkLst>
            <pc:docMk/>
            <pc:sldMk cId="1307993398" sldId="269"/>
            <ac:picMk id="4" creationId="{EA628436-7B02-4DC1-86FD-CFDF3E998158}"/>
          </ac:picMkLst>
        </pc:picChg>
        <pc:cxnChg chg="add">
          <ac:chgData name="130S-Scott, Connor" userId="S::130-cscott@sd43.bc.ca::47e3e9d5-f41f-4ff4-b022-de09a4f8ebc9" providerId="AD" clId="Web-{D97EEDC1-7E78-1450-3B64-D53DEBF9973E}" dt="2020-02-03T07:26:09.832" v="1085"/>
          <ac:cxnSpMkLst>
            <pc:docMk/>
            <pc:sldMk cId="1307993398" sldId="269"/>
            <ac:cxnSpMk id="13" creationId="{96A8629B-8289-498B-939B-1CA0C106182C}"/>
          </ac:cxnSpMkLst>
        </pc:cxnChg>
      </pc:sldChg>
    </pc:docChg>
  </pc:docChgLst>
  <pc:docChgLst>
    <pc:chgData name="130S-Scott, Connor" userId="S::130-cscott@sd43.bc.ca::47e3e9d5-f41f-4ff4-b022-de09a4f8ebc9" providerId="AD" clId="Web-{357957C3-BC0D-CF4B-6845-4EA53608F943}"/>
    <pc:docChg chg="modSld">
      <pc:chgData name="130S-Scott, Connor" userId="S::130-cscott@sd43.bc.ca::47e3e9d5-f41f-4ff4-b022-de09a4f8ebc9" providerId="AD" clId="Web-{357957C3-BC0D-CF4B-6845-4EA53608F943}" dt="2020-02-07T17:35:29.997" v="6" actId="20577"/>
      <pc:docMkLst>
        <pc:docMk/>
      </pc:docMkLst>
      <pc:sldChg chg="modSp">
        <pc:chgData name="130S-Scott, Connor" userId="S::130-cscott@sd43.bc.ca::47e3e9d5-f41f-4ff4-b022-de09a4f8ebc9" providerId="AD" clId="Web-{357957C3-BC0D-CF4B-6845-4EA53608F943}" dt="2020-02-07T17:33:58.169" v="2" actId="14100"/>
        <pc:sldMkLst>
          <pc:docMk/>
          <pc:sldMk cId="2954393090" sldId="271"/>
        </pc:sldMkLst>
        <pc:spChg chg="mod">
          <ac:chgData name="130S-Scott, Connor" userId="S::130-cscott@sd43.bc.ca::47e3e9d5-f41f-4ff4-b022-de09a4f8ebc9" providerId="AD" clId="Web-{357957C3-BC0D-CF4B-6845-4EA53608F943}" dt="2020-02-07T17:33:58.169" v="2" actId="14100"/>
          <ac:spMkLst>
            <pc:docMk/>
            <pc:sldMk cId="2954393090" sldId="271"/>
            <ac:spMk id="3" creationId="{6EE6AF5A-48B2-41FB-ADDD-CC9F155020B7}"/>
          </ac:spMkLst>
        </pc:spChg>
      </pc:sldChg>
      <pc:sldChg chg="modSp">
        <pc:chgData name="130S-Scott, Connor" userId="S::130-cscott@sd43.bc.ca::47e3e9d5-f41f-4ff4-b022-de09a4f8ebc9" providerId="AD" clId="Web-{357957C3-BC0D-CF4B-6845-4EA53608F943}" dt="2020-02-07T17:35:29.997" v="6" actId="20577"/>
        <pc:sldMkLst>
          <pc:docMk/>
          <pc:sldMk cId="2979401700" sldId="281"/>
        </pc:sldMkLst>
        <pc:spChg chg="mod">
          <ac:chgData name="130S-Scott, Connor" userId="S::130-cscott@sd43.bc.ca::47e3e9d5-f41f-4ff4-b022-de09a4f8ebc9" providerId="AD" clId="Web-{357957C3-BC0D-CF4B-6845-4EA53608F943}" dt="2020-02-07T17:35:29.997" v="6" actId="20577"/>
          <ac:spMkLst>
            <pc:docMk/>
            <pc:sldMk cId="2979401700" sldId="281"/>
            <ac:spMk id="3" creationId="{DC82E187-6752-444A-97E4-7F3D68194A7B}"/>
          </ac:spMkLst>
        </pc:spChg>
      </pc:sldChg>
    </pc:docChg>
  </pc:docChgLst>
  <pc:docChgLst>
    <pc:chgData name="130S-Scott, Connor" userId="S::130-cscott@sd43.bc.ca::47e3e9d5-f41f-4ff4-b022-de09a4f8ebc9" providerId="AD" clId="Web-{D3CDD7A6-542E-B509-6E0A-3D58CDC69782}"/>
    <pc:docChg chg="addSld delSld">
      <pc:chgData name="130S-Scott, Connor" userId="S::130-cscott@sd43.bc.ca::47e3e9d5-f41f-4ff4-b022-de09a4f8ebc9" providerId="AD" clId="Web-{D3CDD7A6-542E-B509-6E0A-3D58CDC69782}" dt="2020-02-04T05:37:23.397" v="1"/>
      <pc:docMkLst>
        <pc:docMk/>
      </pc:docMkLst>
      <pc:sldChg chg="del">
        <pc:chgData name="130S-Scott, Connor" userId="S::130-cscott@sd43.bc.ca::47e3e9d5-f41f-4ff4-b022-de09a4f8ebc9" providerId="AD" clId="Web-{D3CDD7A6-542E-B509-6E0A-3D58CDC69782}" dt="2020-02-04T05:37:23.397" v="1"/>
        <pc:sldMkLst>
          <pc:docMk/>
          <pc:sldMk cId="2328154593" sldId="263"/>
        </pc:sldMkLst>
      </pc:sldChg>
      <pc:sldChg chg="new">
        <pc:chgData name="130S-Scott, Connor" userId="S::130-cscott@sd43.bc.ca::47e3e9d5-f41f-4ff4-b022-de09a4f8ebc9" providerId="AD" clId="Web-{D3CDD7A6-542E-B509-6E0A-3D58CDC69782}" dt="2020-02-04T05:37:22.928" v="0"/>
        <pc:sldMkLst>
          <pc:docMk/>
          <pc:sldMk cId="2822220438" sldId="270"/>
        </pc:sldMkLst>
      </pc:sldChg>
    </pc:docChg>
  </pc:docChgLst>
  <pc:docChgLst>
    <pc:chgData name="130S-Scott, Connor" userId="S::130-cscott@sd43.bc.ca::47e3e9d5-f41f-4ff4-b022-de09a4f8ebc9" providerId="AD" clId="Web-{CC6143B2-0598-5638-0C59-B7B59ADE5361}"/>
    <pc:docChg chg="modSld">
      <pc:chgData name="130S-Scott, Connor" userId="S::130-cscott@sd43.bc.ca::47e3e9d5-f41f-4ff4-b022-de09a4f8ebc9" providerId="AD" clId="Web-{CC6143B2-0598-5638-0C59-B7B59ADE5361}" dt="2020-02-06T08:22:26.998" v="15"/>
      <pc:docMkLst>
        <pc:docMk/>
      </pc:docMkLst>
      <pc:sldChg chg="modSp">
        <pc:chgData name="130S-Scott, Connor" userId="S::130-cscott@sd43.bc.ca::47e3e9d5-f41f-4ff4-b022-de09a4f8ebc9" providerId="AD" clId="Web-{CC6143B2-0598-5638-0C59-B7B59ADE5361}" dt="2020-02-06T08:21:45.467" v="0" actId="20577"/>
        <pc:sldMkLst>
          <pc:docMk/>
          <pc:sldMk cId="502616554" sldId="259"/>
        </pc:sldMkLst>
        <pc:spChg chg="mod">
          <ac:chgData name="130S-Scott, Connor" userId="S::130-cscott@sd43.bc.ca::47e3e9d5-f41f-4ff4-b022-de09a4f8ebc9" providerId="AD" clId="Web-{CC6143B2-0598-5638-0C59-B7B59ADE5361}" dt="2020-02-06T08:21:45.467" v="0" actId="20577"/>
          <ac:spMkLst>
            <pc:docMk/>
            <pc:sldMk cId="502616554" sldId="259"/>
            <ac:spMk id="2" creationId="{9057FF49-EE5A-430D-9255-9E387C5DDAF5}"/>
          </ac:spMkLst>
        </pc:spChg>
      </pc:sldChg>
      <pc:sldChg chg="addSp delSp modSp mod setBg setClrOvrMap">
        <pc:chgData name="130S-Scott, Connor" userId="S::130-cscott@sd43.bc.ca::47e3e9d5-f41f-4ff4-b022-de09a4f8ebc9" providerId="AD" clId="Web-{CC6143B2-0598-5638-0C59-B7B59ADE5361}" dt="2020-02-06T08:22:26.998" v="15"/>
        <pc:sldMkLst>
          <pc:docMk/>
          <pc:sldMk cId="1750933543" sldId="262"/>
        </pc:sldMkLst>
        <pc:spChg chg="mod ord">
          <ac:chgData name="130S-Scott, Connor" userId="S::130-cscott@sd43.bc.ca::47e3e9d5-f41f-4ff4-b022-de09a4f8ebc9" providerId="AD" clId="Web-{CC6143B2-0598-5638-0C59-B7B59ADE5361}" dt="2020-02-06T08:22:26.998" v="15"/>
          <ac:spMkLst>
            <pc:docMk/>
            <pc:sldMk cId="1750933543" sldId="262"/>
            <ac:spMk id="2" creationId="{AC209506-AC45-4294-B7D4-1F0975E2B009}"/>
          </ac:spMkLst>
        </pc:spChg>
        <pc:spChg chg="add del mod">
          <ac:chgData name="130S-Scott, Connor" userId="S::130-cscott@sd43.bc.ca::47e3e9d5-f41f-4ff4-b022-de09a4f8ebc9" providerId="AD" clId="Web-{CC6143B2-0598-5638-0C59-B7B59ADE5361}" dt="2020-02-06T08:22:12.561" v="12"/>
          <ac:spMkLst>
            <pc:docMk/>
            <pc:sldMk cId="1750933543" sldId="262"/>
            <ac:spMk id="5" creationId="{A0359105-5300-4B9C-A371-6A50BF97F9A2}"/>
          </ac:spMkLst>
        </pc:spChg>
        <pc:spChg chg="add">
          <ac:chgData name="130S-Scott, Connor" userId="S::130-cscott@sd43.bc.ca::47e3e9d5-f41f-4ff4-b022-de09a4f8ebc9" providerId="AD" clId="Web-{CC6143B2-0598-5638-0C59-B7B59ADE5361}" dt="2020-02-06T08:22:26.998" v="15"/>
          <ac:spMkLst>
            <pc:docMk/>
            <pc:sldMk cId="1750933543" sldId="262"/>
            <ac:spMk id="11" creationId="{16C5FA50-8D52-4617-AF91-5C7B1C8352F1}"/>
          </ac:spMkLst>
        </pc:spChg>
        <pc:spChg chg="add">
          <ac:chgData name="130S-Scott, Connor" userId="S::130-cscott@sd43.bc.ca::47e3e9d5-f41f-4ff4-b022-de09a4f8ebc9" providerId="AD" clId="Web-{CC6143B2-0598-5638-0C59-B7B59ADE5361}" dt="2020-02-06T08:22:26.998" v="15"/>
          <ac:spMkLst>
            <pc:docMk/>
            <pc:sldMk cId="1750933543" sldId="262"/>
            <ac:spMk id="13" creationId="{E223798C-12AD-4B0C-A50C-D676347D67CF}"/>
          </ac:spMkLst>
        </pc:spChg>
        <pc:picChg chg="del mod">
          <ac:chgData name="130S-Scott, Connor" userId="S::130-cscott@sd43.bc.ca::47e3e9d5-f41f-4ff4-b022-de09a4f8ebc9" providerId="AD" clId="Web-{CC6143B2-0598-5638-0C59-B7B59ADE5361}" dt="2020-02-06T08:21:46.248" v="7"/>
          <ac:picMkLst>
            <pc:docMk/>
            <pc:sldMk cId="1750933543" sldId="262"/>
            <ac:picMk id="4" creationId="{FE6276EF-B157-4CB3-9CDA-8EF277A59F8D}"/>
          </ac:picMkLst>
        </pc:picChg>
        <pc:picChg chg="add mod ord">
          <ac:chgData name="130S-Scott, Connor" userId="S::130-cscott@sd43.bc.ca::47e3e9d5-f41f-4ff4-b022-de09a4f8ebc9" providerId="AD" clId="Web-{CC6143B2-0598-5638-0C59-B7B59ADE5361}" dt="2020-02-06T08:22:26.998" v="15"/>
          <ac:picMkLst>
            <pc:docMk/>
            <pc:sldMk cId="1750933543" sldId="262"/>
            <ac:picMk id="6" creationId="{EE4B4F54-F41B-413A-B48B-675301357329}"/>
          </ac:picMkLst>
        </pc:picChg>
      </pc:sldChg>
      <pc:sldChg chg="modSp">
        <pc:chgData name="130S-Scott, Connor" userId="S::130-cscott@sd43.bc.ca::47e3e9d5-f41f-4ff4-b022-de09a4f8ebc9" providerId="AD" clId="Web-{CC6143B2-0598-5638-0C59-B7B59ADE5361}" dt="2020-02-06T08:21:45.920" v="2" actId="20577"/>
        <pc:sldMkLst>
          <pc:docMk/>
          <pc:sldMk cId="4122852474" sldId="264"/>
        </pc:sldMkLst>
        <pc:spChg chg="mod">
          <ac:chgData name="130S-Scott, Connor" userId="S::130-cscott@sd43.bc.ca::47e3e9d5-f41f-4ff4-b022-de09a4f8ebc9" providerId="AD" clId="Web-{CC6143B2-0598-5638-0C59-B7B59ADE5361}" dt="2020-02-06T08:21:45.920" v="2" actId="20577"/>
          <ac:spMkLst>
            <pc:docMk/>
            <pc:sldMk cId="4122852474" sldId="264"/>
            <ac:spMk id="2" creationId="{6BC86615-1118-4102-96E5-E0BC9DDFD790}"/>
          </ac:spMkLst>
        </pc:spChg>
      </pc:sldChg>
    </pc:docChg>
  </pc:docChgLst>
  <pc:docChgLst>
    <pc:chgData name="130S-Scott, Connor" userId="S::130-cscott@sd43.bc.ca::47e3e9d5-f41f-4ff4-b022-de09a4f8ebc9" providerId="AD" clId="Web-{9BC34F77-D36D-06E3-74BE-B6C2A3DF98C4}"/>
    <pc:docChg chg="delSld modSld">
      <pc:chgData name="130S-Scott, Connor" userId="S::130-cscott@sd43.bc.ca::47e3e9d5-f41f-4ff4-b022-de09a4f8ebc9" providerId="AD" clId="Web-{9BC34F77-D36D-06E3-74BE-B6C2A3DF98C4}" dt="2020-02-04T17:28:32.549" v="11"/>
      <pc:docMkLst>
        <pc:docMk/>
      </pc:docMkLst>
      <pc:sldChg chg="modSp">
        <pc:chgData name="130S-Scott, Connor" userId="S::130-cscott@sd43.bc.ca::47e3e9d5-f41f-4ff4-b022-de09a4f8ebc9" providerId="AD" clId="Web-{9BC34F77-D36D-06E3-74BE-B6C2A3DF98C4}" dt="2020-02-03T17:42:19.374" v="10" actId="14100"/>
        <pc:sldMkLst>
          <pc:docMk/>
          <pc:sldMk cId="3656069552" sldId="265"/>
        </pc:sldMkLst>
        <pc:spChg chg="mod">
          <ac:chgData name="130S-Scott, Connor" userId="S::130-cscott@sd43.bc.ca::47e3e9d5-f41f-4ff4-b022-de09a4f8ebc9" providerId="AD" clId="Web-{9BC34F77-D36D-06E3-74BE-B6C2A3DF98C4}" dt="2020-02-03T17:42:19.374" v="10" actId="14100"/>
          <ac:spMkLst>
            <pc:docMk/>
            <pc:sldMk cId="3656069552" sldId="265"/>
            <ac:spMk id="4" creationId="{1CCCACEE-F8F2-4EFC-A8F0-4D0BF2D1096C}"/>
          </ac:spMkLst>
        </pc:spChg>
      </pc:sldChg>
      <pc:sldChg chg="del">
        <pc:chgData name="130S-Scott, Connor" userId="S::130-cscott@sd43.bc.ca::47e3e9d5-f41f-4ff4-b022-de09a4f8ebc9" providerId="AD" clId="Web-{9BC34F77-D36D-06E3-74BE-B6C2A3DF98C4}" dt="2020-02-04T17:28:32.549" v="11"/>
        <pc:sldMkLst>
          <pc:docMk/>
          <pc:sldMk cId="2822220438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arctic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s://www.britannica.com/place/Arctic" TargetMode="External"/><Relationship Id="rId7" Type="http://schemas.openxmlformats.org/officeDocument/2006/relationships/hyperlink" Target="https://en.wikipedia.org/wiki/Arctic" TargetMode="External"/><Relationship Id="rId12" Type="http://schemas.openxmlformats.org/officeDocument/2006/relationships/hyperlink" Target="http://bianet.org/english/environment/194959-polar-bears-losing-struggle-for-their-lives" TargetMode="External"/><Relationship Id="rId2" Type="http://schemas.openxmlformats.org/officeDocument/2006/relationships/hyperlink" Target="https://www.nationalgeographic.com/environment/oceans/reference/arctic-ocea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cticcentre.org/EN/arcticregion" TargetMode="External"/><Relationship Id="rId11" Type="http://schemas.openxmlformats.org/officeDocument/2006/relationships/hyperlink" Target="https://earthsky.org/earth/best-snowflakes-photos-from-earthsky-friends" TargetMode="External"/><Relationship Id="rId5" Type="http://schemas.openxmlformats.org/officeDocument/2006/relationships/hyperlink" Target="https://www.natgeokids.com/za/discover/geography/general-geography/ten-facts-about-the-arctic/" TargetMode="External"/><Relationship Id="rId10" Type="http://schemas.openxmlformats.org/officeDocument/2006/relationships/hyperlink" Target="https://www.mnn.com/earth-matters/climate-weather/stories/18-perfect-snowflakes-photos" TargetMode="External"/><Relationship Id="rId4" Type="http://schemas.openxmlformats.org/officeDocument/2006/relationships/hyperlink" Target="https://nsidc.org/cryosphere/arctic-meteorology/arctic.html" TargetMode="External"/><Relationship Id="rId9" Type="http://schemas.openxmlformats.org/officeDocument/2006/relationships/hyperlink" Target="https://www.vox.com/energy-and-environment/2018/3/15/17099686/arctic-warm-winter-sea-ice-melting-fact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0F467EE0-70EA-42A9-9C65-0532867E2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Arctic Poetry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By: Connor Scott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FC428-47DB-4126-B562-F3D1D035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83622"/>
            <a:ext cx="5335419" cy="51713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glacier crown, was a sight to behold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With glistening ice and snow, as deadly and beautiful as gold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Frozen streams seemed to show him the way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Perhaps he would find his way up, before the end of day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Day didn’t last, and now here he was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Broken by the chills, ice crawling up his spine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His breath billowed before him, turning to frost out of spite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Why hadn’t he been there, on his son’s darkest night?</a:t>
            </a:r>
          </a:p>
          <a:p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le of snow&#10;&#10;Description generated with very high confidence">
            <a:extLst>
              <a:ext uri="{FF2B5EF4-FFF2-40B4-BE49-F238E27FC236}">
                <a16:creationId xmlns:a16="http://schemas.microsoft.com/office/drawing/2014/main" id="{3E46611E-A762-4FB6-8019-73379232A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8" r="2889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7464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41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ath with trees on the side of a snow covered slope&#10;&#10;Description generated with very high confidence">
            <a:extLst>
              <a:ext uri="{FF2B5EF4-FFF2-40B4-BE49-F238E27FC236}">
                <a16:creationId xmlns:a16="http://schemas.microsoft.com/office/drawing/2014/main" id="{F28E96C7-830A-4BF3-B685-5BF1E8784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0" r="1" b="887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BC01F-3071-40D7-9A37-2365410FB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1147368"/>
            <a:ext cx="3424739" cy="46227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Couldn’t he had saved, that poor helpless girl,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When she had played with what should never have existed?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What can a father do, if not save his children?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Perhaps that was simply, the way of the Arctic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The glacier crown is not to be beaten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The frozen tides can never be warm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Fires don’t last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The wind kills on its own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With all of this, in the heart of the crown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The father was gone, his body left to be found</a:t>
            </a:r>
          </a:p>
          <a:p>
            <a:endParaRPr lang="en-US" sz="1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55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blurry photo of a tree covered in snow&#10;&#10;Description generated with very high confidence">
            <a:extLst>
              <a:ext uri="{FF2B5EF4-FFF2-40B4-BE49-F238E27FC236}">
                <a16:creationId xmlns:a16="http://schemas.microsoft.com/office/drawing/2014/main" id="{F483328A-6902-4357-B2C8-790389323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3" r="18943" b="-1"/>
          <a:stretch/>
        </p:blipFill>
        <p:spPr>
          <a:xfrm>
            <a:off x="6728728" y="1690688"/>
            <a:ext cx="5463273" cy="5167312"/>
          </a:xfrm>
          <a:custGeom>
            <a:avLst/>
            <a:gdLst>
              <a:gd name="connsiteX0" fmla="*/ 2391664 w 5463273"/>
              <a:gd name="connsiteY0" fmla="*/ 0 h 5167312"/>
              <a:gd name="connsiteX1" fmla="*/ 2729598 w 5463273"/>
              <a:gd name="connsiteY1" fmla="*/ 0 h 5167312"/>
              <a:gd name="connsiteX2" fmla="*/ 3668014 w 5463273"/>
              <a:gd name="connsiteY2" fmla="*/ 0 h 5167312"/>
              <a:gd name="connsiteX3" fmla="*/ 5463273 w 5463273"/>
              <a:gd name="connsiteY3" fmla="*/ 0 h 5167312"/>
              <a:gd name="connsiteX4" fmla="*/ 5463273 w 5463273"/>
              <a:gd name="connsiteY4" fmla="*/ 5167310 h 5167312"/>
              <a:gd name="connsiteX5" fmla="*/ 3668014 w 5463273"/>
              <a:gd name="connsiteY5" fmla="*/ 5167310 h 5167312"/>
              <a:gd name="connsiteX6" fmla="*/ 3668014 w 5463273"/>
              <a:gd name="connsiteY6" fmla="*/ 5167312 h 5167312"/>
              <a:gd name="connsiteX7" fmla="*/ 0 w 5463273"/>
              <a:gd name="connsiteY7" fmla="*/ 5167312 h 5167312"/>
              <a:gd name="connsiteX8" fmla="*/ 2393879 w 5463273"/>
              <a:gd name="connsiteY8" fmla="*/ 952 h 5167312"/>
              <a:gd name="connsiteX9" fmla="*/ 2391664 w 5463273"/>
              <a:gd name="connsiteY9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63273" h="5167312">
                <a:moveTo>
                  <a:pt x="2391664" y="0"/>
                </a:moveTo>
                <a:lnTo>
                  <a:pt x="2729598" y="0"/>
                </a:lnTo>
                <a:lnTo>
                  <a:pt x="3668014" y="0"/>
                </a:lnTo>
                <a:lnTo>
                  <a:pt x="5463273" y="0"/>
                </a:lnTo>
                <a:lnTo>
                  <a:pt x="5463273" y="5167310"/>
                </a:lnTo>
                <a:lnTo>
                  <a:pt x="3668014" y="516731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1DAA37-DAFB-47C9-9EE7-11C030BEC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0688"/>
            <a:ext cx="8958061" cy="5167312"/>
          </a:xfrm>
          <a:custGeom>
            <a:avLst/>
            <a:gdLst>
              <a:gd name="connsiteX0" fmla="*/ 0 w 8958061"/>
              <a:gd name="connsiteY0" fmla="*/ 0 h 5167312"/>
              <a:gd name="connsiteX1" fmla="*/ 7885684 w 8958061"/>
              <a:gd name="connsiteY1" fmla="*/ 0 h 5167312"/>
              <a:gd name="connsiteX2" fmla="*/ 7884964 w 8958061"/>
              <a:gd name="connsiteY2" fmla="*/ 952 h 5167312"/>
              <a:gd name="connsiteX3" fmla="*/ 8958061 w 8958061"/>
              <a:gd name="connsiteY3" fmla="*/ 952 h 5167312"/>
              <a:gd name="connsiteX4" fmla="*/ 6564182 w 8958061"/>
              <a:gd name="connsiteY4" fmla="*/ 5167312 h 5167312"/>
              <a:gd name="connsiteX5" fmla="*/ 3026607 w 8958061"/>
              <a:gd name="connsiteY5" fmla="*/ 5167312 h 5167312"/>
              <a:gd name="connsiteX6" fmla="*/ 3026607 w 8958061"/>
              <a:gd name="connsiteY6" fmla="*/ 5166360 h 5167312"/>
              <a:gd name="connsiteX7" fmla="*/ 0 w 8958061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8061" h="5167312">
                <a:moveTo>
                  <a:pt x="0" y="0"/>
                </a:moveTo>
                <a:lnTo>
                  <a:pt x="7885684" y="0"/>
                </a:lnTo>
                <a:lnTo>
                  <a:pt x="7884964" y="952"/>
                </a:lnTo>
                <a:lnTo>
                  <a:pt x="8958061" y="952"/>
                </a:lnTo>
                <a:lnTo>
                  <a:pt x="6564182" y="5167312"/>
                </a:lnTo>
                <a:lnTo>
                  <a:pt x="3026607" y="5167312"/>
                </a:lnTo>
                <a:lnTo>
                  <a:pt x="3026607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4CBD955-7E14-485C-919F-EC1D1B9B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5410" y="2"/>
            <a:ext cx="2986590" cy="1511301"/>
          </a:xfrm>
          <a:custGeom>
            <a:avLst/>
            <a:gdLst>
              <a:gd name="connsiteX0" fmla="*/ 697617 w 2986590"/>
              <a:gd name="connsiteY0" fmla="*/ 0 h 1511301"/>
              <a:gd name="connsiteX1" fmla="*/ 1096710 w 2986590"/>
              <a:gd name="connsiteY1" fmla="*/ 0 h 1511301"/>
              <a:gd name="connsiteX2" fmla="*/ 1191330 w 2986590"/>
              <a:gd name="connsiteY2" fmla="*/ 0 h 1511301"/>
              <a:gd name="connsiteX3" fmla="*/ 2986590 w 2986590"/>
              <a:gd name="connsiteY3" fmla="*/ 0 h 1511301"/>
              <a:gd name="connsiteX4" fmla="*/ 2986590 w 2986590"/>
              <a:gd name="connsiteY4" fmla="*/ 1511301 h 1511301"/>
              <a:gd name="connsiteX5" fmla="*/ 1191330 w 2986590"/>
              <a:gd name="connsiteY5" fmla="*/ 1511301 h 1511301"/>
              <a:gd name="connsiteX6" fmla="*/ 399093 w 2986590"/>
              <a:gd name="connsiteY6" fmla="*/ 1511301 h 1511301"/>
              <a:gd name="connsiteX7" fmla="*/ 0 w 2986590"/>
              <a:gd name="connsiteY7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6590" h="1511301">
                <a:moveTo>
                  <a:pt x="697617" y="0"/>
                </a:moveTo>
                <a:lnTo>
                  <a:pt x="1096710" y="0"/>
                </a:lnTo>
                <a:lnTo>
                  <a:pt x="1191330" y="0"/>
                </a:lnTo>
                <a:lnTo>
                  <a:pt x="2986590" y="0"/>
                </a:lnTo>
                <a:lnTo>
                  <a:pt x="2986590" y="1511301"/>
                </a:lnTo>
                <a:lnTo>
                  <a:pt x="1191330" y="1511301"/>
                </a:lnTo>
                <a:lnTo>
                  <a:pt x="399093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6161B-348E-42CB-A2A5-8577F4AA9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3581"/>
            <a:ext cx="5887479" cy="41248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 mother left, all alone in her home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She knew what had happened, she could feel it in her bones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The winds of the north,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Tides of ice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They had taken her children, her husband, her life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And so she rose, summoning a little bit of fight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Enough for her to walk, through the thick summer snow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She walked and she walked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And she walked some more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Days may have passed, months or even years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Maybe it was hard to tell, without her heart to help hear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Carried away with the wind, it had been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Not that it mattered now, of course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As the mother was ready for the tides to take her in</a:t>
            </a:r>
          </a:p>
          <a:p>
            <a:endParaRPr lang="en-US" sz="11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870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outdoor, snow, skiing, slope&#10;&#10;Description generated with very high confidence">
            <a:extLst>
              <a:ext uri="{FF2B5EF4-FFF2-40B4-BE49-F238E27FC236}">
                <a16:creationId xmlns:a16="http://schemas.microsoft.com/office/drawing/2014/main" id="{1A8B2062-1118-4FF9-AAB8-EE43CBCB6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r="322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384C-D4B1-4954-9185-D005D7918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1397889"/>
            <a:ext cx="3424739" cy="43721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One day soon, she arrived at the edge.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The edge of everything she’d known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The edge she’d always feared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But now, how could she?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After all these years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Left broken, and shattered, wasted all her tears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A mother steps in, the ice numbing her fear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And she takes another step, craving the cold to bite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Bite her harder than it had, her children and husband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Maybe that would take some of her suffering away</a:t>
            </a:r>
          </a:p>
          <a:p>
            <a:endParaRPr lang="en-US" sz="1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76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E6986-AC3F-4FA7-8758-F42B49B8C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091048"/>
            <a:ext cx="5015484" cy="30859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A woman is waist deep, in the endless freezing waters</a:t>
            </a:r>
            <a:endParaRPr lang="en-US" sz="1600" dirty="0"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Even as she stares up at the sun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It’s light had not been enough to save the ones that she loved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One woman left, but now daybreak was not enough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Now she willed the waves to take her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She willed the wind, to forever break her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Her own mother had told her, “Death is nothing... but we can have everything”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Now she knows, it was then she was betrayed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If this is the price of everything, then it’s one that cannot be paid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Why try to have everything, when she could simply have nothing?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Maybe that was worth more, than a painful everything</a:t>
            </a:r>
          </a:p>
          <a:p>
            <a:endParaRPr lang="en-US" sz="1400">
              <a:cs typeface="Calibri"/>
            </a:endParaRPr>
          </a:p>
        </p:txBody>
      </p:sp>
      <p:pic>
        <p:nvPicPr>
          <p:cNvPr id="4" name="Picture 4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6B1D57EF-2430-4B66-9BBA-A8F0591D3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5" r="5319" b="1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3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4721-F802-45DD-9163-B67947D28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Finally, the floor is too deep to stand upon</a:t>
            </a:r>
            <a:endParaRPr lang="en-US" sz="1800"/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And now the woman can finally be free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Free in death, is the only way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To stop feeling the cold, make it go away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No one can fight the glacier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No one can move the tides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Only the Arctic possess that gift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Only the Arctic, forces us to die</a:t>
            </a:r>
          </a:p>
          <a:p>
            <a:endParaRPr lang="en-US" sz="1800">
              <a:cs typeface="Calibri"/>
            </a:endParaRPr>
          </a:p>
        </p:txBody>
      </p:sp>
      <p:pic>
        <p:nvPicPr>
          <p:cNvPr id="4" name="Picture 4" descr="A picture containing cake, sitting, chocolate, covered&#10;&#10;Description generated with very high confidence">
            <a:extLst>
              <a:ext uri="{FF2B5EF4-FFF2-40B4-BE49-F238E27FC236}">
                <a16:creationId xmlns:a16="http://schemas.microsoft.com/office/drawing/2014/main" id="{D512B5F9-BCD8-47D9-945F-4F87BC63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0" r="7953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242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E187-6752-444A-97E4-7F3D68194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46252"/>
            <a:ext cx="5335419" cy="51086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And so now a woman is free, as she stares up at the sky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Frozen water filling her lungs, awaiting her final goodbye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But one last light, flickers in her soul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Burns away the cold, reminds her of growing old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Children she could have again some day, such a wish is not so bold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So she fights and she screams, reaching for the surface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Maybe her son had done the same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the tides gripped her spine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Held her down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Filled her lungs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And so she died in darkness, as we all must do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Daybreak is an illusion, a distraction from the fight.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Don’t wait for daybreak. End it during the night.</a:t>
            </a:r>
          </a:p>
          <a:p>
            <a:endParaRPr lang="en-US" sz="900">
              <a:cs typeface="Calibri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tree covered in snow&#10;&#10;Description generated with very high confidence">
            <a:extLst>
              <a:ext uri="{FF2B5EF4-FFF2-40B4-BE49-F238E27FC236}">
                <a16:creationId xmlns:a16="http://schemas.microsoft.com/office/drawing/2014/main" id="{7E04262C-C2EF-4C1A-A955-9E2285A5E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5" r="670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9401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09506-AC45-4294-B7D4-1F0975E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What can you expect from my second poem?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outdoor, snow, riding, water&#10;&#10;Description generated with very high confidence">
            <a:extLst>
              <a:ext uri="{FF2B5EF4-FFF2-40B4-BE49-F238E27FC236}">
                <a16:creationId xmlns:a16="http://schemas.microsoft.com/office/drawing/2014/main" id="{EE4B4F54-F41B-413A-B48B-675301357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8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0933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84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8790E-3C95-43AD-AAC6-D183B7A7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04" y="4576572"/>
            <a:ext cx="7115556" cy="194605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 Light"/>
              </a:rPr>
              <a:t>Nightfall</a:t>
            </a:r>
          </a:p>
        </p:txBody>
      </p:sp>
      <p:pic>
        <p:nvPicPr>
          <p:cNvPr id="4" name="Picture 4" descr="A picture containing cat&#10;&#10;Description generated with very high confidence">
            <a:extLst>
              <a:ext uri="{FF2B5EF4-FFF2-40B4-BE49-F238E27FC236}">
                <a16:creationId xmlns:a16="http://schemas.microsoft.com/office/drawing/2014/main" id="{72F161FC-D821-4469-BC75-7A0C87106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1C916-9432-4A17-A305-87ED0D8E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The sun always shines, against the glistening snow</a:t>
            </a:r>
            <a:endParaRPr lang="en-US" sz="140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Its rays burning deep, creating a show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Sparks of ice, dance and fly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Sending warm souls off, with a final goodbye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While the cold can bite,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And the wind put up a fight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It’s the people here, who can laugh during the night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The day is stunning, its warmth as pure as golden tears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And while the night may test, the night may try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That is when the stars don’t hide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The stars that we wish upon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The stars that we know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ea typeface="+mn-lt"/>
                <a:cs typeface="+mn-lt"/>
              </a:rPr>
              <a:t>Look down upon the north, with a burning Arctic glow</a:t>
            </a:r>
          </a:p>
          <a:p>
            <a:endParaRPr lang="en-US" sz="13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28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3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flower&#10;&#10;Description generated with high confidence">
            <a:extLst>
              <a:ext uri="{FF2B5EF4-FFF2-40B4-BE49-F238E27FC236}">
                <a16:creationId xmlns:a16="http://schemas.microsoft.com/office/drawing/2014/main" id="{283CB11D-DDB9-4104-A75E-422637E7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1A866-A39E-4977-A8DF-A6964083D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Minerals and gems, buried deep within</a:t>
            </a:r>
            <a:endParaRPr lang="en-US" sz="16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The people here, forever unburdened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The land solid with resolve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The cold at bay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We could all live happily, during an Arctic day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While the ice may bite, and the tides may pull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It’s all part of nature, without it, we’d be dull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The nature that birthed us, we could never turn away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The tides and the ice, are forever here to stay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We’d all be fools, to have it any other way</a:t>
            </a:r>
          </a:p>
          <a:p>
            <a:endParaRPr lang="en-US" sz="1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21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0ED5D-3128-49DC-89E9-51E0755E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cs typeface="Calibri Light"/>
              </a:rPr>
              <a:t>Why did I choose this region?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9" descr="A polar bear playing in the water&#10;&#10;Description generated with high confidence">
            <a:extLst>
              <a:ext uri="{FF2B5EF4-FFF2-40B4-BE49-F238E27FC236}">
                <a16:creationId xmlns:a16="http://schemas.microsoft.com/office/drawing/2014/main" id="{AFD147F2-6359-47E1-BDB0-61B3B7FFE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014D3-AF30-4213-9D99-D8E4D7110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Determined to convey the beauty of the Arctic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It seemed to be easiest to have an emotional effect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Research had begun prior to the poetry </a:t>
            </a:r>
          </a:p>
        </p:txBody>
      </p:sp>
    </p:spTree>
    <p:extLst>
      <p:ext uri="{BB962C8B-B14F-4D97-AF65-F5344CB8AC3E}">
        <p14:creationId xmlns:p14="http://schemas.microsoft.com/office/powerpoint/2010/main" val="251082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D84FA-CF60-4697-B8EA-89503D087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880279"/>
            <a:ext cx="5335419" cy="47746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What can we see, here, in our current world?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Trees and sun, beaming tall and proud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But we will never truly see, what many fear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Never feel the ice, never know what we hold dear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Arctic is perfect, the land is divine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Why don’t more of us go there, rather than wasting our time?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greatest places on Earth, have always been what appeal to man’s eye</a:t>
            </a:r>
          </a:p>
          <a:p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3C9DCD-A601-459F-8339-D64CBEC42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" r="33352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4105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6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boat in the water&#10;&#10;Description generated with high confidence">
            <a:extLst>
              <a:ext uri="{FF2B5EF4-FFF2-40B4-BE49-F238E27FC236}">
                <a16:creationId xmlns:a16="http://schemas.microsoft.com/office/drawing/2014/main" id="{22A29B92-C48E-46AA-BD49-B60AD99CC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" r="1873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7148-0E32-41F8-88DB-1FCC17C59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You may ask why?</a:t>
            </a:r>
            <a:endParaRPr lang="en-US" sz="14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Why dare to stray in such a place, where the cold will take us, forever away?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The cold is only cold, while we allow it to be so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Perhaps the warmest thing in the world, is pretending to be cold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So that we can hide away, snug, under blankets in our homes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The fires flickering, burning away the ghosts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Perhaps that is what we do, every day of our lives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Shun the true beauty, of a northern sky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Pretend it doesn’t matter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Prove we don’t care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After all, why would we want, to embrace the chilly Arctic air?</a:t>
            </a:r>
          </a:p>
          <a:p>
            <a:endParaRPr lang="en-US" sz="14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71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88DEF-55AD-48A0-9B39-30D617833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35813"/>
            <a:ext cx="5335419" cy="51191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Well I’ll tell you why, loud and clear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It’s glaciers shine like crowns, its snow like gold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The animals are endangered, but a sight to behold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The ice melts, but it doesn’t leave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Not if we settle in, and roll up our sleeves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The Arctic is perfect, exactly how it is,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The resources below, spread dangerously thin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But it’s perfect this way, can’t you see?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What’s the point of a land, if all we do is flee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While those among us, want to steal the beauty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Gazing upon the Arctic, is like gazing upon the sun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So rich in its divinity, it will leave you blind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The snow and the ice, you will never leave behind</a:t>
            </a:r>
          </a:p>
          <a:p>
            <a:endParaRPr lang="en-US" sz="9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olar bear is swimming in the water&#10;&#10;Description generated with very high confidence">
            <a:extLst>
              <a:ext uri="{FF2B5EF4-FFF2-40B4-BE49-F238E27FC236}">
                <a16:creationId xmlns:a16="http://schemas.microsoft.com/office/drawing/2014/main" id="{D0DB512A-62E8-4CA1-91E2-8D33646C4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62" r="5700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7227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64360-5A36-47F7-9E4A-A8BA87D7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44580"/>
            <a:ext cx="5335419" cy="49103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Tell me this, can you truly say? That you’ve lived your full life, witnessing all kinds of day?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Dawn is powerful, but limited in its nature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Arctic exists, to give us adventure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cold is what we crave, even in the warmth of day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tides are what we want to see,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When we claim to be afraid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The sight of the Arctic, is all it will take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To leave us speechless, joyful and with glee</a:t>
            </a:r>
          </a:p>
          <a:p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sitting, fire, table, street&#10;&#10;Description generated with very high confidence">
            <a:extLst>
              <a:ext uri="{FF2B5EF4-FFF2-40B4-BE49-F238E27FC236}">
                <a16:creationId xmlns:a16="http://schemas.microsoft.com/office/drawing/2014/main" id="{89C887B3-BB21-4367-B190-1167BE75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2" r="39214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1258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A5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olar bear in the snow&#10;&#10;Description generated with very high confidence">
            <a:extLst>
              <a:ext uri="{FF2B5EF4-FFF2-40B4-BE49-F238E27FC236}">
                <a16:creationId xmlns:a16="http://schemas.microsoft.com/office/drawing/2014/main" id="{6220046F-02FA-4A08-8976-28852E29E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13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C8CC-F6E3-4A9A-8784-39A010184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So next time someone tells you, “Daybreak is not enough”, </a:t>
            </a:r>
            <a:endParaRPr lang="en-US" sz="20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remember that the Arctic, is not about the sun</a:t>
            </a: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It’s about the sky, it’s about the land.</a:t>
            </a: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It’s about everything, which is not so bland</a:t>
            </a: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Why must we survive until daybreak, when we can bask in the night? Lifted up by the darkness,</a:t>
            </a: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Happy in shadows or light</a:t>
            </a: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527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4" descr="A snow covered slope&#10;&#10;Description generated with very high confidence">
            <a:extLst>
              <a:ext uri="{FF2B5EF4-FFF2-40B4-BE49-F238E27FC236}">
                <a16:creationId xmlns:a16="http://schemas.microsoft.com/office/drawing/2014/main" id="{DB4BDF7F-354C-4634-B0BD-925329C5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7" r="20177" b="-2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AA53-E0E1-43BC-BDBB-F541CF9DA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601315"/>
            <a:ext cx="4008101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Everything everything, the cold can give us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More than I can say, with our current dilemma.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The stars will be clear, the northern lights here to stay,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If only we saw the Arctic, during the night </a:t>
            </a:r>
            <a:r>
              <a:rPr lang="en-US" sz="1600" i="1">
                <a:ea typeface="+mn-lt"/>
                <a:cs typeface="+mn-lt"/>
              </a:rPr>
              <a:t>and </a:t>
            </a:r>
            <a:r>
              <a:rPr lang="en-US" sz="1600">
                <a:ea typeface="+mn-lt"/>
                <a:cs typeface="+mn-lt"/>
              </a:rPr>
              <a:t>the day.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When we say its too harsh, when we say its too cold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Perhaps this, is when we’ve dropped the ball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The ice burning away chills, the Arctic’s pull not so small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It was never about Daybreak; embrace the nightfall.</a:t>
            </a:r>
          </a:p>
          <a:p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683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EAA53-2CF4-4BD3-9649-C2FD6789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>
                <a:cs typeface="Calibri Light"/>
              </a:rPr>
              <a:t>The Power of Place-Based Poetry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EE2B5-4E31-42B4-9C5B-9E48C77C0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Encourages deeper research</a:t>
            </a:r>
          </a:p>
          <a:p>
            <a:r>
              <a:rPr lang="en-US" dirty="0">
                <a:cs typeface="Calibri"/>
              </a:rPr>
              <a:t>Helps us see from different perspectives</a:t>
            </a:r>
          </a:p>
          <a:p>
            <a:r>
              <a:rPr lang="en-US" dirty="0">
                <a:cs typeface="Calibri"/>
              </a:rPr>
              <a:t>Helps us grow as people</a:t>
            </a:r>
          </a:p>
        </p:txBody>
      </p:sp>
      <p:pic>
        <p:nvPicPr>
          <p:cNvPr id="4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5F1F7AAA-2681-42E8-B15C-E19508702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684177"/>
            <a:ext cx="6250769" cy="53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50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180A6-B57C-4617-A01E-55FA04BC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Sources Cited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8D00B-76CA-491C-AADB-652860D76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100">
                <a:ea typeface="+mn-lt"/>
                <a:cs typeface="+mn-lt"/>
                <a:hlinkClick r:id="rId2"/>
              </a:rPr>
              <a:t>https://www.nationalgeographic.com/environment/oceans/reference/arctic-ocean/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3"/>
              </a:rPr>
              <a:t>www.britannica.com › place › Arctic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4"/>
              </a:rPr>
              <a:t>https://nsidc.org/cryosphere/arctic-meteorology/arctic.html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5"/>
              </a:rPr>
              <a:t>https://www.natgeokids.com/za/discover/geography/general-geography/ten-facts-about-the-arctic/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6"/>
              </a:rPr>
              <a:t>https://www.arcticcentre.org/EN/arcticregion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7"/>
              </a:rPr>
              <a:t>https://en.wikipedia.org/wiki/Arctic</a:t>
            </a:r>
            <a:endParaRPr lang="en-US" sz="1100">
              <a:ea typeface="+mn-lt"/>
              <a:cs typeface="+mn-lt"/>
            </a:endParaRPr>
          </a:p>
          <a:p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8"/>
              </a:rPr>
              <a:t>https://unsplash.com/s/photos/arctic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9"/>
              </a:rPr>
              <a:t>https://www.vox.com/energy-and-environment/2018/3/15/17099686/arctic-warm-winter-sea-ice-melting-facts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10"/>
              </a:rPr>
              <a:t>https://www.mnn.com/earth-matters/climate-weather/stories/18-perfect-snowflakes-photos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11"/>
              </a:rPr>
              <a:t>https://earthsky.org/earth/best-snowflakes-photos-from-earthsky-friends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12"/>
              </a:rPr>
              <a:t>http://bianet.org/english/environment/194959-polar-bears-losing-struggle-for-their-lives</a:t>
            </a:r>
            <a:endParaRPr lang="en-US" sz="1100">
              <a:ea typeface="+mn-lt"/>
              <a:cs typeface="+mn-lt"/>
            </a:endParaRPr>
          </a:p>
          <a:p>
            <a:endParaRPr lang="en-US" sz="1100">
              <a:ea typeface="+mn-lt"/>
              <a:cs typeface="+mn-lt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D07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8D1DBC97-8325-45EB-A4A0-5DC0FB2A73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/>
          </a:blip>
          <a:srcRect l="240" r="5" b="5"/>
          <a:stretch/>
        </p:blipFill>
        <p:spPr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3962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late&#10;&#10;Description generated with very high confidence">
            <a:extLst>
              <a:ext uri="{FF2B5EF4-FFF2-40B4-BE49-F238E27FC236}">
                <a16:creationId xmlns:a16="http://schemas.microsoft.com/office/drawing/2014/main" id="{EA628436-7B02-4DC1-86FD-CFDF3E998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3164" r="3057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C4DC9-113D-46C3-8F51-52A8823B7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ln w="22225">
                  <a:solidFill>
                    <a:srgbClr val="FFFFFF"/>
                  </a:solidFill>
                </a:ln>
                <a:noFill/>
                <a:cs typeface="Calibri Light"/>
              </a:rPr>
              <a:t>Thank you!</a:t>
            </a:r>
            <a:endParaRPr lang="en-US" sz="800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993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4D697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E75AA-F106-4BED-B478-02D2CE0A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495" y="1179095"/>
            <a:ext cx="5956353" cy="3404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What can you expect from my first poem?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EBB3D96B-C00E-4C38-AC8A-4A38CD4A2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07" r="1" b="1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FF49-EE5A-430D-9255-9E387C5D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Daybreak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B23B-2671-4C57-9B3F-9633EAA0D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Frozen tides crash against the icy shore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Battling with the chilling wind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Chilling wind, which howls through the night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It’s screeches and wails cutting to the bone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Men who dwell here, do not even shake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It’s the ice that was always destined to break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A few hundred men, is all that it takes</a:t>
            </a:r>
          </a:p>
          <a:p>
            <a:pPr algn="ctr">
              <a:buNone/>
            </a:pPr>
            <a:r>
              <a:rPr lang="en-US" sz="1800">
                <a:ea typeface="+mn-lt"/>
                <a:cs typeface="+mn-lt"/>
              </a:rPr>
              <a:t>To make it through the night, survive until daybreak</a:t>
            </a: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rain&#10;&#10;Description generated with very high confidence">
            <a:extLst>
              <a:ext uri="{FF2B5EF4-FFF2-40B4-BE49-F238E27FC236}">
                <a16:creationId xmlns:a16="http://schemas.microsoft.com/office/drawing/2014/main" id="{BF756C07-7D8C-41E8-A569-2243C4A5E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69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2616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EF9C-0C30-40AF-A091-1890DC562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A glacier crown, stares from above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Spitting shards of ice at the men below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Women and children, sit by the fire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Willing its flames to reach their souls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Burn away their doubt, make the wind less cold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But their faces turn blue, and they can’t get warm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“Another minute by the fire...” a girl would say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Just to delay the inevitable, of the cold Arctic day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A few dozen men, is all that it takes</a:t>
            </a:r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To make it through the night, survive until daybreak</a:t>
            </a:r>
          </a:p>
          <a:p>
            <a:endParaRPr lang="en-US" sz="1500">
              <a:cs typeface="Calibri"/>
            </a:endParaRPr>
          </a:p>
        </p:txBody>
      </p:sp>
      <p:pic>
        <p:nvPicPr>
          <p:cNvPr id="4" name="Picture 4" descr="A picture containing outdoor, sitting, small, bird&#10;&#10;Description generated with very high confidence">
            <a:extLst>
              <a:ext uri="{FF2B5EF4-FFF2-40B4-BE49-F238E27FC236}">
                <a16:creationId xmlns:a16="http://schemas.microsoft.com/office/drawing/2014/main" id="{2338D264-3394-4C2F-B0C7-A58B94010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1" r="2728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447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view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3ABB970B-C509-4BA9-BCF6-32603C391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0442" r="1963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AF5A-48B2-41FB-ADDD-CC9F15502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55" y="1118016"/>
            <a:ext cx="4706803" cy="48998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“Day at last!” The children would say</a:t>
            </a:r>
            <a:endParaRPr lang="en-US" sz="180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As they dare to play, as they dare to stray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Yet a glacier crown, still stares from above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It casts shadows of dominion, all over the crowds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“Take them away”, it seems to say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Before the blizzards take the children away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“Where have my babies gone?” A mother can pray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But the ice beneath their feet, rarely answers such calls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There is no higher force, but the Glacier Crown’s maul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And so it spits its ice, rains its fury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Until the people below, know no safety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The frozen tides take more away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But a few men, is all that it takes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To make it through the night, survive until daybreak</a:t>
            </a:r>
          </a:p>
          <a:p>
            <a:endParaRPr lang="en-US" sz="100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39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56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snow covered field&#10;&#10;Description generated with high confidence">
            <a:extLst>
              <a:ext uri="{FF2B5EF4-FFF2-40B4-BE49-F238E27FC236}">
                <a16:creationId xmlns:a16="http://schemas.microsoft.com/office/drawing/2014/main" id="{DBD2E293-8B12-4CDF-8A8D-059F3D813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FD05-FBBB-4B71-BD74-BAC16F83B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1283067"/>
            <a:ext cx="3424739" cy="44870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One family left, another to mourn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Their suffering was one, destined to be born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The wind still pierces, and the chills still dig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But now even the fires, burn with an icy touch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Perhaps that was the doing, of the frozen air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The frozen world, it’s always been everywhere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As long as the glacier crown is all but aware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The frozen tides, once at arm's reach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Now grip the spines of children, snapping them as they screech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Maybe the tides, and the crown and the wind, were always too much to take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Maybe it’s impossible, to survive until daybreak</a:t>
            </a:r>
          </a:p>
          <a:p>
            <a:endParaRPr lang="en-US" sz="14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76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nature, rain, sitting, black&#10;&#10;Description generated with very high confidence">
            <a:extLst>
              <a:ext uri="{FF2B5EF4-FFF2-40B4-BE49-F238E27FC236}">
                <a16:creationId xmlns:a16="http://schemas.microsoft.com/office/drawing/2014/main" id="{E397F70A-0ED0-4A69-AD7F-9F7BACC4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E1CE6-E530-407A-A157-ED55894A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2592943"/>
            <a:ext cx="4593021" cy="28912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A little girl, no older than three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Felt that she could finally be free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“Don’t play in the tides”, her mother would say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Her mother wasn’t there, when they took her away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A boy with no sister, waited until dawn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Hoping he would find the chills to be gone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But they were fiercer than he thought,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And they worked with the tides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One lost body, sinking to the floor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One night outside, and he was nothing more</a:t>
            </a:r>
          </a:p>
          <a:p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33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98903-950C-4951-ADF6-C04F8B0E8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53347"/>
            <a:ext cx="5335419" cy="47015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A childless father, soothed his wife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The woman mourning, cursing her life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Maybe if they had been there,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Maybe if they had dared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Then the wind and the waves and the crown would have cared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But it was wishful thinking, and the father knew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So he traveled up a mountain, to face what he knew</a:t>
            </a:r>
          </a:p>
          <a:p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34E375F5-E7FA-4828-B0F4-762A3629A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5" r="1856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8185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Arctic Poetry</vt:lpstr>
      <vt:lpstr>Why did I choose this region?</vt:lpstr>
      <vt:lpstr>What can you expect from my first poem?</vt:lpstr>
      <vt:lpstr>Daybreak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 expect from my second poem?</vt:lpstr>
      <vt:lpstr>Nightfall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Place-Based Poetry</vt:lpstr>
      <vt:lpstr>Sources Cited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473</cp:revision>
  <dcterms:created xsi:type="dcterms:W3CDTF">2020-02-03T06:32:08Z</dcterms:created>
  <dcterms:modified xsi:type="dcterms:W3CDTF">2020-02-07T17:35:32Z</dcterms:modified>
</cp:coreProperties>
</file>