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8A8689-FB3F-4F0F-81EA-CB641715B58C}" v="104" dt="2021-12-03T04:36:45.6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snapToGrid="0">
      <p:cViewPr varScale="1">
        <p:scale>
          <a:sx n="72" d="100"/>
          <a:sy n="72" d="100"/>
        </p:scale>
        <p:origin x="45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130S-Alago, Eimmerin" userId="afd78ce0-55db-4a1c-a2c4-fd73f5e289a9" providerId="ADAL" clId="{C28A8689-FB3F-4F0F-81EA-CB641715B58C}"/>
    <pc:docChg chg="undo custSel addSld modSld sldOrd">
      <pc:chgData name="130S-Alago, Eimmerin" userId="afd78ce0-55db-4a1c-a2c4-fd73f5e289a9" providerId="ADAL" clId="{C28A8689-FB3F-4F0F-81EA-CB641715B58C}" dt="2021-12-03T04:53:26.239" v="2775" actId="27636"/>
      <pc:docMkLst>
        <pc:docMk/>
      </pc:docMkLst>
      <pc:sldChg chg="addSp modSp mod ord">
        <pc:chgData name="130S-Alago, Eimmerin" userId="afd78ce0-55db-4a1c-a2c4-fd73f5e289a9" providerId="ADAL" clId="{C28A8689-FB3F-4F0F-81EA-CB641715B58C}" dt="2021-11-18T00:34:23.819" v="539"/>
        <pc:sldMkLst>
          <pc:docMk/>
          <pc:sldMk cId="3479185304" sldId="257"/>
        </pc:sldMkLst>
        <pc:spChg chg="mod ord">
          <ac:chgData name="130S-Alago, Eimmerin" userId="afd78ce0-55db-4a1c-a2c4-fd73f5e289a9" providerId="ADAL" clId="{C28A8689-FB3F-4F0F-81EA-CB641715B58C}" dt="2021-11-17T20:48:35.121" v="82" actId="113"/>
          <ac:spMkLst>
            <pc:docMk/>
            <pc:sldMk cId="3479185304" sldId="257"/>
            <ac:spMk id="2" creationId="{F6B6D177-CBA5-48F6-B961-FDB81B203312}"/>
          </ac:spMkLst>
        </pc:spChg>
        <pc:spChg chg="mod ord">
          <ac:chgData name="130S-Alago, Eimmerin" userId="afd78ce0-55db-4a1c-a2c4-fd73f5e289a9" providerId="ADAL" clId="{C28A8689-FB3F-4F0F-81EA-CB641715B58C}" dt="2021-11-17T20:49:39.049" v="87" actId="14100"/>
          <ac:spMkLst>
            <pc:docMk/>
            <pc:sldMk cId="3479185304" sldId="257"/>
            <ac:spMk id="3" creationId="{A4FED15C-606A-49C6-A63D-0F8A00E93F86}"/>
          </ac:spMkLst>
        </pc:spChg>
        <pc:picChg chg="mod">
          <ac:chgData name="130S-Alago, Eimmerin" userId="afd78ce0-55db-4a1c-a2c4-fd73f5e289a9" providerId="ADAL" clId="{C28A8689-FB3F-4F0F-81EA-CB641715B58C}" dt="2021-11-18T00:26:01.005" v="472" actId="14100"/>
          <ac:picMkLst>
            <pc:docMk/>
            <pc:sldMk cId="3479185304" sldId="257"/>
            <ac:picMk id="5" creationId="{B492E5B2-B4A8-4279-9800-8E708BABEDCF}"/>
          </ac:picMkLst>
        </pc:picChg>
        <pc:picChg chg="add mod">
          <ac:chgData name="130S-Alago, Eimmerin" userId="afd78ce0-55db-4a1c-a2c4-fd73f5e289a9" providerId="ADAL" clId="{C28A8689-FB3F-4F0F-81EA-CB641715B58C}" dt="2021-11-17T20:47:19.443" v="77" actId="14100"/>
          <ac:picMkLst>
            <pc:docMk/>
            <pc:sldMk cId="3479185304" sldId="257"/>
            <ac:picMk id="1026" creationId="{8C49579D-FB9C-4F18-B1B6-7A1FEF3BE17B}"/>
          </ac:picMkLst>
        </pc:picChg>
      </pc:sldChg>
      <pc:sldChg chg="addSp delSp modSp new mod ord setBg">
        <pc:chgData name="130S-Alago, Eimmerin" userId="afd78ce0-55db-4a1c-a2c4-fd73f5e289a9" providerId="ADAL" clId="{C28A8689-FB3F-4F0F-81EA-CB641715B58C}" dt="2021-12-03T04:49:16.473" v="2771" actId="20577"/>
        <pc:sldMkLst>
          <pc:docMk/>
          <pc:sldMk cId="1630966637" sldId="258"/>
        </pc:sldMkLst>
        <pc:spChg chg="mod">
          <ac:chgData name="130S-Alago, Eimmerin" userId="afd78ce0-55db-4a1c-a2c4-fd73f5e289a9" providerId="ADAL" clId="{C28A8689-FB3F-4F0F-81EA-CB641715B58C}" dt="2021-11-18T00:31:56.011" v="496" actId="208"/>
          <ac:spMkLst>
            <pc:docMk/>
            <pc:sldMk cId="1630966637" sldId="258"/>
            <ac:spMk id="2" creationId="{FD246D7F-DAF7-4E68-BF7B-7414DA76C71B}"/>
          </ac:spMkLst>
        </pc:spChg>
        <pc:spChg chg="mod ord">
          <ac:chgData name="130S-Alago, Eimmerin" userId="afd78ce0-55db-4a1c-a2c4-fd73f5e289a9" providerId="ADAL" clId="{C28A8689-FB3F-4F0F-81EA-CB641715B58C}" dt="2021-12-03T04:49:16.473" v="2771" actId="20577"/>
          <ac:spMkLst>
            <pc:docMk/>
            <pc:sldMk cId="1630966637" sldId="258"/>
            <ac:spMk id="3" creationId="{5C09F3B2-1BF7-4AA4-AD31-90F6ED2C59C4}"/>
          </ac:spMkLst>
        </pc:spChg>
        <pc:spChg chg="add mod ord">
          <ac:chgData name="130S-Alago, Eimmerin" userId="afd78ce0-55db-4a1c-a2c4-fd73f5e289a9" providerId="ADAL" clId="{C28A8689-FB3F-4F0F-81EA-CB641715B58C}" dt="2021-11-18T05:54:04.890" v="561" actId="14861"/>
          <ac:spMkLst>
            <pc:docMk/>
            <pc:sldMk cId="1630966637" sldId="258"/>
            <ac:spMk id="4" creationId="{CD3DFE91-B326-4FB6-93BC-301C95882361}"/>
          </ac:spMkLst>
        </pc:spChg>
        <pc:spChg chg="add mod">
          <ac:chgData name="130S-Alago, Eimmerin" userId="afd78ce0-55db-4a1c-a2c4-fd73f5e289a9" providerId="ADAL" clId="{C28A8689-FB3F-4F0F-81EA-CB641715B58C}" dt="2021-11-18T00:30:23.672" v="487" actId="1076"/>
          <ac:spMkLst>
            <pc:docMk/>
            <pc:sldMk cId="1630966637" sldId="258"/>
            <ac:spMk id="11" creationId="{C5EEFFB7-3085-4883-89F8-3B648C352844}"/>
          </ac:spMkLst>
        </pc:spChg>
        <pc:spChg chg="add mod ord">
          <ac:chgData name="130S-Alago, Eimmerin" userId="afd78ce0-55db-4a1c-a2c4-fd73f5e289a9" providerId="ADAL" clId="{C28A8689-FB3F-4F0F-81EA-CB641715B58C}" dt="2021-11-18T00:31:05.758" v="490" actId="167"/>
          <ac:spMkLst>
            <pc:docMk/>
            <pc:sldMk cId="1630966637" sldId="258"/>
            <ac:spMk id="12" creationId="{A2E356D3-FCF5-4DAF-B7C7-61E0BCFB24D7}"/>
          </ac:spMkLst>
        </pc:spChg>
        <pc:picChg chg="add mod">
          <ac:chgData name="130S-Alago, Eimmerin" userId="afd78ce0-55db-4a1c-a2c4-fd73f5e289a9" providerId="ADAL" clId="{C28A8689-FB3F-4F0F-81EA-CB641715B58C}" dt="2021-11-18T06:06:59.298" v="562" actId="339"/>
          <ac:picMkLst>
            <pc:docMk/>
            <pc:sldMk cId="1630966637" sldId="258"/>
            <ac:picMk id="6" creationId="{3041521E-894C-4287-A219-549BEB258150}"/>
          </ac:picMkLst>
        </pc:picChg>
        <pc:picChg chg="add mod">
          <ac:chgData name="130S-Alago, Eimmerin" userId="afd78ce0-55db-4a1c-a2c4-fd73f5e289a9" providerId="ADAL" clId="{C28A8689-FB3F-4F0F-81EA-CB641715B58C}" dt="2021-11-18T00:34:52.554" v="542" actId="207"/>
          <ac:picMkLst>
            <pc:docMk/>
            <pc:sldMk cId="1630966637" sldId="258"/>
            <ac:picMk id="8" creationId="{0D074904-0EF3-4118-B97B-40D0948C07FD}"/>
          </ac:picMkLst>
        </pc:picChg>
        <pc:picChg chg="add mod">
          <ac:chgData name="130S-Alago, Eimmerin" userId="afd78ce0-55db-4a1c-a2c4-fd73f5e289a9" providerId="ADAL" clId="{C28A8689-FB3F-4F0F-81EA-CB641715B58C}" dt="2021-11-18T00:34:48.370" v="540" actId="207"/>
          <ac:picMkLst>
            <pc:docMk/>
            <pc:sldMk cId="1630966637" sldId="258"/>
            <ac:picMk id="10" creationId="{A346F377-B2F8-4149-8821-207DEE12BF25}"/>
          </ac:picMkLst>
        </pc:picChg>
        <pc:picChg chg="add mod">
          <ac:chgData name="130S-Alago, Eimmerin" userId="afd78ce0-55db-4a1c-a2c4-fd73f5e289a9" providerId="ADAL" clId="{C28A8689-FB3F-4F0F-81EA-CB641715B58C}" dt="2021-11-18T00:29:56.394" v="485" actId="1076"/>
          <ac:picMkLst>
            <pc:docMk/>
            <pc:sldMk cId="1630966637" sldId="258"/>
            <ac:picMk id="2050" creationId="{26BAE67C-7D09-437D-85A9-A6B48F16821A}"/>
          </ac:picMkLst>
        </pc:picChg>
        <pc:picChg chg="add del mod">
          <ac:chgData name="130S-Alago, Eimmerin" userId="afd78ce0-55db-4a1c-a2c4-fd73f5e289a9" providerId="ADAL" clId="{C28A8689-FB3F-4F0F-81EA-CB641715B58C}" dt="2021-11-18T00:13:07.218" v="414" actId="478"/>
          <ac:picMkLst>
            <pc:docMk/>
            <pc:sldMk cId="1630966637" sldId="258"/>
            <ac:picMk id="2052" creationId="{7FE9E14C-3D00-4A6C-B107-D422CCE4D974}"/>
          </ac:picMkLst>
        </pc:picChg>
        <pc:picChg chg="add mod">
          <ac:chgData name="130S-Alago, Eimmerin" userId="afd78ce0-55db-4a1c-a2c4-fd73f5e289a9" providerId="ADAL" clId="{C28A8689-FB3F-4F0F-81EA-CB641715B58C}" dt="2021-11-18T00:22:19.895" v="458" actId="1076"/>
          <ac:picMkLst>
            <pc:docMk/>
            <pc:sldMk cId="1630966637" sldId="258"/>
            <ac:picMk id="2054" creationId="{D3982D10-42F9-4922-9EB9-67D50131FAA6}"/>
          </ac:picMkLst>
        </pc:picChg>
      </pc:sldChg>
      <pc:sldChg chg="addSp modSp new mod setBg">
        <pc:chgData name="130S-Alago, Eimmerin" userId="afd78ce0-55db-4a1c-a2c4-fd73f5e289a9" providerId="ADAL" clId="{C28A8689-FB3F-4F0F-81EA-CB641715B58C}" dt="2021-12-03T04:02:20.325" v="1218" actId="207"/>
        <pc:sldMkLst>
          <pc:docMk/>
          <pc:sldMk cId="4145792484" sldId="259"/>
        </pc:sldMkLst>
        <pc:spChg chg="mod">
          <ac:chgData name="130S-Alago, Eimmerin" userId="afd78ce0-55db-4a1c-a2c4-fd73f5e289a9" providerId="ADAL" clId="{C28A8689-FB3F-4F0F-81EA-CB641715B58C}" dt="2021-12-03T04:02:20.325" v="1218" actId="207"/>
          <ac:spMkLst>
            <pc:docMk/>
            <pc:sldMk cId="4145792484" sldId="259"/>
            <ac:spMk id="2" creationId="{B8A046CB-E7FB-4E46-A701-7BD15C5D7F8B}"/>
          </ac:spMkLst>
        </pc:spChg>
        <pc:spChg chg="mod">
          <ac:chgData name="130S-Alago, Eimmerin" userId="afd78ce0-55db-4a1c-a2c4-fd73f5e289a9" providerId="ADAL" clId="{C28A8689-FB3F-4F0F-81EA-CB641715B58C}" dt="2021-12-03T04:00:11.811" v="1203" actId="14100"/>
          <ac:spMkLst>
            <pc:docMk/>
            <pc:sldMk cId="4145792484" sldId="259"/>
            <ac:spMk id="3" creationId="{20B2BE1E-C4D6-4AAE-BF48-C457D40DD869}"/>
          </ac:spMkLst>
        </pc:spChg>
        <pc:picChg chg="add mod">
          <ac:chgData name="130S-Alago, Eimmerin" userId="afd78ce0-55db-4a1c-a2c4-fd73f5e289a9" providerId="ADAL" clId="{C28A8689-FB3F-4F0F-81EA-CB641715B58C}" dt="2021-12-03T04:02:08.691" v="1217" actId="1076"/>
          <ac:picMkLst>
            <pc:docMk/>
            <pc:sldMk cId="4145792484" sldId="259"/>
            <ac:picMk id="5" creationId="{86CB20B3-2F67-48B9-AA45-A2AD550CA8D4}"/>
          </ac:picMkLst>
        </pc:picChg>
        <pc:picChg chg="add mod">
          <ac:chgData name="130S-Alago, Eimmerin" userId="afd78ce0-55db-4a1c-a2c4-fd73f5e289a9" providerId="ADAL" clId="{C28A8689-FB3F-4F0F-81EA-CB641715B58C}" dt="2021-12-03T03:58:17.432" v="1187" actId="1582"/>
          <ac:picMkLst>
            <pc:docMk/>
            <pc:sldMk cId="4145792484" sldId="259"/>
            <ac:picMk id="1026" creationId="{ED18130A-80D5-4555-A408-F7498D7966EA}"/>
          </ac:picMkLst>
        </pc:picChg>
        <pc:picChg chg="add mod">
          <ac:chgData name="130S-Alago, Eimmerin" userId="afd78ce0-55db-4a1c-a2c4-fd73f5e289a9" providerId="ADAL" clId="{C28A8689-FB3F-4F0F-81EA-CB641715B58C}" dt="2021-12-03T03:58:03.003" v="1184" actId="1582"/>
          <ac:picMkLst>
            <pc:docMk/>
            <pc:sldMk cId="4145792484" sldId="259"/>
            <ac:picMk id="1028" creationId="{AAA40C92-7877-4ECD-A37D-64CE80E17948}"/>
          </ac:picMkLst>
        </pc:picChg>
      </pc:sldChg>
      <pc:sldChg chg="addSp delSp modSp new mod setBg modClrScheme chgLayout">
        <pc:chgData name="130S-Alago, Eimmerin" userId="afd78ce0-55db-4a1c-a2c4-fd73f5e289a9" providerId="ADAL" clId="{C28A8689-FB3F-4F0F-81EA-CB641715B58C}" dt="2021-12-03T04:25:11.255" v="2100" actId="208"/>
        <pc:sldMkLst>
          <pc:docMk/>
          <pc:sldMk cId="2585162422" sldId="260"/>
        </pc:sldMkLst>
        <pc:spChg chg="add del mod">
          <ac:chgData name="130S-Alago, Eimmerin" userId="afd78ce0-55db-4a1c-a2c4-fd73f5e289a9" providerId="ADAL" clId="{C28A8689-FB3F-4F0F-81EA-CB641715B58C}" dt="2021-12-03T04:02:57.830" v="1222"/>
          <ac:spMkLst>
            <pc:docMk/>
            <pc:sldMk cId="2585162422" sldId="260"/>
            <ac:spMk id="2" creationId="{97C52B18-B24D-446A-8197-4A07B9C4710E}"/>
          </ac:spMkLst>
        </pc:spChg>
        <pc:spChg chg="add del mod ord">
          <ac:chgData name="130S-Alago, Eimmerin" userId="afd78ce0-55db-4a1c-a2c4-fd73f5e289a9" providerId="ADAL" clId="{C28A8689-FB3F-4F0F-81EA-CB641715B58C}" dt="2021-12-03T04:03:17.013" v="1225" actId="700"/>
          <ac:spMkLst>
            <pc:docMk/>
            <pc:sldMk cId="2585162422" sldId="260"/>
            <ac:spMk id="3" creationId="{15731DF2-C422-419A-82DA-AB23FDFABD57}"/>
          </ac:spMkLst>
        </pc:spChg>
        <pc:spChg chg="add del mod ord">
          <ac:chgData name="130S-Alago, Eimmerin" userId="afd78ce0-55db-4a1c-a2c4-fd73f5e289a9" providerId="ADAL" clId="{C28A8689-FB3F-4F0F-81EA-CB641715B58C}" dt="2021-12-03T04:03:17.013" v="1225" actId="700"/>
          <ac:spMkLst>
            <pc:docMk/>
            <pc:sldMk cId="2585162422" sldId="260"/>
            <ac:spMk id="4" creationId="{7D776C4A-7BB1-4C65-8360-E7B5D2D5A791}"/>
          </ac:spMkLst>
        </pc:spChg>
        <pc:spChg chg="add mod ord">
          <ac:chgData name="130S-Alago, Eimmerin" userId="afd78ce0-55db-4a1c-a2c4-fd73f5e289a9" providerId="ADAL" clId="{C28A8689-FB3F-4F0F-81EA-CB641715B58C}" dt="2021-12-03T04:22:40.562" v="2078" actId="255"/>
          <ac:spMkLst>
            <pc:docMk/>
            <pc:sldMk cId="2585162422" sldId="260"/>
            <ac:spMk id="5" creationId="{00B9EF11-03D1-4431-B422-6CBCB66394E9}"/>
          </ac:spMkLst>
        </pc:spChg>
        <pc:spChg chg="add mod ord">
          <ac:chgData name="130S-Alago, Eimmerin" userId="afd78ce0-55db-4a1c-a2c4-fd73f5e289a9" providerId="ADAL" clId="{C28A8689-FB3F-4F0F-81EA-CB641715B58C}" dt="2021-12-03T04:22:07.052" v="2068" actId="1076"/>
          <ac:spMkLst>
            <pc:docMk/>
            <pc:sldMk cId="2585162422" sldId="260"/>
            <ac:spMk id="6" creationId="{F851D1FC-F725-4AAF-B12A-7CDAA4D2B95F}"/>
          </ac:spMkLst>
        </pc:spChg>
        <pc:spChg chg="add mod">
          <ac:chgData name="130S-Alago, Eimmerin" userId="afd78ce0-55db-4a1c-a2c4-fd73f5e289a9" providerId="ADAL" clId="{C28A8689-FB3F-4F0F-81EA-CB641715B58C}" dt="2021-12-03T04:25:06.305" v="2099" actId="14100"/>
          <ac:spMkLst>
            <pc:docMk/>
            <pc:sldMk cId="2585162422" sldId="260"/>
            <ac:spMk id="9" creationId="{95A1D118-C78C-4529-9A29-988E5B74A3CA}"/>
          </ac:spMkLst>
        </pc:spChg>
        <pc:picChg chg="add mod">
          <ac:chgData name="130S-Alago, Eimmerin" userId="afd78ce0-55db-4a1c-a2c4-fd73f5e289a9" providerId="ADAL" clId="{C28A8689-FB3F-4F0F-81EA-CB641715B58C}" dt="2021-12-03T04:20:00.706" v="2043" actId="1582"/>
          <ac:picMkLst>
            <pc:docMk/>
            <pc:sldMk cId="2585162422" sldId="260"/>
            <ac:picMk id="8" creationId="{9CE5AF18-CD2A-4128-A77C-217C2B4C289C}"/>
          </ac:picMkLst>
        </pc:picChg>
        <pc:picChg chg="add mod">
          <ac:chgData name="130S-Alago, Eimmerin" userId="afd78ce0-55db-4a1c-a2c4-fd73f5e289a9" providerId="ADAL" clId="{C28A8689-FB3F-4F0F-81EA-CB641715B58C}" dt="2021-12-03T04:25:11.255" v="2100" actId="208"/>
          <ac:picMkLst>
            <pc:docMk/>
            <pc:sldMk cId="2585162422" sldId="260"/>
            <ac:picMk id="11" creationId="{68C439F0-6DE5-4D85-913A-330BFEEEA50B}"/>
          </ac:picMkLst>
        </pc:picChg>
        <pc:picChg chg="add mod">
          <ac:chgData name="130S-Alago, Eimmerin" userId="afd78ce0-55db-4a1c-a2c4-fd73f5e289a9" providerId="ADAL" clId="{C28A8689-FB3F-4F0F-81EA-CB641715B58C}" dt="2021-12-03T04:19:54.370" v="2041" actId="1582"/>
          <ac:picMkLst>
            <pc:docMk/>
            <pc:sldMk cId="2585162422" sldId="260"/>
            <ac:picMk id="2050" creationId="{8DCE8E7B-0528-4E54-BC57-48B52372B54E}"/>
          </ac:picMkLst>
        </pc:picChg>
      </pc:sldChg>
      <pc:sldChg chg="addSp modSp new mod setBg">
        <pc:chgData name="130S-Alago, Eimmerin" userId="afd78ce0-55db-4a1c-a2c4-fd73f5e289a9" providerId="ADAL" clId="{C28A8689-FB3F-4F0F-81EA-CB641715B58C}" dt="2021-12-03T04:53:26.239" v="2775" actId="27636"/>
        <pc:sldMkLst>
          <pc:docMk/>
          <pc:sldMk cId="2441021985" sldId="261"/>
        </pc:sldMkLst>
        <pc:spChg chg="mod">
          <ac:chgData name="130S-Alago, Eimmerin" userId="afd78ce0-55db-4a1c-a2c4-fd73f5e289a9" providerId="ADAL" clId="{C28A8689-FB3F-4F0F-81EA-CB641715B58C}" dt="2021-12-03T04:53:26.239" v="2775" actId="27636"/>
          <ac:spMkLst>
            <pc:docMk/>
            <pc:sldMk cId="2441021985" sldId="261"/>
            <ac:spMk id="2" creationId="{723117A7-E743-4205-BF38-ADCAA94D4C71}"/>
          </ac:spMkLst>
        </pc:spChg>
        <pc:spChg chg="mod">
          <ac:chgData name="130S-Alago, Eimmerin" userId="afd78ce0-55db-4a1c-a2c4-fd73f5e289a9" providerId="ADAL" clId="{C28A8689-FB3F-4F0F-81EA-CB641715B58C}" dt="2021-12-03T04:37:24.762" v="2770" actId="14100"/>
          <ac:spMkLst>
            <pc:docMk/>
            <pc:sldMk cId="2441021985" sldId="261"/>
            <ac:spMk id="3" creationId="{F3E0EBC2-0F11-4595-83DE-2331084A0BA2}"/>
          </ac:spMkLst>
        </pc:spChg>
        <pc:spChg chg="add mod">
          <ac:chgData name="130S-Alago, Eimmerin" userId="afd78ce0-55db-4a1c-a2c4-fd73f5e289a9" providerId="ADAL" clId="{C28A8689-FB3F-4F0F-81EA-CB641715B58C}" dt="2021-12-03T04:36:36.711" v="2764" actId="14100"/>
          <ac:spMkLst>
            <pc:docMk/>
            <pc:sldMk cId="2441021985" sldId="261"/>
            <ac:spMk id="4" creationId="{8D47635F-545A-4386-8A8A-07318583B60C}"/>
          </ac:spMkLst>
        </pc:spChg>
        <pc:spChg chg="add mod">
          <ac:chgData name="130S-Alago, Eimmerin" userId="afd78ce0-55db-4a1c-a2c4-fd73f5e289a9" providerId="ADAL" clId="{C28A8689-FB3F-4F0F-81EA-CB641715B58C}" dt="2021-12-03T04:36:39.943" v="2765" actId="1076"/>
          <ac:spMkLst>
            <pc:docMk/>
            <pc:sldMk cId="2441021985" sldId="261"/>
            <ac:spMk id="5" creationId="{8B5BF4A6-5984-40AB-BA3E-4B0183987660}"/>
          </ac:spMkLst>
        </pc:spChg>
        <pc:spChg chg="add">
          <ac:chgData name="130S-Alago, Eimmerin" userId="afd78ce0-55db-4a1c-a2c4-fd73f5e289a9" providerId="ADAL" clId="{C28A8689-FB3F-4F0F-81EA-CB641715B58C}" dt="2021-12-03T04:33:42.204" v="2699" actId="26606"/>
          <ac:spMkLst>
            <pc:docMk/>
            <pc:sldMk cId="2441021985" sldId="261"/>
            <ac:spMk id="71" creationId="{C0DB9C61-90E0-484F-8602-02F49EDC1B70}"/>
          </ac:spMkLst>
        </pc:spChg>
        <pc:spChg chg="add">
          <ac:chgData name="130S-Alago, Eimmerin" userId="afd78ce0-55db-4a1c-a2c4-fd73f5e289a9" providerId="ADAL" clId="{C28A8689-FB3F-4F0F-81EA-CB641715B58C}" dt="2021-12-03T04:33:42.204" v="2699" actId="26606"/>
          <ac:spMkLst>
            <pc:docMk/>
            <pc:sldMk cId="2441021985" sldId="261"/>
            <ac:spMk id="73" creationId="{3F7ED563-E5DB-4937-BF78-7893C4DC92A0}"/>
          </ac:spMkLst>
        </pc:spChg>
        <pc:spChg chg="add">
          <ac:chgData name="130S-Alago, Eimmerin" userId="afd78ce0-55db-4a1c-a2c4-fd73f5e289a9" providerId="ADAL" clId="{C28A8689-FB3F-4F0F-81EA-CB641715B58C}" dt="2021-12-03T04:33:42.204" v="2699" actId="26606"/>
          <ac:spMkLst>
            <pc:docMk/>
            <pc:sldMk cId="2441021985" sldId="261"/>
            <ac:spMk id="75" creationId="{2306B647-FE95-4550-8350-3D2180C62211}"/>
          </ac:spMkLst>
        </pc:spChg>
        <pc:picChg chg="add mod">
          <ac:chgData name="130S-Alago, Eimmerin" userId="afd78ce0-55db-4a1c-a2c4-fd73f5e289a9" providerId="ADAL" clId="{C28A8689-FB3F-4F0F-81EA-CB641715B58C}" dt="2021-12-03T04:36:45.611" v="2766" actId="1076"/>
          <ac:picMkLst>
            <pc:docMk/>
            <pc:sldMk cId="2441021985" sldId="261"/>
            <ac:picMk id="3074" creationId="{5144B52E-3947-4B86-B350-B5FF2315F42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0CD559C-0891-4904-A8AE-94CEA1A983B9}" type="datetimeFigureOut">
              <a:rPr lang="en-CA" smtClean="0"/>
              <a:t>2021-12-02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D9D91FF-445C-4EFF-91E5-86030EBAB495}" type="slidenum">
              <a:rPr lang="en-CA" smtClean="0"/>
              <a:t>‹#›</a:t>
            </a:fld>
            <a:endParaRPr lang="en-CA"/>
          </a:p>
        </p:txBody>
      </p:sp>
    </p:spTree>
    <p:extLst>
      <p:ext uri="{BB962C8B-B14F-4D97-AF65-F5344CB8AC3E}">
        <p14:creationId xmlns:p14="http://schemas.microsoft.com/office/powerpoint/2010/main" val="3231249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CD559C-0891-4904-A8AE-94CEA1A983B9}" type="datetimeFigureOut">
              <a:rPr lang="en-CA" smtClean="0"/>
              <a:t>2021-12-02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D9D91FF-445C-4EFF-91E5-86030EBAB495}" type="slidenum">
              <a:rPr lang="en-CA" smtClean="0"/>
              <a:t>‹#›</a:t>
            </a:fld>
            <a:endParaRPr lang="en-CA"/>
          </a:p>
        </p:txBody>
      </p:sp>
    </p:spTree>
    <p:extLst>
      <p:ext uri="{BB962C8B-B14F-4D97-AF65-F5344CB8AC3E}">
        <p14:creationId xmlns:p14="http://schemas.microsoft.com/office/powerpoint/2010/main" val="2704320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CD559C-0891-4904-A8AE-94CEA1A983B9}" type="datetimeFigureOut">
              <a:rPr lang="en-CA" smtClean="0"/>
              <a:t>2021-12-02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D9D91FF-445C-4EFF-91E5-86030EBAB495}" type="slidenum">
              <a:rPr lang="en-CA" smtClean="0"/>
              <a:t>‹#›</a:t>
            </a:fld>
            <a:endParaRPr lang="en-CA"/>
          </a:p>
        </p:txBody>
      </p:sp>
    </p:spTree>
    <p:extLst>
      <p:ext uri="{BB962C8B-B14F-4D97-AF65-F5344CB8AC3E}">
        <p14:creationId xmlns:p14="http://schemas.microsoft.com/office/powerpoint/2010/main" val="897575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CD559C-0891-4904-A8AE-94CEA1A983B9}" type="datetimeFigureOut">
              <a:rPr lang="en-CA" smtClean="0"/>
              <a:t>2021-12-02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D9D91FF-445C-4EFF-91E5-86030EBAB495}" type="slidenum">
              <a:rPr lang="en-CA" smtClean="0"/>
              <a:t>‹#›</a:t>
            </a:fld>
            <a:endParaRPr lang="en-CA"/>
          </a:p>
        </p:txBody>
      </p:sp>
    </p:spTree>
    <p:extLst>
      <p:ext uri="{BB962C8B-B14F-4D97-AF65-F5344CB8AC3E}">
        <p14:creationId xmlns:p14="http://schemas.microsoft.com/office/powerpoint/2010/main" val="192822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CD559C-0891-4904-A8AE-94CEA1A983B9}" type="datetimeFigureOut">
              <a:rPr lang="en-CA" smtClean="0"/>
              <a:t>2021-12-02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D9D91FF-445C-4EFF-91E5-86030EBAB495}" type="slidenum">
              <a:rPr lang="en-CA" smtClean="0"/>
              <a:t>‹#›</a:t>
            </a:fld>
            <a:endParaRPr lang="en-CA"/>
          </a:p>
        </p:txBody>
      </p:sp>
    </p:spTree>
    <p:extLst>
      <p:ext uri="{BB962C8B-B14F-4D97-AF65-F5344CB8AC3E}">
        <p14:creationId xmlns:p14="http://schemas.microsoft.com/office/powerpoint/2010/main" val="2369259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CD559C-0891-4904-A8AE-94CEA1A983B9}" type="datetimeFigureOut">
              <a:rPr lang="en-CA" smtClean="0"/>
              <a:t>2021-12-02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D9D91FF-445C-4EFF-91E5-86030EBAB495}" type="slidenum">
              <a:rPr lang="en-CA" smtClean="0"/>
              <a:t>‹#›</a:t>
            </a:fld>
            <a:endParaRPr lang="en-CA"/>
          </a:p>
        </p:txBody>
      </p:sp>
    </p:spTree>
    <p:extLst>
      <p:ext uri="{BB962C8B-B14F-4D97-AF65-F5344CB8AC3E}">
        <p14:creationId xmlns:p14="http://schemas.microsoft.com/office/powerpoint/2010/main" val="2821257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CD559C-0891-4904-A8AE-94CEA1A983B9}" type="datetimeFigureOut">
              <a:rPr lang="en-CA" smtClean="0"/>
              <a:t>2021-12-02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D9D91FF-445C-4EFF-91E5-86030EBAB495}" type="slidenum">
              <a:rPr lang="en-CA" smtClean="0"/>
              <a:t>‹#›</a:t>
            </a:fld>
            <a:endParaRPr lang="en-CA"/>
          </a:p>
        </p:txBody>
      </p:sp>
    </p:spTree>
    <p:extLst>
      <p:ext uri="{BB962C8B-B14F-4D97-AF65-F5344CB8AC3E}">
        <p14:creationId xmlns:p14="http://schemas.microsoft.com/office/powerpoint/2010/main" val="1837120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0CD559C-0891-4904-A8AE-94CEA1A983B9}" type="datetimeFigureOut">
              <a:rPr lang="en-CA" smtClean="0"/>
              <a:t>2021-12-02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D9D91FF-445C-4EFF-91E5-86030EBAB495}" type="slidenum">
              <a:rPr lang="en-CA" smtClean="0"/>
              <a:t>‹#›</a:t>
            </a:fld>
            <a:endParaRPr lang="en-CA"/>
          </a:p>
        </p:txBody>
      </p:sp>
    </p:spTree>
    <p:extLst>
      <p:ext uri="{BB962C8B-B14F-4D97-AF65-F5344CB8AC3E}">
        <p14:creationId xmlns:p14="http://schemas.microsoft.com/office/powerpoint/2010/main" val="1929245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CD559C-0891-4904-A8AE-94CEA1A983B9}" type="datetimeFigureOut">
              <a:rPr lang="en-CA" smtClean="0"/>
              <a:t>2021-12-02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D9D91FF-445C-4EFF-91E5-86030EBAB495}" type="slidenum">
              <a:rPr lang="en-CA" smtClean="0"/>
              <a:t>‹#›</a:t>
            </a:fld>
            <a:endParaRPr lang="en-CA"/>
          </a:p>
        </p:txBody>
      </p:sp>
    </p:spTree>
    <p:extLst>
      <p:ext uri="{BB962C8B-B14F-4D97-AF65-F5344CB8AC3E}">
        <p14:creationId xmlns:p14="http://schemas.microsoft.com/office/powerpoint/2010/main" val="1545256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CD559C-0891-4904-A8AE-94CEA1A983B9}" type="datetimeFigureOut">
              <a:rPr lang="en-CA" smtClean="0"/>
              <a:t>2021-12-02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D9D91FF-445C-4EFF-91E5-86030EBAB495}" type="slidenum">
              <a:rPr lang="en-CA" smtClean="0"/>
              <a:t>‹#›</a:t>
            </a:fld>
            <a:endParaRPr lang="en-CA"/>
          </a:p>
        </p:txBody>
      </p:sp>
    </p:spTree>
    <p:extLst>
      <p:ext uri="{BB962C8B-B14F-4D97-AF65-F5344CB8AC3E}">
        <p14:creationId xmlns:p14="http://schemas.microsoft.com/office/powerpoint/2010/main" val="715093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CD559C-0891-4904-A8AE-94CEA1A983B9}" type="datetimeFigureOut">
              <a:rPr lang="en-CA" smtClean="0"/>
              <a:t>2021-12-02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D9D91FF-445C-4EFF-91E5-86030EBAB495}" type="slidenum">
              <a:rPr lang="en-CA" smtClean="0"/>
              <a:t>‹#›</a:t>
            </a:fld>
            <a:endParaRPr lang="en-CA"/>
          </a:p>
        </p:txBody>
      </p:sp>
    </p:spTree>
    <p:extLst>
      <p:ext uri="{BB962C8B-B14F-4D97-AF65-F5344CB8AC3E}">
        <p14:creationId xmlns:p14="http://schemas.microsoft.com/office/powerpoint/2010/main" val="1535450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CD559C-0891-4904-A8AE-94CEA1A983B9}" type="datetimeFigureOut">
              <a:rPr lang="en-CA" smtClean="0"/>
              <a:t>2021-12-02</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9D91FF-445C-4EFF-91E5-86030EBAB495}" type="slidenum">
              <a:rPr lang="en-CA" smtClean="0"/>
              <a:t>‹#›</a:t>
            </a:fld>
            <a:endParaRPr lang="en-CA"/>
          </a:p>
        </p:txBody>
      </p:sp>
    </p:spTree>
    <p:extLst>
      <p:ext uri="{BB962C8B-B14F-4D97-AF65-F5344CB8AC3E}">
        <p14:creationId xmlns:p14="http://schemas.microsoft.com/office/powerpoint/2010/main" val="5092774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lgGrid">
          <a:fgClr>
            <a:schemeClr val="accent1"/>
          </a:fgClr>
          <a:bgClr>
            <a:schemeClr val="bg1"/>
          </a:bgClr>
        </a:patt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699AE4C-C74E-4D6C-A142-C12F96445E8C}"/>
              </a:ext>
            </a:extLst>
          </p:cNvPr>
          <p:cNvSpPr>
            <a:spLocks noGrp="1"/>
          </p:cNvSpPr>
          <p:nvPr>
            <p:ph type="subTitle" idx="1"/>
          </p:nvPr>
        </p:nvSpPr>
        <p:spPr>
          <a:xfrm>
            <a:off x="1177824" y="6194323"/>
            <a:ext cx="2177936" cy="562570"/>
          </a:xfrm>
          <a:solidFill>
            <a:schemeClr val="bg1"/>
          </a:solidFill>
          <a:ln w="57150">
            <a:solidFill>
              <a:schemeClr val="accent2">
                <a:lumMod val="75000"/>
              </a:schemeClr>
            </a:solidFill>
          </a:ln>
        </p:spPr>
        <p:txBody>
          <a:bodyPr>
            <a:noAutofit/>
          </a:bodyPr>
          <a:lstStyle/>
          <a:p>
            <a:pPr algn="l"/>
            <a:r>
              <a:rPr lang="en-US" sz="4000" dirty="0">
                <a:latin typeface="Freestyle Script" panose="030804020302050B0404" pitchFamily="66" charset="0"/>
              </a:rPr>
              <a:t>Eimmerin Alago</a:t>
            </a:r>
            <a:endParaRPr lang="en-CA" sz="4000" dirty="0">
              <a:latin typeface="Freestyle Script" panose="030804020302050B0404" pitchFamily="66" charset="0"/>
            </a:endParaRPr>
          </a:p>
        </p:txBody>
      </p:sp>
      <p:pic>
        <p:nvPicPr>
          <p:cNvPr id="1026" name="Picture 2" descr="Jaiden Animations | Wikitubia | Fandom">
            <a:extLst>
              <a:ext uri="{FF2B5EF4-FFF2-40B4-BE49-F238E27FC236}">
                <a16:creationId xmlns:a16="http://schemas.microsoft.com/office/drawing/2014/main" id="{69684970-522C-43CF-B1EC-C4723FA6F4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65" r="3989"/>
          <a:stretch/>
        </p:blipFill>
        <p:spPr bwMode="auto">
          <a:xfrm>
            <a:off x="6229215" y="3516"/>
            <a:ext cx="5959737" cy="6854484"/>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accent2">
              <a:lumMod val="60000"/>
              <a:lumOff val="40000"/>
            </a:schemeClr>
          </a:solidFill>
          <a:ln w="57150">
            <a:solidFill>
              <a:schemeClr val="accent2">
                <a:lumMod val="75000"/>
              </a:schemeClr>
            </a:solidFill>
          </a:ln>
        </p:spPr>
      </p:pic>
      <p:sp>
        <p:nvSpPr>
          <p:cNvPr id="6" name="Half Frame 5">
            <a:extLst>
              <a:ext uri="{FF2B5EF4-FFF2-40B4-BE49-F238E27FC236}">
                <a16:creationId xmlns:a16="http://schemas.microsoft.com/office/drawing/2014/main" id="{66C8A94E-9402-4460-8FBE-EE68ADDC79CF}"/>
              </a:ext>
            </a:extLst>
          </p:cNvPr>
          <p:cNvSpPr/>
          <p:nvPr/>
        </p:nvSpPr>
        <p:spPr>
          <a:xfrm>
            <a:off x="130995" y="131193"/>
            <a:ext cx="5698626" cy="4781118"/>
          </a:xfrm>
          <a:prstGeom prst="halfFrame">
            <a:avLst>
              <a:gd name="adj1" fmla="val 7305"/>
              <a:gd name="adj2" fmla="val 8545"/>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1028" name="Picture 4" descr="Home | Jaiden Animations">
            <a:extLst>
              <a:ext uri="{FF2B5EF4-FFF2-40B4-BE49-F238E27FC236}">
                <a16:creationId xmlns:a16="http://schemas.microsoft.com/office/drawing/2014/main" id="{F5A9142E-3F69-40F3-B7BF-4288F9B39A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164" y="568960"/>
            <a:ext cx="4467488" cy="5720080"/>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descr="Pen with solid fill">
            <a:extLst>
              <a:ext uri="{FF2B5EF4-FFF2-40B4-BE49-F238E27FC236}">
                <a16:creationId xmlns:a16="http://schemas.microsoft.com/office/drawing/2014/main" id="{F9235D37-2306-49FF-ACFE-21A45AB0F49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73993" y="3671657"/>
            <a:ext cx="1240654" cy="1240654"/>
          </a:xfrm>
          <a:prstGeom prst="rect">
            <a:avLst/>
          </a:prstGeom>
        </p:spPr>
      </p:pic>
    </p:spTree>
    <p:extLst>
      <p:ext uri="{BB962C8B-B14F-4D97-AF65-F5344CB8AC3E}">
        <p14:creationId xmlns:p14="http://schemas.microsoft.com/office/powerpoint/2010/main" val="592579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92E5B2-B4A8-4279-9800-8E708BABEDCF}"/>
              </a:ext>
            </a:extLst>
          </p:cNvPr>
          <p:cNvPicPr>
            <a:picLocks noChangeAspect="1"/>
          </p:cNvPicPr>
          <p:nvPr/>
        </p:nvPicPr>
        <p:blipFill>
          <a:blip r:embed="rId2"/>
          <a:stretch>
            <a:fillRect/>
          </a:stretch>
        </p:blipFill>
        <p:spPr>
          <a:xfrm>
            <a:off x="3108960" y="-35511"/>
            <a:ext cx="9083040" cy="4190261"/>
          </a:xfrm>
          <a:prstGeom prst="rect">
            <a:avLst/>
          </a:prstGeom>
          <a:ln>
            <a:noFill/>
          </a:ln>
        </p:spPr>
      </p:pic>
      <p:sp>
        <p:nvSpPr>
          <p:cNvPr id="2" name="Title 1">
            <a:extLst>
              <a:ext uri="{FF2B5EF4-FFF2-40B4-BE49-F238E27FC236}">
                <a16:creationId xmlns:a16="http://schemas.microsoft.com/office/drawing/2014/main" id="{F6B6D177-CBA5-48F6-B961-FDB81B203312}"/>
              </a:ext>
            </a:extLst>
          </p:cNvPr>
          <p:cNvSpPr>
            <a:spLocks noGrp="1"/>
          </p:cNvSpPr>
          <p:nvPr>
            <p:ph type="title"/>
          </p:nvPr>
        </p:nvSpPr>
        <p:spPr>
          <a:xfrm>
            <a:off x="134112" y="97409"/>
            <a:ext cx="4073904" cy="815404"/>
          </a:xfrm>
          <a:solidFill>
            <a:schemeClr val="accent2"/>
          </a:solidFill>
          <a:ln w="76200">
            <a:solidFill>
              <a:schemeClr val="accent2">
                <a:lumMod val="50000"/>
              </a:schemeClr>
            </a:solidFill>
          </a:ln>
        </p:spPr>
        <p:txBody>
          <a:bodyPr>
            <a:normAutofit/>
          </a:bodyPr>
          <a:lstStyle/>
          <a:p>
            <a:r>
              <a:rPr lang="en-US" sz="4500" b="1" dirty="0">
                <a:solidFill>
                  <a:schemeClr val="bg1"/>
                </a:solidFill>
                <a:latin typeface="Freestyle Script" panose="030804020302050B0404" pitchFamily="66" charset="0"/>
              </a:rPr>
              <a:t>Jaiden’s Digital Footprint</a:t>
            </a:r>
            <a:endParaRPr lang="en-CA" sz="4500" b="1" dirty="0">
              <a:solidFill>
                <a:schemeClr val="bg1"/>
              </a:solidFill>
              <a:latin typeface="Freestyle Script" panose="030804020302050B0404" pitchFamily="66" charset="0"/>
            </a:endParaRPr>
          </a:p>
        </p:txBody>
      </p:sp>
      <p:pic>
        <p:nvPicPr>
          <p:cNvPr id="1026" name="Picture 2" descr="Jaiden GIFs | Tenor">
            <a:extLst>
              <a:ext uri="{FF2B5EF4-FFF2-40B4-BE49-F238E27FC236}">
                <a16:creationId xmlns:a16="http://schemas.microsoft.com/office/drawing/2014/main" id="{8C49579D-FB9C-4F18-B1B6-7A1FEF3BE17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664292"/>
            <a:ext cx="3108960" cy="264937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4FED15C-606A-49C6-A63D-0F8A00E93F86}"/>
              </a:ext>
            </a:extLst>
          </p:cNvPr>
          <p:cNvSpPr>
            <a:spLocks noGrp="1"/>
          </p:cNvSpPr>
          <p:nvPr>
            <p:ph idx="1"/>
          </p:nvPr>
        </p:nvSpPr>
        <p:spPr>
          <a:xfrm>
            <a:off x="187452" y="4225771"/>
            <a:ext cx="11817096" cy="2534820"/>
          </a:xfrm>
          <a:solidFill>
            <a:schemeClr val="accent2"/>
          </a:solidFill>
          <a:ln w="76200">
            <a:solidFill>
              <a:schemeClr val="accent2">
                <a:lumMod val="50000"/>
              </a:schemeClr>
            </a:solidFill>
          </a:ln>
        </p:spPr>
        <p:txBody>
          <a:bodyPr>
            <a:normAutofit fontScale="77500" lnSpcReduction="20000"/>
          </a:bodyPr>
          <a:lstStyle/>
          <a:p>
            <a:pPr marL="0" indent="0">
              <a:buNone/>
            </a:pPr>
            <a:r>
              <a:rPr lang="en-US" dirty="0">
                <a:solidFill>
                  <a:schemeClr val="bg1"/>
                </a:solidFill>
                <a:latin typeface="Bahnschrift SemiCondensed" panose="020B0502040204020203" pitchFamily="34" charset="0"/>
              </a:rPr>
              <a:t>Jaiden </a:t>
            </a:r>
            <a:r>
              <a:rPr lang="en-US" dirty="0" err="1">
                <a:solidFill>
                  <a:schemeClr val="bg1"/>
                </a:solidFill>
                <a:latin typeface="Bahnschrift SemiCondensed" panose="020B0502040204020203" pitchFamily="34" charset="0"/>
              </a:rPr>
              <a:t>Dittfach</a:t>
            </a:r>
            <a:r>
              <a:rPr lang="en-US" dirty="0">
                <a:solidFill>
                  <a:schemeClr val="bg1"/>
                </a:solidFill>
                <a:latin typeface="Bahnschrift SemiCondensed" panose="020B0502040204020203" pitchFamily="34" charset="0"/>
              </a:rPr>
              <a:t> is an American youtuber and animator who is known for making story time videos through animation. She has 10.5 million subscribers as of right now and her content is based of her experiences, personal stories and gaming. She was born on September 27, 1997.</a:t>
            </a:r>
          </a:p>
          <a:p>
            <a:pPr marL="0" indent="0">
              <a:buNone/>
            </a:pPr>
            <a:r>
              <a:rPr lang="en-US" dirty="0">
                <a:solidFill>
                  <a:schemeClr val="bg1"/>
                </a:solidFill>
                <a:latin typeface="Bahnschrift SemiCondensed" panose="020B0502040204020203" pitchFamily="34" charset="0"/>
              </a:rPr>
              <a:t>Her videos mainly target young teens but honestly anyone can watch it. She posts once every 1 or 2 months and her work is usually silly and fun to watch but can also be serious. </a:t>
            </a:r>
          </a:p>
          <a:p>
            <a:pPr marL="0" indent="0">
              <a:buNone/>
            </a:pPr>
            <a:r>
              <a:rPr lang="en-US" dirty="0">
                <a:solidFill>
                  <a:schemeClr val="bg1"/>
                </a:solidFill>
                <a:latin typeface="Bahnschrift SemiCondensed" panose="020B0502040204020203" pitchFamily="34" charset="0"/>
              </a:rPr>
              <a:t>Jaiden also uses Instagram, twitter and also has a website for her merch. She hasn’t posted on her Instagram since December 10, 2020 and has mainly posted about her birds, Ari and Tofu. She is more active on twitter where she tweets about new videos, tours, information about her channel and her birds but she does not tweet everyday. </a:t>
            </a:r>
            <a:endParaRPr lang="en-CA" dirty="0">
              <a:solidFill>
                <a:schemeClr val="bg1"/>
              </a:solidFill>
              <a:latin typeface="Bahnschrift SemiCondensed" panose="020B0502040204020203" pitchFamily="34" charset="0"/>
            </a:endParaRPr>
          </a:p>
        </p:txBody>
      </p:sp>
    </p:spTree>
    <p:extLst>
      <p:ext uri="{BB962C8B-B14F-4D97-AF65-F5344CB8AC3E}">
        <p14:creationId xmlns:p14="http://schemas.microsoft.com/office/powerpoint/2010/main" val="3479185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2E356D3-FCF5-4DAF-B7C7-61E0BCFB24D7}"/>
              </a:ext>
            </a:extLst>
          </p:cNvPr>
          <p:cNvSpPr/>
          <p:nvPr/>
        </p:nvSpPr>
        <p:spPr>
          <a:xfrm>
            <a:off x="430669" y="401755"/>
            <a:ext cx="2809681" cy="158684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a:extLst>
              <a:ext uri="{FF2B5EF4-FFF2-40B4-BE49-F238E27FC236}">
                <a16:creationId xmlns:a16="http://schemas.microsoft.com/office/drawing/2014/main" id="{CD3DFE91-B326-4FB6-93BC-301C95882361}"/>
              </a:ext>
            </a:extLst>
          </p:cNvPr>
          <p:cNvSpPr/>
          <p:nvPr/>
        </p:nvSpPr>
        <p:spPr>
          <a:xfrm>
            <a:off x="5802296" y="262746"/>
            <a:ext cx="6091839" cy="2771607"/>
          </a:xfrm>
          <a:prstGeom prst="rect">
            <a:avLst/>
          </a:prstGeom>
          <a:solidFill>
            <a:schemeClr val="accent2">
              <a:lumMod val="50000"/>
            </a:schemeClr>
          </a:solid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a:extLst>
              <a:ext uri="{FF2B5EF4-FFF2-40B4-BE49-F238E27FC236}">
                <a16:creationId xmlns:a16="http://schemas.microsoft.com/office/drawing/2014/main" id="{FD246D7F-DAF7-4E68-BF7B-7414DA76C71B}"/>
              </a:ext>
            </a:extLst>
          </p:cNvPr>
          <p:cNvSpPr>
            <a:spLocks noGrp="1"/>
          </p:cNvSpPr>
          <p:nvPr>
            <p:ph type="title"/>
          </p:nvPr>
        </p:nvSpPr>
        <p:spPr>
          <a:xfrm>
            <a:off x="2925146" y="401755"/>
            <a:ext cx="2526437" cy="1325563"/>
          </a:xfrm>
          <a:solidFill>
            <a:schemeClr val="accent2"/>
          </a:solidFill>
          <a:ln w="76200">
            <a:solidFill>
              <a:schemeClr val="accent2">
                <a:lumMod val="50000"/>
              </a:schemeClr>
            </a:solidFill>
          </a:ln>
        </p:spPr>
        <p:txBody>
          <a:bodyPr>
            <a:noAutofit/>
          </a:bodyPr>
          <a:lstStyle/>
          <a:p>
            <a:r>
              <a:rPr lang="en-US" sz="7000" dirty="0">
                <a:solidFill>
                  <a:schemeClr val="bg1"/>
                </a:solidFill>
                <a:latin typeface="Freestyle Script" panose="030804020302050B0404" pitchFamily="66" charset="0"/>
              </a:rPr>
              <a:t>Protection</a:t>
            </a:r>
            <a:endParaRPr lang="en-CA" sz="7000" dirty="0">
              <a:solidFill>
                <a:schemeClr val="bg1"/>
              </a:solidFill>
              <a:latin typeface="Freestyle Script" panose="030804020302050B0404" pitchFamily="66" charset="0"/>
            </a:endParaRPr>
          </a:p>
        </p:txBody>
      </p:sp>
      <p:pic>
        <p:nvPicPr>
          <p:cNvPr id="2050" name="Picture 2" descr="Jaiden Animations cursor – Custom Cursor">
            <a:extLst>
              <a:ext uri="{FF2B5EF4-FFF2-40B4-BE49-F238E27FC236}">
                <a16:creationId xmlns:a16="http://schemas.microsoft.com/office/drawing/2014/main" id="{26BAE67C-7D09-437D-85A9-A6B48F1682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9791" y="-219121"/>
            <a:ext cx="6424469" cy="321716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 Attempted a Pokemon Platinum Nuzlocke - YouTube">
            <a:extLst>
              <a:ext uri="{FF2B5EF4-FFF2-40B4-BE49-F238E27FC236}">
                <a16:creationId xmlns:a16="http://schemas.microsoft.com/office/drawing/2014/main" id="{D3982D10-42F9-4922-9EB9-67D50131FA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9872" y="3334386"/>
            <a:ext cx="5933243" cy="3337449"/>
          </a:xfrm>
          <a:prstGeom prst="rect">
            <a:avLst/>
          </a:prstGeom>
          <a:noFill/>
          <a:ln w="76200">
            <a:solidFill>
              <a:schemeClr val="accent2">
                <a:lumMod val="75000"/>
              </a:schemeClr>
            </a:solidFill>
          </a:ln>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3041521E-894C-4287-A219-549BEB258150}"/>
              </a:ext>
            </a:extLst>
          </p:cNvPr>
          <p:cNvPicPr>
            <a:picLocks noChangeAspect="1"/>
          </p:cNvPicPr>
          <p:nvPr/>
        </p:nvPicPr>
        <p:blipFill>
          <a:blip r:embed="rId4"/>
          <a:stretch>
            <a:fillRect/>
          </a:stretch>
        </p:blipFill>
        <p:spPr>
          <a:xfrm>
            <a:off x="368885" y="3787407"/>
            <a:ext cx="5127872" cy="2884428"/>
          </a:xfrm>
          <a:prstGeom prst="rect">
            <a:avLst/>
          </a:prstGeom>
          <a:ln w="76200">
            <a:solidFill>
              <a:schemeClr val="accent2">
                <a:lumMod val="75000"/>
              </a:schemeClr>
            </a:solidFill>
          </a:ln>
        </p:spPr>
      </p:pic>
      <p:sp>
        <p:nvSpPr>
          <p:cNvPr id="3" name="Content Placeholder 2">
            <a:extLst>
              <a:ext uri="{FF2B5EF4-FFF2-40B4-BE49-F238E27FC236}">
                <a16:creationId xmlns:a16="http://schemas.microsoft.com/office/drawing/2014/main" id="{5C09F3B2-1BF7-4AA4-AD31-90F6ED2C59C4}"/>
              </a:ext>
            </a:extLst>
          </p:cNvPr>
          <p:cNvSpPr>
            <a:spLocks noGrp="1"/>
          </p:cNvSpPr>
          <p:nvPr>
            <p:ph idx="1"/>
          </p:nvPr>
        </p:nvSpPr>
        <p:spPr>
          <a:xfrm>
            <a:off x="303921" y="1534836"/>
            <a:ext cx="5257800" cy="2045888"/>
          </a:xfrm>
          <a:solidFill>
            <a:schemeClr val="accent2"/>
          </a:solidFill>
          <a:ln w="76200">
            <a:solidFill>
              <a:schemeClr val="accent2">
                <a:lumMod val="75000"/>
              </a:schemeClr>
            </a:solidFill>
          </a:ln>
        </p:spPr>
        <p:txBody>
          <a:bodyPr>
            <a:noAutofit/>
          </a:bodyPr>
          <a:lstStyle/>
          <a:p>
            <a:pPr marL="0" indent="0">
              <a:buNone/>
            </a:pPr>
            <a:r>
              <a:rPr lang="en-US" sz="2900" dirty="0">
                <a:solidFill>
                  <a:schemeClr val="bg1"/>
                </a:solidFill>
                <a:latin typeface="Bahnschrift SemiBold Condensed" panose="020B0502040204020203" pitchFamily="34" charset="0"/>
              </a:rPr>
              <a:t>All of Jaiden Animations known social media accounts are fully public and people are free to share and comment. There has been no news of her being hacked.</a:t>
            </a:r>
            <a:endParaRPr lang="en-CA" sz="2900" dirty="0">
              <a:solidFill>
                <a:schemeClr val="bg1"/>
              </a:solidFill>
              <a:latin typeface="Bahnschrift SemiBold Condensed" panose="020B0502040204020203" pitchFamily="34" charset="0"/>
            </a:endParaRPr>
          </a:p>
        </p:txBody>
      </p:sp>
      <p:pic>
        <p:nvPicPr>
          <p:cNvPr id="8" name="Graphic 7" descr="Lock with solid fill">
            <a:extLst>
              <a:ext uri="{FF2B5EF4-FFF2-40B4-BE49-F238E27FC236}">
                <a16:creationId xmlns:a16="http://schemas.microsoft.com/office/drawing/2014/main" id="{0D074904-0EF3-4118-B97B-40D0948C07F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60380" y="353614"/>
            <a:ext cx="1229364" cy="1229364"/>
          </a:xfrm>
          <a:prstGeom prst="rect">
            <a:avLst/>
          </a:prstGeom>
        </p:spPr>
      </p:pic>
      <p:pic>
        <p:nvPicPr>
          <p:cNvPr id="10" name="Graphic 9" descr="Key with solid fill">
            <a:extLst>
              <a:ext uri="{FF2B5EF4-FFF2-40B4-BE49-F238E27FC236}">
                <a16:creationId xmlns:a16="http://schemas.microsoft.com/office/drawing/2014/main" id="{A346F377-B2F8-4149-8821-207DEE12BF2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900" y="620436"/>
            <a:ext cx="914400" cy="914400"/>
          </a:xfrm>
          <a:prstGeom prst="rect">
            <a:avLst/>
          </a:prstGeom>
        </p:spPr>
      </p:pic>
      <p:sp>
        <p:nvSpPr>
          <p:cNvPr id="11" name="Heart 10">
            <a:extLst>
              <a:ext uri="{FF2B5EF4-FFF2-40B4-BE49-F238E27FC236}">
                <a16:creationId xmlns:a16="http://schemas.microsoft.com/office/drawing/2014/main" id="{C5EEFFB7-3085-4883-89F8-3B648C352844}"/>
              </a:ext>
            </a:extLst>
          </p:cNvPr>
          <p:cNvSpPr/>
          <p:nvPr/>
        </p:nvSpPr>
        <p:spPr>
          <a:xfrm>
            <a:off x="6022572" y="564000"/>
            <a:ext cx="630409" cy="596528"/>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630966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effectLst/>
      </p:bgPr>
    </p:bg>
    <p:spTree>
      <p:nvGrpSpPr>
        <p:cNvPr id="1" name=""/>
        <p:cNvGrpSpPr/>
        <p:nvPr/>
      </p:nvGrpSpPr>
      <p:grpSpPr>
        <a:xfrm>
          <a:off x="0" y="0"/>
          <a:ext cx="0" cy="0"/>
          <a:chOff x="0" y="0"/>
          <a:chExt cx="0" cy="0"/>
        </a:xfrm>
      </p:grpSpPr>
      <p:pic>
        <p:nvPicPr>
          <p:cNvPr id="1028" name="Picture 4" descr="Jaiden Animations | Wikitubia | Fandom">
            <a:extLst>
              <a:ext uri="{FF2B5EF4-FFF2-40B4-BE49-F238E27FC236}">
                <a16:creationId xmlns:a16="http://schemas.microsoft.com/office/drawing/2014/main" id="{AAA40C92-7877-4ECD-A37D-64CE80E179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9850" y="3429000"/>
            <a:ext cx="3130229" cy="3117708"/>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8A046CB-E7FB-4E46-A701-7BD15C5D7F8B}"/>
              </a:ext>
            </a:extLst>
          </p:cNvPr>
          <p:cNvSpPr>
            <a:spLocks noGrp="1"/>
          </p:cNvSpPr>
          <p:nvPr>
            <p:ph type="title"/>
          </p:nvPr>
        </p:nvSpPr>
        <p:spPr>
          <a:xfrm>
            <a:off x="411677" y="375285"/>
            <a:ext cx="7054049" cy="1325563"/>
          </a:xfrm>
          <a:solidFill>
            <a:schemeClr val="accent2">
              <a:lumMod val="60000"/>
              <a:lumOff val="40000"/>
            </a:schemeClr>
          </a:solidFill>
          <a:ln w="57150">
            <a:solidFill>
              <a:schemeClr val="accent1"/>
            </a:solidFill>
          </a:ln>
        </p:spPr>
        <p:txBody>
          <a:bodyPr>
            <a:noAutofit/>
          </a:bodyPr>
          <a:lstStyle/>
          <a:p>
            <a:r>
              <a:rPr lang="en-US" sz="6600" b="1" dirty="0">
                <a:solidFill>
                  <a:schemeClr val="bg1"/>
                </a:solidFill>
                <a:latin typeface="Freestyle Script" panose="030804020302050B0404" pitchFamily="66" charset="0"/>
              </a:rPr>
              <a:t>Public and Private Information</a:t>
            </a:r>
            <a:endParaRPr lang="en-CA" sz="6600" b="1" dirty="0">
              <a:solidFill>
                <a:schemeClr val="bg1"/>
              </a:solidFill>
              <a:latin typeface="Freestyle Script" panose="030804020302050B0404" pitchFamily="66" charset="0"/>
            </a:endParaRPr>
          </a:p>
        </p:txBody>
      </p:sp>
      <p:sp>
        <p:nvSpPr>
          <p:cNvPr id="3" name="Content Placeholder 2">
            <a:extLst>
              <a:ext uri="{FF2B5EF4-FFF2-40B4-BE49-F238E27FC236}">
                <a16:creationId xmlns:a16="http://schemas.microsoft.com/office/drawing/2014/main" id="{20B2BE1E-C4D6-4AAE-BF48-C457D40DD869}"/>
              </a:ext>
            </a:extLst>
          </p:cNvPr>
          <p:cNvSpPr>
            <a:spLocks noGrp="1"/>
          </p:cNvSpPr>
          <p:nvPr>
            <p:ph idx="1"/>
          </p:nvPr>
        </p:nvSpPr>
        <p:spPr>
          <a:xfrm>
            <a:off x="838200" y="2001520"/>
            <a:ext cx="6445139" cy="4665610"/>
          </a:xfrm>
          <a:solidFill>
            <a:schemeClr val="accent2">
              <a:lumMod val="60000"/>
              <a:lumOff val="40000"/>
            </a:schemeClr>
          </a:solidFill>
          <a:ln w="57150">
            <a:solidFill>
              <a:schemeClr val="accent1"/>
            </a:solidFill>
          </a:ln>
        </p:spPr>
        <p:txBody>
          <a:bodyPr>
            <a:noAutofit/>
          </a:bodyPr>
          <a:lstStyle/>
          <a:p>
            <a:r>
              <a:rPr lang="en-US" sz="3000" dirty="0">
                <a:solidFill>
                  <a:schemeClr val="bg1"/>
                </a:solidFill>
                <a:latin typeface="Bahnschrift SemiBold Condensed" panose="020B0502040204020203" pitchFamily="34" charset="0"/>
              </a:rPr>
              <a:t>Since most of Jaiden’s content has to do with animation, she doesn’t post a lot about her in real life. She has shown the inside of her home like her kitchen or office, but nothing that can really identify her home. She grew up in Arizona and currently lives in Los Angeles. Jaiden only talks about her location when she goes on tours like scribble showdown. We know that she has a mom Lynn </a:t>
            </a:r>
            <a:r>
              <a:rPr lang="en-US" sz="3000" dirty="0" err="1">
                <a:solidFill>
                  <a:schemeClr val="bg1"/>
                </a:solidFill>
                <a:latin typeface="Bahnschrift SemiBold Condensed" panose="020B0502040204020203" pitchFamily="34" charset="0"/>
              </a:rPr>
              <a:t>Dittfach</a:t>
            </a:r>
            <a:r>
              <a:rPr lang="en-US" sz="3000" dirty="0">
                <a:solidFill>
                  <a:schemeClr val="bg1"/>
                </a:solidFill>
                <a:latin typeface="Bahnschrift SemiBold Condensed" panose="020B0502040204020203" pitchFamily="34" charset="0"/>
              </a:rPr>
              <a:t>, a dad, Hugo </a:t>
            </a:r>
            <a:r>
              <a:rPr lang="en-US" sz="3000" dirty="0" err="1">
                <a:solidFill>
                  <a:schemeClr val="bg1"/>
                </a:solidFill>
                <a:latin typeface="Bahnschrift SemiBold Condensed" panose="020B0502040204020203" pitchFamily="34" charset="0"/>
              </a:rPr>
              <a:t>Dittfach</a:t>
            </a:r>
            <a:r>
              <a:rPr lang="en-US" sz="3000" dirty="0">
                <a:solidFill>
                  <a:schemeClr val="bg1"/>
                </a:solidFill>
                <a:latin typeface="Bahnschrift SemiBold Condensed" panose="020B0502040204020203" pitchFamily="34" charset="0"/>
              </a:rPr>
              <a:t> III and a younger brother, Jack </a:t>
            </a:r>
            <a:r>
              <a:rPr lang="en-US" sz="3000" dirty="0" err="1">
                <a:solidFill>
                  <a:schemeClr val="bg1"/>
                </a:solidFill>
                <a:latin typeface="Bahnschrift SemiBold Condensed" panose="020B0502040204020203" pitchFamily="34" charset="0"/>
              </a:rPr>
              <a:t>Dittfach</a:t>
            </a:r>
            <a:r>
              <a:rPr lang="en-US" sz="3000" dirty="0">
                <a:solidFill>
                  <a:schemeClr val="bg1"/>
                </a:solidFill>
                <a:latin typeface="Bahnschrift SemiBold Condensed" panose="020B0502040204020203" pitchFamily="34" charset="0"/>
              </a:rPr>
              <a:t>.</a:t>
            </a:r>
            <a:endParaRPr lang="en-CA" sz="3000" dirty="0">
              <a:solidFill>
                <a:schemeClr val="bg1"/>
              </a:solidFill>
              <a:latin typeface="Bahnschrift SemiBold Condensed" panose="020B0502040204020203" pitchFamily="34" charset="0"/>
            </a:endParaRPr>
          </a:p>
        </p:txBody>
      </p:sp>
      <p:pic>
        <p:nvPicPr>
          <p:cNvPr id="1026" name="Picture 2">
            <a:extLst>
              <a:ext uri="{FF2B5EF4-FFF2-40B4-BE49-F238E27FC236}">
                <a16:creationId xmlns:a16="http://schemas.microsoft.com/office/drawing/2014/main" id="{ED18130A-80D5-4555-A408-F7498D7966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0249" y="150494"/>
            <a:ext cx="3702051" cy="3702051"/>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pic>
        <p:nvPicPr>
          <p:cNvPr id="5" name="Graphic 4" descr="Newspaper with solid fill">
            <a:extLst>
              <a:ext uri="{FF2B5EF4-FFF2-40B4-BE49-F238E27FC236}">
                <a16:creationId xmlns:a16="http://schemas.microsoft.com/office/drawing/2014/main" id="{86CB20B3-2F67-48B9-AA45-A2AD550CA8D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53570" y="568960"/>
            <a:ext cx="1432560" cy="1432560"/>
          </a:xfrm>
          <a:prstGeom prst="rect">
            <a:avLst/>
          </a:prstGeom>
        </p:spPr>
      </p:pic>
    </p:spTree>
    <p:extLst>
      <p:ext uri="{BB962C8B-B14F-4D97-AF65-F5344CB8AC3E}">
        <p14:creationId xmlns:p14="http://schemas.microsoft.com/office/powerpoint/2010/main" val="4145792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B9EF11-03D1-4431-B422-6CBCB66394E9}"/>
              </a:ext>
            </a:extLst>
          </p:cNvPr>
          <p:cNvSpPr>
            <a:spLocks noGrp="1"/>
          </p:cNvSpPr>
          <p:nvPr>
            <p:ph type="title"/>
          </p:nvPr>
        </p:nvSpPr>
        <p:spPr>
          <a:xfrm>
            <a:off x="428238" y="365125"/>
            <a:ext cx="5979849" cy="1325563"/>
          </a:xfrm>
          <a:solidFill>
            <a:schemeClr val="accent2">
              <a:lumMod val="60000"/>
              <a:lumOff val="40000"/>
            </a:schemeClr>
          </a:solidFill>
          <a:ln w="57150">
            <a:solidFill>
              <a:schemeClr val="accent1"/>
            </a:solidFill>
          </a:ln>
        </p:spPr>
        <p:txBody>
          <a:bodyPr>
            <a:normAutofit/>
          </a:bodyPr>
          <a:lstStyle/>
          <a:p>
            <a:r>
              <a:rPr lang="en-US" sz="6000" b="1" dirty="0">
                <a:solidFill>
                  <a:schemeClr val="bg1"/>
                </a:solidFill>
                <a:latin typeface="Freestyle Script" panose="030804020302050B0404" pitchFamily="66" charset="0"/>
              </a:rPr>
              <a:t>Is Jaiden an </a:t>
            </a:r>
            <a:r>
              <a:rPr lang="en-US" sz="6000" b="1" dirty="0" err="1">
                <a:solidFill>
                  <a:schemeClr val="bg1"/>
                </a:solidFill>
                <a:latin typeface="Freestyle Script" panose="030804020302050B0404" pitchFamily="66" charset="0"/>
              </a:rPr>
              <a:t>Oversharer</a:t>
            </a:r>
            <a:r>
              <a:rPr lang="en-US" sz="6000" b="1" dirty="0">
                <a:solidFill>
                  <a:schemeClr val="bg1"/>
                </a:solidFill>
                <a:latin typeface="Freestyle Script" panose="030804020302050B0404" pitchFamily="66" charset="0"/>
              </a:rPr>
              <a:t>? </a:t>
            </a:r>
            <a:endParaRPr lang="en-CA" sz="6000" b="1" dirty="0">
              <a:solidFill>
                <a:schemeClr val="bg1"/>
              </a:solidFill>
              <a:latin typeface="Freestyle Script" panose="030804020302050B0404" pitchFamily="66" charset="0"/>
            </a:endParaRPr>
          </a:p>
        </p:txBody>
      </p:sp>
      <p:sp>
        <p:nvSpPr>
          <p:cNvPr id="6" name="Content Placeholder 5">
            <a:extLst>
              <a:ext uri="{FF2B5EF4-FFF2-40B4-BE49-F238E27FC236}">
                <a16:creationId xmlns:a16="http://schemas.microsoft.com/office/drawing/2014/main" id="{F851D1FC-F725-4AAF-B12A-7CDAA4D2B95F}"/>
              </a:ext>
            </a:extLst>
          </p:cNvPr>
          <p:cNvSpPr>
            <a:spLocks noGrp="1"/>
          </p:cNvSpPr>
          <p:nvPr>
            <p:ph idx="1"/>
          </p:nvPr>
        </p:nvSpPr>
        <p:spPr>
          <a:xfrm>
            <a:off x="6681040" y="584655"/>
            <a:ext cx="5192246" cy="5908220"/>
          </a:xfrm>
          <a:solidFill>
            <a:schemeClr val="accent2">
              <a:lumMod val="60000"/>
              <a:lumOff val="40000"/>
            </a:schemeClr>
          </a:solidFill>
          <a:ln w="57150">
            <a:solidFill>
              <a:schemeClr val="accent1"/>
            </a:solidFill>
          </a:ln>
        </p:spPr>
        <p:txBody>
          <a:bodyPr>
            <a:noAutofit/>
          </a:bodyPr>
          <a:lstStyle/>
          <a:p>
            <a:r>
              <a:rPr lang="en-US" sz="2600" dirty="0">
                <a:solidFill>
                  <a:schemeClr val="bg1"/>
                </a:solidFill>
                <a:latin typeface="Bahnschrift SemiBold Condensed" panose="020B0502040204020203" pitchFamily="34" charset="0"/>
              </a:rPr>
              <a:t>Since Jaiden is a story time Youtuber, she talks about herself a lot and very personal topics. For example, she has talked about her struggles and mental state because she had eating disorders. This can make her vulnerable, especially on the internet. However, it can be a learning experience for others who struggle with the same problems. </a:t>
            </a:r>
          </a:p>
          <a:p>
            <a:r>
              <a:rPr lang="en-US" sz="2600" dirty="0">
                <a:solidFill>
                  <a:schemeClr val="bg1"/>
                </a:solidFill>
                <a:latin typeface="Bahnschrift SemiBold Condensed" panose="020B0502040204020203" pitchFamily="34" charset="0"/>
              </a:rPr>
              <a:t>I personally think Jaiden is not an </a:t>
            </a:r>
            <a:r>
              <a:rPr lang="en-US" sz="2600" dirty="0" err="1">
                <a:solidFill>
                  <a:schemeClr val="bg1"/>
                </a:solidFill>
                <a:latin typeface="Bahnschrift SemiBold Condensed" panose="020B0502040204020203" pitchFamily="34" charset="0"/>
              </a:rPr>
              <a:t>oversharer</a:t>
            </a:r>
            <a:r>
              <a:rPr lang="en-US" sz="2600" dirty="0">
                <a:solidFill>
                  <a:schemeClr val="bg1"/>
                </a:solidFill>
                <a:latin typeface="Bahnschrift SemiBold Condensed" panose="020B0502040204020203" pitchFamily="34" charset="0"/>
              </a:rPr>
              <a:t>. Her blinds in her kitchen are closed throughout a video in her home, so it’s hard to make note of anything specific. She doesn’t post anything that reveals her location specifically and I’ve never seen the outside of her home</a:t>
            </a:r>
            <a:r>
              <a:rPr lang="en-US" sz="2700" dirty="0">
                <a:solidFill>
                  <a:schemeClr val="bg1"/>
                </a:solidFill>
                <a:latin typeface="Bahnschrift SemiBold Condensed" panose="020B0502040204020203" pitchFamily="34" charset="0"/>
              </a:rPr>
              <a:t>.</a:t>
            </a:r>
            <a:endParaRPr lang="en-CA" sz="2700" dirty="0">
              <a:solidFill>
                <a:schemeClr val="bg1"/>
              </a:solidFill>
              <a:latin typeface="Bahnschrift SemiBold Condensed" panose="020B0502040204020203" pitchFamily="34" charset="0"/>
            </a:endParaRPr>
          </a:p>
        </p:txBody>
      </p:sp>
      <p:pic>
        <p:nvPicPr>
          <p:cNvPr id="8" name="Picture 7">
            <a:extLst>
              <a:ext uri="{FF2B5EF4-FFF2-40B4-BE49-F238E27FC236}">
                <a16:creationId xmlns:a16="http://schemas.microsoft.com/office/drawing/2014/main" id="{9CE5AF18-CD2A-4128-A77C-217C2B4C289C}"/>
              </a:ext>
            </a:extLst>
          </p:cNvPr>
          <p:cNvPicPr>
            <a:picLocks noChangeAspect="1"/>
          </p:cNvPicPr>
          <p:nvPr/>
        </p:nvPicPr>
        <p:blipFill>
          <a:blip r:embed="rId2"/>
          <a:stretch>
            <a:fillRect/>
          </a:stretch>
        </p:blipFill>
        <p:spPr>
          <a:xfrm>
            <a:off x="470961" y="3810519"/>
            <a:ext cx="4829748" cy="2682356"/>
          </a:xfrm>
          <a:prstGeom prst="rect">
            <a:avLst/>
          </a:prstGeom>
          <a:ln w="57150">
            <a:solidFill>
              <a:schemeClr val="accent1"/>
            </a:solidFill>
          </a:ln>
        </p:spPr>
      </p:pic>
      <p:sp>
        <p:nvSpPr>
          <p:cNvPr id="9" name="TextBox 8">
            <a:extLst>
              <a:ext uri="{FF2B5EF4-FFF2-40B4-BE49-F238E27FC236}">
                <a16:creationId xmlns:a16="http://schemas.microsoft.com/office/drawing/2014/main" id="{95A1D118-C78C-4529-9A29-988E5B74A3CA}"/>
              </a:ext>
            </a:extLst>
          </p:cNvPr>
          <p:cNvSpPr txBox="1"/>
          <p:nvPr/>
        </p:nvSpPr>
        <p:spPr>
          <a:xfrm>
            <a:off x="816290" y="6210886"/>
            <a:ext cx="4829748" cy="415498"/>
          </a:xfrm>
          <a:prstGeom prst="rect">
            <a:avLst/>
          </a:prstGeom>
          <a:solidFill>
            <a:schemeClr val="accent2">
              <a:lumMod val="60000"/>
              <a:lumOff val="40000"/>
            </a:schemeClr>
          </a:solidFill>
          <a:ln w="57150">
            <a:solidFill>
              <a:schemeClr val="accent1"/>
            </a:solidFill>
          </a:ln>
        </p:spPr>
        <p:txBody>
          <a:bodyPr wrap="square" rtlCol="0">
            <a:spAutoFit/>
          </a:bodyPr>
          <a:lstStyle/>
          <a:p>
            <a:r>
              <a:rPr lang="en-US" sz="2100" dirty="0">
                <a:solidFill>
                  <a:schemeClr val="bg1"/>
                </a:solidFill>
                <a:latin typeface="Bahnschrift SemiBold Condensed" panose="020B0502040204020203" pitchFamily="34" charset="0"/>
              </a:rPr>
              <a:t>Jaiden with James (TheOdd1sOut) trying vegan foods </a:t>
            </a:r>
            <a:endParaRPr lang="en-CA" sz="2100" dirty="0">
              <a:solidFill>
                <a:schemeClr val="bg1"/>
              </a:solidFill>
              <a:latin typeface="Bahnschrift SemiBold Condensed" panose="020B0502040204020203" pitchFamily="34" charset="0"/>
            </a:endParaRPr>
          </a:p>
        </p:txBody>
      </p:sp>
      <p:pic>
        <p:nvPicPr>
          <p:cNvPr id="2050" name="Picture 2" descr="Jaiden Animations&amp;quot; Why I Don&amp;#39;t Have a &amp;quot;Face Reveal&amp;quot; (TV Episode 2017) - IMDb">
            <a:extLst>
              <a:ext uri="{FF2B5EF4-FFF2-40B4-BE49-F238E27FC236}">
                <a16:creationId xmlns:a16="http://schemas.microsoft.com/office/drawing/2014/main" id="{8DCE8E7B-0528-4E54-BC57-48B52372B5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2652" y="1488071"/>
            <a:ext cx="4623417" cy="2602984"/>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pic>
        <p:nvPicPr>
          <p:cNvPr id="11" name="Graphic 10" descr="Home with solid fill">
            <a:extLst>
              <a:ext uri="{FF2B5EF4-FFF2-40B4-BE49-F238E27FC236}">
                <a16:creationId xmlns:a16="http://schemas.microsoft.com/office/drawing/2014/main" id="{68C439F0-6DE5-4D85-913A-330BFEEEA5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69353" y="4786597"/>
            <a:ext cx="1243043" cy="1243043"/>
          </a:xfrm>
          <a:prstGeom prst="rect">
            <a:avLst/>
          </a:prstGeom>
        </p:spPr>
      </p:pic>
    </p:spTree>
    <p:extLst>
      <p:ext uri="{BB962C8B-B14F-4D97-AF65-F5344CB8AC3E}">
        <p14:creationId xmlns:p14="http://schemas.microsoft.com/office/powerpoint/2010/main" val="2585162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0DB9C61-90E0-484F-8602-02F49EDC1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3F7ED563-E5DB-4937-BF78-7893C4DC9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680" y="228036"/>
            <a:ext cx="11724640" cy="63779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23117A7-E743-4205-BF38-ADCAA94D4C71}"/>
              </a:ext>
            </a:extLst>
          </p:cNvPr>
          <p:cNvSpPr>
            <a:spLocks noGrp="1"/>
          </p:cNvSpPr>
          <p:nvPr>
            <p:ph type="title"/>
          </p:nvPr>
        </p:nvSpPr>
        <p:spPr>
          <a:xfrm>
            <a:off x="793977" y="514288"/>
            <a:ext cx="6006192" cy="1253532"/>
          </a:xfrm>
          <a:solidFill>
            <a:schemeClr val="accent2">
              <a:lumMod val="60000"/>
              <a:lumOff val="40000"/>
            </a:schemeClr>
          </a:solidFill>
          <a:ln w="57150">
            <a:solidFill>
              <a:schemeClr val="accent1"/>
            </a:solidFill>
          </a:ln>
        </p:spPr>
        <p:txBody>
          <a:bodyPr>
            <a:normAutofit/>
          </a:bodyPr>
          <a:lstStyle/>
          <a:p>
            <a:r>
              <a:rPr lang="en-US" sz="8000" b="1" dirty="0">
                <a:solidFill>
                  <a:schemeClr val="bg1"/>
                </a:solidFill>
                <a:latin typeface="Freestyle Script" panose="030804020302050B0404" pitchFamily="66" charset="0"/>
              </a:rPr>
              <a:t>My advice to Jaiden</a:t>
            </a:r>
            <a:endParaRPr lang="en-CA" sz="8000" b="1" dirty="0">
              <a:solidFill>
                <a:schemeClr val="bg1"/>
              </a:solidFill>
              <a:latin typeface="Freestyle Script" panose="030804020302050B0404" pitchFamily="66" charset="0"/>
            </a:endParaRPr>
          </a:p>
        </p:txBody>
      </p:sp>
      <p:sp>
        <p:nvSpPr>
          <p:cNvPr id="3" name="Content Placeholder 2">
            <a:extLst>
              <a:ext uri="{FF2B5EF4-FFF2-40B4-BE49-F238E27FC236}">
                <a16:creationId xmlns:a16="http://schemas.microsoft.com/office/drawing/2014/main" id="{F3E0EBC2-0F11-4595-83DE-2331084A0BA2}"/>
              </a:ext>
            </a:extLst>
          </p:cNvPr>
          <p:cNvSpPr>
            <a:spLocks noGrp="1"/>
          </p:cNvSpPr>
          <p:nvPr>
            <p:ph idx="1"/>
          </p:nvPr>
        </p:nvSpPr>
        <p:spPr>
          <a:xfrm>
            <a:off x="871220" y="2248823"/>
            <a:ext cx="6006192" cy="4094890"/>
          </a:xfrm>
          <a:solidFill>
            <a:schemeClr val="accent2">
              <a:lumMod val="60000"/>
              <a:lumOff val="40000"/>
            </a:schemeClr>
          </a:solidFill>
          <a:ln w="57150">
            <a:solidFill>
              <a:schemeClr val="accent1"/>
            </a:solidFill>
          </a:ln>
        </p:spPr>
        <p:txBody>
          <a:bodyPr>
            <a:noAutofit/>
          </a:bodyPr>
          <a:lstStyle/>
          <a:p>
            <a:r>
              <a:rPr lang="en-US" sz="2650" dirty="0">
                <a:solidFill>
                  <a:schemeClr val="bg1"/>
                </a:solidFill>
                <a:latin typeface="Bahnschrift SemiBold Condensed" panose="020B0502040204020203" pitchFamily="34" charset="0"/>
              </a:rPr>
              <a:t>I believe that Jaiden is fully aware about the dangers of social media. She is sharing enough information for her viewers to imagine and get a good picture of her life. At the same time, it isn’t too specific and leaves her with her privacy. I would advise Jaiden to continue what she is doing. To me, she isn’t showing to much personal information where she could be targeted for scams or theft. It would be a good reminder though to always be careful and aware of what you post online. </a:t>
            </a:r>
            <a:endParaRPr lang="en-CA" sz="2650" dirty="0">
              <a:solidFill>
                <a:schemeClr val="bg1"/>
              </a:solidFill>
              <a:latin typeface="Bahnschrift SemiBold Condensed" panose="020B0502040204020203" pitchFamily="34" charset="0"/>
            </a:endParaRPr>
          </a:p>
        </p:txBody>
      </p:sp>
      <p:sp>
        <p:nvSpPr>
          <p:cNvPr id="75" name="Rectangle 74">
            <a:extLst>
              <a:ext uri="{FF2B5EF4-FFF2-40B4-BE49-F238E27FC236}">
                <a16:creationId xmlns:a16="http://schemas.microsoft.com/office/drawing/2014/main" id="{2306B647-FE95-4550-8350-3D2180C62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60466" y="699706"/>
            <a:ext cx="4114800" cy="5477256"/>
          </a:xfrm>
          <a:prstGeom prst="rect">
            <a:avLst/>
          </a:prstGeom>
          <a:solidFill>
            <a:srgbClr val="FFFFFF"/>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Jaiden Animations / Characters - TV Tropes">
            <a:extLst>
              <a:ext uri="{FF2B5EF4-FFF2-40B4-BE49-F238E27FC236}">
                <a16:creationId xmlns:a16="http://schemas.microsoft.com/office/drawing/2014/main" id="{5144B52E-3947-4B86-B350-B5FF2315F4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87" r="1853" b="1"/>
          <a:stretch/>
        </p:blipFill>
        <p:spPr bwMode="auto">
          <a:xfrm>
            <a:off x="9080291" y="3133803"/>
            <a:ext cx="2235491" cy="3039885"/>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Oval 3">
            <a:extLst>
              <a:ext uri="{FF2B5EF4-FFF2-40B4-BE49-F238E27FC236}">
                <a16:creationId xmlns:a16="http://schemas.microsoft.com/office/drawing/2014/main" id="{8D47635F-545A-4386-8A8A-07318583B60C}"/>
              </a:ext>
            </a:extLst>
          </p:cNvPr>
          <p:cNvSpPr/>
          <p:nvPr/>
        </p:nvSpPr>
        <p:spPr>
          <a:xfrm>
            <a:off x="7767960" y="1296140"/>
            <a:ext cx="2738249" cy="1651246"/>
          </a:xfrm>
          <a:prstGeom prst="wedgeEllipseCallout">
            <a:avLst>
              <a:gd name="adj1" fmla="val 16009"/>
              <a:gd name="adj2" fmla="val 65188"/>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a:extLst>
              <a:ext uri="{FF2B5EF4-FFF2-40B4-BE49-F238E27FC236}">
                <a16:creationId xmlns:a16="http://schemas.microsoft.com/office/drawing/2014/main" id="{8B5BF4A6-5984-40AB-BA3E-4B0183987660}"/>
              </a:ext>
            </a:extLst>
          </p:cNvPr>
          <p:cNvSpPr txBox="1"/>
          <p:nvPr/>
        </p:nvSpPr>
        <p:spPr>
          <a:xfrm>
            <a:off x="7792117" y="1767820"/>
            <a:ext cx="2738250" cy="707886"/>
          </a:xfrm>
          <a:prstGeom prst="rect">
            <a:avLst/>
          </a:prstGeom>
          <a:noFill/>
        </p:spPr>
        <p:txBody>
          <a:bodyPr wrap="none" rtlCol="0">
            <a:spAutoFit/>
          </a:bodyPr>
          <a:lstStyle/>
          <a:p>
            <a:r>
              <a:rPr lang="en-US" sz="4000" dirty="0">
                <a:solidFill>
                  <a:schemeClr val="accent1">
                    <a:lumMod val="75000"/>
                  </a:schemeClr>
                </a:solidFill>
                <a:latin typeface="Freestyle Script" panose="030804020302050B0404" pitchFamily="66" charset="0"/>
              </a:rPr>
              <a:t>Thanks for reading</a:t>
            </a:r>
            <a:endParaRPr lang="en-CA" sz="4000" dirty="0">
              <a:solidFill>
                <a:schemeClr val="accent1">
                  <a:lumMod val="75000"/>
                </a:schemeClr>
              </a:solidFill>
              <a:latin typeface="Freestyle Script" panose="030804020302050B0404" pitchFamily="66" charset="0"/>
            </a:endParaRPr>
          </a:p>
        </p:txBody>
      </p:sp>
    </p:spTree>
    <p:extLst>
      <p:ext uri="{BB962C8B-B14F-4D97-AF65-F5344CB8AC3E}">
        <p14:creationId xmlns:p14="http://schemas.microsoft.com/office/powerpoint/2010/main" val="2441021985"/>
      </p:ext>
    </p:extLst>
  </p:cSld>
  <p:clrMapOvr>
    <a:masterClrMapping/>
  </p:clrMapOvr>
</p:sld>
</file>

<file path=ppt/theme/theme1.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353</TotalTime>
  <Words>528</Words>
  <Application>Microsoft Office PowerPoint</Application>
  <PresentationFormat>Widescreen</PresentationFormat>
  <Paragraphs>16</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Bahnschrift SemiBold Condensed</vt:lpstr>
      <vt:lpstr>Bahnschrift SemiCondensed</vt:lpstr>
      <vt:lpstr>Calibri</vt:lpstr>
      <vt:lpstr>Calibri Light</vt:lpstr>
      <vt:lpstr>Freestyle Script</vt:lpstr>
      <vt:lpstr>Office Theme</vt:lpstr>
      <vt:lpstr>PowerPoint Presentation</vt:lpstr>
      <vt:lpstr>Jaiden’s Digital Footprint</vt:lpstr>
      <vt:lpstr>Protection</vt:lpstr>
      <vt:lpstr>Public and Private Information</vt:lpstr>
      <vt:lpstr>Is Jaiden an Oversharer? </vt:lpstr>
      <vt:lpstr>My advice to Jaiden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130S-Alago, Eimmerin</dc:creator>
  <cp:lastModifiedBy>130S-Alago, Eimmerin</cp:lastModifiedBy>
  <cp:revision>1</cp:revision>
  <dcterms:created xsi:type="dcterms:W3CDTF">2021-11-17T18:36:47Z</dcterms:created>
  <dcterms:modified xsi:type="dcterms:W3CDTF">2021-12-03T04:53:50Z</dcterms:modified>
</cp:coreProperties>
</file>