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69"/>
    <p:restoredTop sz="94624"/>
  </p:normalViewPr>
  <p:slideViewPr>
    <p:cSldViewPr snapToGrid="0" snapToObjects="1">
      <p:cViewPr varScale="1">
        <p:scale>
          <a:sx n="86" d="100"/>
          <a:sy n="86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005A-C4DA-DD47-B52D-0E0582365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Digital Footprint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3F34C-D68E-EC47-90F5-1F1E1967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5" y="4008980"/>
            <a:ext cx="8673427" cy="1322587"/>
          </a:xfrm>
        </p:spPr>
        <p:txBody>
          <a:bodyPr>
            <a:normAutofit/>
          </a:bodyPr>
          <a:lstStyle/>
          <a:p>
            <a:r>
              <a:rPr lang="en-US" sz="2400" dirty="0"/>
              <a:t>By Fernanda Galindo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6FAF2-656D-1647-845A-C87116FF8DFE}"/>
              </a:ext>
            </a:extLst>
          </p:cNvPr>
          <p:cNvSpPr txBox="1"/>
          <p:nvPr/>
        </p:nvSpPr>
        <p:spPr>
          <a:xfrm>
            <a:off x="4429724" y="1367537"/>
            <a:ext cx="333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Digital Learning 10</a:t>
            </a:r>
          </a:p>
        </p:txBody>
      </p:sp>
    </p:spTree>
    <p:extLst>
      <p:ext uri="{BB962C8B-B14F-4D97-AF65-F5344CB8AC3E}">
        <p14:creationId xmlns:p14="http://schemas.microsoft.com/office/powerpoint/2010/main" val="31727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ECCED-6BAF-814E-9690-242D0FA3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About Kylie Jenner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780A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95185-9F26-0644-94FC-C642A372C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3" r="13364" b="-2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A140-8247-C245-8C04-5EE0A966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buClr>
                <a:srgbClr val="F780AE"/>
              </a:buClr>
            </a:pPr>
            <a:r>
              <a:rPr lang="en-US" dirty="0"/>
              <a:t>Kylie Jenner is a Keeping Up with the Kardashians star and the youngest </a:t>
            </a:r>
            <a:r>
              <a:rPr lang="en-US" dirty="0" err="1"/>
              <a:t>billionare</a:t>
            </a:r>
            <a:r>
              <a:rPr lang="en-US" dirty="0"/>
              <a:t>.</a:t>
            </a:r>
          </a:p>
          <a:p>
            <a:pPr>
              <a:buClr>
                <a:srgbClr val="F780AE"/>
              </a:buClr>
            </a:pPr>
            <a:r>
              <a:rPr lang="en-US" dirty="0"/>
              <a:t>She is the founder of Kylie Cosmetics which is a make-up brand and has built up her empire using social media </a:t>
            </a:r>
          </a:p>
        </p:txBody>
      </p:sp>
    </p:spTree>
    <p:extLst>
      <p:ext uri="{BB962C8B-B14F-4D97-AF65-F5344CB8AC3E}">
        <p14:creationId xmlns:p14="http://schemas.microsoft.com/office/powerpoint/2010/main" val="254060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8E8958-A0BD-4366-8F61-3A496C51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5862C-E73D-4EFB-9DD5-8A5E3473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2676ED1-2492-46B6-88D6-C9ED257B7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8A42DCC-C6BA-4B68-9FC4-FEE6539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81ED05C-778D-41F3-9C0E-6DE1D668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E063861-F6FC-4CC1-A77E-5993E5E2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7E1DA2FC-6137-4EC4-B9F4-72264C39D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BFE9E3A7-993F-401D-8B16-53BFC6FA2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3757125-5D70-4D7A-B223-2FFC51F5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3C4207E-9457-436F-B9A0-C3CAEBF8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4EE9697-E49F-4E62-8318-9E2DBC6E7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800120F-70F4-4696-BAFB-BBC0BC576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D1E1ADB-5BAA-49F4-BE24-044E94104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D410413-BDE6-4A4E-930A-0ACBBF8CD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0EBF657D-5B37-4F84-8833-C569EAB90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A2DBF00E-BE35-44EC-A95B-8B2EE9233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BA2C8141-5135-467E-B940-D3836B16E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4991C1A-45E7-45C6-8816-BFEDFFCCB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B88BEC13-903F-4318-B5AB-DC23ED2ED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1E259CE-D2C5-4FBC-9FAE-5AB0BBD0E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495CB679-05D8-44D1-8218-C5255295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FCC6878-2DB4-4497-B668-E75220A2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36254A6B-DCFA-42AD-906C-C43E2CAE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429180E-866D-447C-A170-484000E48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22">
            <a:extLst>
              <a:ext uri="{FF2B5EF4-FFF2-40B4-BE49-F238E27FC236}">
                <a16:creationId xmlns:a16="http://schemas.microsoft.com/office/drawing/2014/main" id="{FEE51AA4-287D-4CB8-8CD4-D6986106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77ACA7-E71A-4888-9EBD-074801D8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3B3DF-D208-3C4A-AB69-8EA56291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Autofit/>
          </a:bodyPr>
          <a:lstStyle/>
          <a:p>
            <a:r>
              <a:rPr lang="en-US" sz="3600" dirty="0"/>
              <a:t>How expansive is Kylie Jenner’s digital footprint?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9922-29C1-A542-BAF2-15F92FF1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Kylie posts on multiple social media sites including: Instagram, YouTube, snapchat, twitter etc.</a:t>
            </a:r>
          </a:p>
          <a:p>
            <a:r>
              <a:rPr lang="en-US" sz="2000" dirty="0">
                <a:solidFill>
                  <a:srgbClr val="FFFFFE"/>
                </a:solidFill>
              </a:rPr>
              <a:t>Kylie posts a lot during the week. She usually posts daily on multiple social media sites.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DF6337-9683-4A06-B3D5-CB22C7F4F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17AC8-754C-7448-BEFD-00ABD9E0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76" y="320039"/>
            <a:ext cx="3611697" cy="6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96EF4-EBB5-1C4F-95BD-A8C93494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582613"/>
            <a:ext cx="6230857" cy="1230570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solidFill>
                  <a:schemeClr val="accent1"/>
                </a:solidFill>
              </a:rPr>
              <a:t>What protection does she put on her accounts?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6FAC-ABED-DF40-BF89-77075FB4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074" y="2261488"/>
            <a:ext cx="6123783" cy="3802762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 don’t think she puts a lot of protection on her accounts because her account on Instagram is public</a:t>
            </a:r>
          </a:p>
          <a:p>
            <a:r>
              <a:rPr lang="en-US" sz="2400" dirty="0">
                <a:solidFill>
                  <a:schemeClr val="tx2"/>
                </a:solidFill>
              </a:rPr>
              <a:t>According to “Teen Vogue” Kylie Jenner’s snapchat and twitter were hacked a few years ago. This means that she doesn’t put enough protection on her social media accounts.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159B5-E391-6A41-B4A2-D566BA927C5F}"/>
              </a:ext>
            </a:extLst>
          </p:cNvPr>
          <p:cNvSpPr/>
          <p:nvPr/>
        </p:nvSpPr>
        <p:spPr>
          <a:xfrm>
            <a:off x="7912044" y="3397647"/>
            <a:ext cx="3880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https://</a:t>
            </a:r>
            <a:r>
              <a:rPr lang="en-US" u="sng" dirty="0" err="1">
                <a:solidFill>
                  <a:srgbClr val="FF0000"/>
                </a:solidFill>
              </a:rPr>
              <a:t>www.teenvogue.com</a:t>
            </a:r>
            <a:r>
              <a:rPr lang="en-US" u="sng" dirty="0">
                <a:solidFill>
                  <a:srgbClr val="FF0000"/>
                </a:solidFill>
              </a:rPr>
              <a:t>/story/kylie-</a:t>
            </a:r>
            <a:r>
              <a:rPr lang="en-US" u="sng" dirty="0" err="1">
                <a:solidFill>
                  <a:srgbClr val="FF0000"/>
                </a:solidFill>
              </a:rPr>
              <a:t>jenner</a:t>
            </a:r>
            <a:r>
              <a:rPr lang="en-US" u="sng" dirty="0">
                <a:solidFill>
                  <a:srgbClr val="FF0000"/>
                </a:solidFill>
              </a:rPr>
              <a:t>-snapchat-account-hacked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C7C630-A36B-254D-85B4-53D301ABE5CB}"/>
              </a:ext>
            </a:extLst>
          </p:cNvPr>
          <p:cNvCxnSpPr>
            <a:cxnSpLocks/>
          </p:cNvCxnSpPr>
          <p:nvPr/>
        </p:nvCxnSpPr>
        <p:spPr>
          <a:xfrm flipV="1">
            <a:off x="8413897" y="4249574"/>
            <a:ext cx="1139532" cy="9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3DAFD9C-C4D1-4B1E-A40C-FF5DE21E1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4E327F-96F9-4564-A39C-FE3FB7BED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4D5F739-20C2-456E-9CC4-5EFADBFDC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A50274C-E371-4D61-A861-E50E2F4C9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CE30FC27-0841-4831-A994-21360EFCA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98625C-A33B-4671-8384-A12E2702B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B46E856-0701-4B6B-AF2A-BF38B364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D601870-0940-40A9-82AC-C80B4B548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CD07CCA-6DAB-4442-AED9-B4621725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FF7A7CB-B120-4428-9AD8-E6D3C330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A9DFBAA8-A67F-49C5-9E8F-17DAEE6CF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D1E01C8-5D2D-4BA4-B297-B8605A5D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5D3D712-AC81-4F8C-B555-3E1DBA37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9C45EEB1-F161-458E-A23A-493199EAD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F27AFFF9-D63A-45D2-8162-587D73F6E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52661E2-E062-4D0B-ABC3-FA317B87A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325BC42E-5A15-4549-A7E7-943BBD2DF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72DFDDB4-14AA-4594-9254-49F7B637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D065FE58-0770-4BE7-8CDF-080B15D51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00077BDD-3DA7-42F4-81CA-61A204447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2185CF29-A8DD-43F7-954C-70A1F7733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732801C0-72A5-4822-9E00-52688B8B4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7CDA5909-9B94-4AB8-B896-78142930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F5165C1-59A9-4E68-AC42-A993BF3CB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3681409-4472-4A7B-AEFD-92A618708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22">
              <a:extLst>
                <a:ext uri="{FF2B5EF4-FFF2-40B4-BE49-F238E27FC236}">
                  <a16:creationId xmlns:a16="http://schemas.microsoft.com/office/drawing/2014/main" id="{6389B4E8-F6BB-4CE1-BCCB-6BD1D16B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32EC54-54E8-4A6F-99DF-BBD22EDAD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C68090-75E2-7B40-B0D6-1BBB847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/>
              <a:t>What info does she post?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8B83-2208-064B-A6EF-BE53E32B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5"/>
            <a:ext cx="6281873" cy="1812876"/>
          </a:xfrm>
        </p:spPr>
        <p:txBody>
          <a:bodyPr>
            <a:noAutofit/>
          </a:bodyPr>
          <a:lstStyle/>
          <a:p>
            <a:r>
              <a:rPr lang="en-US" sz="2000" dirty="0"/>
              <a:t>She usually posts selfies, family pictures, advertisement for her brand, and make-up tutorials</a:t>
            </a:r>
          </a:p>
          <a:p>
            <a:r>
              <a:rPr lang="en-US" sz="2000" dirty="0"/>
              <a:t>She posts pictures of where she is and what she’s doing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4DDCB-12B9-924E-A74F-743CE5EFF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1" r="-1" b="27327"/>
          <a:stretch/>
        </p:blipFill>
        <p:spPr>
          <a:xfrm>
            <a:off x="5141133" y="3065612"/>
            <a:ext cx="3115063" cy="3015184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A109D-9033-3E4A-AC40-C364E6788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3" r="1" b="28999"/>
          <a:stretch/>
        </p:blipFill>
        <p:spPr>
          <a:xfrm>
            <a:off x="8709547" y="3049863"/>
            <a:ext cx="3115742" cy="301584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736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7FF1F-CB88-0A45-92CE-495C521D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4061640" cy="3784002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</a:rPr>
              <a:t>Is Kylie  Jenner an “</a:t>
            </a:r>
            <a:r>
              <a:rPr lang="en-US" sz="5400" dirty="0" err="1">
                <a:solidFill>
                  <a:schemeClr val="tx1"/>
                </a:solidFill>
              </a:rPr>
              <a:t>oversharer</a:t>
            </a:r>
            <a:r>
              <a:rPr lang="en-US" sz="5400" dirty="0">
                <a:solidFill>
                  <a:schemeClr val="tx1"/>
                </a:solidFill>
              </a:rPr>
              <a:t>?”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FD1F-FA6A-114B-8E4B-9945DFC1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I think Kylie Jenner is an “</a:t>
            </a:r>
            <a:r>
              <a:rPr lang="en-US" sz="2800" dirty="0" err="1">
                <a:solidFill>
                  <a:schemeClr val="tx2"/>
                </a:solidFill>
              </a:rPr>
              <a:t>oversharer</a:t>
            </a:r>
            <a:r>
              <a:rPr lang="en-US" sz="2800" dirty="0">
                <a:solidFill>
                  <a:schemeClr val="tx2"/>
                </a:solidFill>
              </a:rPr>
              <a:t>” because she posts a lot of personal information on social media such as her location, family photos, pictures of what she’s doing etc.</a:t>
            </a:r>
          </a:p>
        </p:txBody>
      </p:sp>
    </p:spTree>
    <p:extLst>
      <p:ext uri="{BB962C8B-B14F-4D97-AF65-F5344CB8AC3E}">
        <p14:creationId xmlns:p14="http://schemas.microsoft.com/office/powerpoint/2010/main" val="127023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A509B-026C-9941-A5BE-DB1D881C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What advice would I give her?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DEE6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8C500-874D-8947-B0E8-EDDAE3886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9" r="12433" b="-2"/>
          <a:stretch/>
        </p:blipFill>
        <p:spPr>
          <a:xfrm>
            <a:off x="818599" y="2158382"/>
            <a:ext cx="5220803" cy="377631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4982-9EA5-8346-8806-1F91A41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2" y="2228850"/>
            <a:ext cx="5120735" cy="39620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DEE6C"/>
              </a:buClr>
            </a:pPr>
            <a:r>
              <a:rPr lang="en-US" sz="2000" dirty="0"/>
              <a:t>My advice to Kylie Jenner is to not post personal information on social media. I understand that she is a “Keeping Up with the Kardashians” star and so the whole reason why she is famous is because of her family ‘s reality tv show, but this also causes a lot of problems for her and her family, so I think that she should start to post less personal information. She should use her social media account just to advertise her business and merch </a:t>
            </a:r>
          </a:p>
          <a:p>
            <a:pPr marL="0" indent="0">
              <a:lnSpc>
                <a:spcPct val="110000"/>
              </a:lnSpc>
              <a:buClr>
                <a:srgbClr val="FDEE6C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5824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334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Digital Footprint </vt:lpstr>
      <vt:lpstr>About Kylie Jenner</vt:lpstr>
      <vt:lpstr>How expansive is Kylie Jenner’s digital footprint?</vt:lpstr>
      <vt:lpstr>What protection does she put on her accounts?</vt:lpstr>
      <vt:lpstr>What info does she post?</vt:lpstr>
      <vt:lpstr>Is Kylie  Jenner an “oversharer?”</vt:lpstr>
      <vt:lpstr>What advice would I give her?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Footprint </dc:title>
  <dc:creator>130S-Galindo Alcantara, Fernanda</dc:creator>
  <cp:lastModifiedBy>130S-Galindo Alcantara, Fernanda</cp:lastModifiedBy>
  <cp:revision>1</cp:revision>
  <dcterms:created xsi:type="dcterms:W3CDTF">2019-12-13T18:37:36Z</dcterms:created>
  <dcterms:modified xsi:type="dcterms:W3CDTF">2019-12-18T06:12:25Z</dcterms:modified>
</cp:coreProperties>
</file>