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3" r:id="rId4"/>
    <p:sldId id="257" r:id="rId5"/>
    <p:sldId id="264" r:id="rId6"/>
    <p:sldId id="258" r:id="rId7"/>
    <p:sldId id="269" r:id="rId8"/>
    <p:sldId id="265" r:id="rId9"/>
    <p:sldId id="259" r:id="rId10"/>
    <p:sldId id="273" r:id="rId11"/>
    <p:sldId id="272" r:id="rId12"/>
    <p:sldId id="266" r:id="rId13"/>
    <p:sldId id="271" r:id="rId14"/>
    <p:sldId id="267" r:id="rId15"/>
    <p:sldId id="270" r:id="rId16"/>
    <p:sldId id="26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DDDB"/>
    <a:srgbClr val="DEF8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0461A5-57E1-445B-945D-799EBABAD4ED}" v="84" dt="2021-02-23T04:14:33.9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2" d="100"/>
          <a:sy n="72" d="100"/>
        </p:scale>
        <p:origin x="45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130S-Chau, Hanna" userId="8da383f6-531d-4d3e-a942-eaca974cae01" providerId="ADAL" clId="{0A0461A5-57E1-445B-945D-799EBABAD4ED}"/>
    <pc:docChg chg="undo custSel addSld delSld modSld sldOrd modMainMaster">
      <pc:chgData name="130S-Chau, Hanna" userId="8da383f6-531d-4d3e-a942-eaca974cae01" providerId="ADAL" clId="{0A0461A5-57E1-445B-945D-799EBABAD4ED}" dt="2021-02-23T04:14:41.524" v="9699" actId="1076"/>
      <pc:docMkLst>
        <pc:docMk/>
      </pc:docMkLst>
      <pc:sldChg chg="modSp mod modTransition">
        <pc:chgData name="130S-Chau, Hanna" userId="8da383f6-531d-4d3e-a942-eaca974cae01" providerId="ADAL" clId="{0A0461A5-57E1-445B-945D-799EBABAD4ED}" dt="2021-02-23T03:31:54.284" v="9194" actId="20577"/>
        <pc:sldMkLst>
          <pc:docMk/>
          <pc:sldMk cId="3376647246" sldId="256"/>
        </pc:sldMkLst>
        <pc:spChg chg="mod">
          <ac:chgData name="130S-Chau, Hanna" userId="8da383f6-531d-4d3e-a942-eaca974cae01" providerId="ADAL" clId="{0A0461A5-57E1-445B-945D-799EBABAD4ED}" dt="2021-02-23T03:31:54.284" v="9194" actId="20577"/>
          <ac:spMkLst>
            <pc:docMk/>
            <pc:sldMk cId="3376647246" sldId="256"/>
            <ac:spMk id="3" creationId="{E4027DE8-6E92-4B36-9D62-5DE83C396789}"/>
          </ac:spMkLst>
        </pc:spChg>
      </pc:sldChg>
      <pc:sldChg chg="addSp delSp modSp mod modTransition">
        <pc:chgData name="130S-Chau, Hanna" userId="8da383f6-531d-4d3e-a942-eaca974cae01" providerId="ADAL" clId="{0A0461A5-57E1-445B-945D-799EBABAD4ED}" dt="2021-02-23T04:09:29.048" v="9482" actId="122"/>
        <pc:sldMkLst>
          <pc:docMk/>
          <pc:sldMk cId="2598050818" sldId="257"/>
        </pc:sldMkLst>
        <pc:spChg chg="del mod">
          <ac:chgData name="130S-Chau, Hanna" userId="8da383f6-531d-4d3e-a942-eaca974cae01" providerId="ADAL" clId="{0A0461A5-57E1-445B-945D-799EBABAD4ED}" dt="2021-02-23T00:52:03.505" v="2103" actId="478"/>
          <ac:spMkLst>
            <pc:docMk/>
            <pc:sldMk cId="2598050818" sldId="257"/>
            <ac:spMk id="2" creationId="{5C240E9D-BB82-4986-9B6E-210E72F7090E}"/>
          </ac:spMkLst>
        </pc:spChg>
        <pc:spChg chg="add del mod">
          <ac:chgData name="130S-Chau, Hanna" userId="8da383f6-531d-4d3e-a942-eaca974cae01" providerId="ADAL" clId="{0A0461A5-57E1-445B-945D-799EBABAD4ED}" dt="2021-02-23T04:09:29.048" v="9482" actId="122"/>
          <ac:spMkLst>
            <pc:docMk/>
            <pc:sldMk cId="2598050818" sldId="257"/>
            <ac:spMk id="3" creationId="{1A9CE520-390C-483A-878A-5DA604862E73}"/>
          </ac:spMkLst>
        </pc:spChg>
        <pc:spChg chg="add del mod">
          <ac:chgData name="130S-Chau, Hanna" userId="8da383f6-531d-4d3e-a942-eaca974cae01" providerId="ADAL" clId="{0A0461A5-57E1-445B-945D-799EBABAD4ED}" dt="2021-02-23T00:52:01.170" v="2102" actId="478"/>
          <ac:spMkLst>
            <pc:docMk/>
            <pc:sldMk cId="2598050818" sldId="257"/>
            <ac:spMk id="6" creationId="{AE72F8A0-C993-44C9-8E1A-6F3892F93450}"/>
          </ac:spMkLst>
        </pc:spChg>
        <pc:picChg chg="add del mod">
          <ac:chgData name="130S-Chau, Hanna" userId="8da383f6-531d-4d3e-a942-eaca974cae01" providerId="ADAL" clId="{0A0461A5-57E1-445B-945D-799EBABAD4ED}" dt="2021-02-23T01:10:37.406" v="2855" actId="478"/>
          <ac:picMkLst>
            <pc:docMk/>
            <pc:sldMk cId="2598050818" sldId="257"/>
            <ac:picMk id="8" creationId="{EC5A2813-AF9C-45D5-A9C5-483ED6F5E3E1}"/>
          </ac:picMkLst>
        </pc:picChg>
        <pc:picChg chg="add del mod modCrop">
          <ac:chgData name="130S-Chau, Hanna" userId="8da383f6-531d-4d3e-a942-eaca974cae01" providerId="ADAL" clId="{0A0461A5-57E1-445B-945D-799EBABAD4ED}" dt="2021-02-23T01:10:36.412" v="2854" actId="478"/>
          <ac:picMkLst>
            <pc:docMk/>
            <pc:sldMk cId="2598050818" sldId="257"/>
            <ac:picMk id="10" creationId="{0BC35D2F-2631-4603-BDCE-2895DF0EB08D}"/>
          </ac:picMkLst>
        </pc:picChg>
        <pc:picChg chg="add del mod modCrop">
          <ac:chgData name="130S-Chau, Hanna" userId="8da383f6-531d-4d3e-a942-eaca974cae01" providerId="ADAL" clId="{0A0461A5-57E1-445B-945D-799EBABAD4ED}" dt="2021-02-23T01:16:01.158" v="2897" actId="478"/>
          <ac:picMkLst>
            <pc:docMk/>
            <pc:sldMk cId="2598050818" sldId="257"/>
            <ac:picMk id="12" creationId="{99F8C297-1B07-433D-B017-0D5034787CF1}"/>
          </ac:picMkLst>
        </pc:picChg>
        <pc:picChg chg="add del mod">
          <ac:chgData name="130S-Chau, Hanna" userId="8da383f6-531d-4d3e-a942-eaca974cae01" providerId="ADAL" clId="{0A0461A5-57E1-445B-945D-799EBABAD4ED}" dt="2021-02-23T01:13:16.823" v="2871" actId="478"/>
          <ac:picMkLst>
            <pc:docMk/>
            <pc:sldMk cId="2598050818" sldId="257"/>
            <ac:picMk id="14" creationId="{8350F754-A3E0-498E-BF15-F2002ED099AC}"/>
          </ac:picMkLst>
        </pc:picChg>
        <pc:picChg chg="add del mod">
          <ac:chgData name="130S-Chau, Hanna" userId="8da383f6-531d-4d3e-a942-eaca974cae01" providerId="ADAL" clId="{0A0461A5-57E1-445B-945D-799EBABAD4ED}" dt="2021-02-23T01:10:54.912" v="2861" actId="478"/>
          <ac:picMkLst>
            <pc:docMk/>
            <pc:sldMk cId="2598050818" sldId="257"/>
            <ac:picMk id="15" creationId="{3D676237-8050-41AA-A351-4F41211A0931}"/>
          </ac:picMkLst>
        </pc:picChg>
        <pc:picChg chg="add mod">
          <ac:chgData name="130S-Chau, Hanna" userId="8da383f6-531d-4d3e-a942-eaca974cae01" providerId="ADAL" clId="{0A0461A5-57E1-445B-945D-799EBABAD4ED}" dt="2021-02-23T01:18:04.619" v="2912" actId="1076"/>
          <ac:picMkLst>
            <pc:docMk/>
            <pc:sldMk cId="2598050818" sldId="257"/>
            <ac:picMk id="16" creationId="{357C47C1-B20F-4A4B-A72F-00486672D526}"/>
          </ac:picMkLst>
        </pc:picChg>
        <pc:picChg chg="add del mod">
          <ac:chgData name="130S-Chau, Hanna" userId="8da383f6-531d-4d3e-a942-eaca974cae01" providerId="ADAL" clId="{0A0461A5-57E1-445B-945D-799EBABAD4ED}" dt="2021-02-23T01:29:43.435" v="3096" actId="478"/>
          <ac:picMkLst>
            <pc:docMk/>
            <pc:sldMk cId="2598050818" sldId="257"/>
            <ac:picMk id="18" creationId="{8ADD2557-F593-4192-9318-0C422911844D}"/>
          </ac:picMkLst>
        </pc:picChg>
        <pc:picChg chg="add mod">
          <ac:chgData name="130S-Chau, Hanna" userId="8da383f6-531d-4d3e-a942-eaca974cae01" providerId="ADAL" clId="{0A0461A5-57E1-445B-945D-799EBABAD4ED}" dt="2021-02-23T01:18:02.100" v="2911" actId="1076"/>
          <ac:picMkLst>
            <pc:docMk/>
            <pc:sldMk cId="2598050818" sldId="257"/>
            <ac:picMk id="20" creationId="{F33A2D27-1E2C-4F49-A05A-2AAFA4A1F7E7}"/>
          </ac:picMkLst>
        </pc:picChg>
        <pc:picChg chg="add mod">
          <ac:chgData name="130S-Chau, Hanna" userId="8da383f6-531d-4d3e-a942-eaca974cae01" providerId="ADAL" clId="{0A0461A5-57E1-445B-945D-799EBABAD4ED}" dt="2021-02-23T01:29:56.387" v="3100" actId="14100"/>
          <ac:picMkLst>
            <pc:docMk/>
            <pc:sldMk cId="2598050818" sldId="257"/>
            <ac:picMk id="21" creationId="{B673CC41-D764-44CA-80D5-9E849B485C8C}"/>
          </ac:picMkLst>
        </pc:picChg>
      </pc:sldChg>
      <pc:sldChg chg="addSp delSp modSp mod modTransition">
        <pc:chgData name="130S-Chau, Hanna" userId="8da383f6-531d-4d3e-a942-eaca974cae01" providerId="ADAL" clId="{0A0461A5-57E1-445B-945D-799EBABAD4ED}" dt="2021-02-23T04:12:50.650" v="9661" actId="20577"/>
        <pc:sldMkLst>
          <pc:docMk/>
          <pc:sldMk cId="753077192" sldId="258"/>
        </pc:sldMkLst>
        <pc:spChg chg="del mod">
          <ac:chgData name="130S-Chau, Hanna" userId="8da383f6-531d-4d3e-a942-eaca974cae01" providerId="ADAL" clId="{0A0461A5-57E1-445B-945D-799EBABAD4ED}" dt="2021-02-23T00:52:52.413" v="2192" actId="478"/>
          <ac:spMkLst>
            <pc:docMk/>
            <pc:sldMk cId="753077192" sldId="258"/>
            <ac:spMk id="2" creationId="{86B53FD6-145D-4F0F-862E-E8BBEE1817F7}"/>
          </ac:spMkLst>
        </pc:spChg>
        <pc:spChg chg="del mod">
          <ac:chgData name="130S-Chau, Hanna" userId="8da383f6-531d-4d3e-a942-eaca974cae01" providerId="ADAL" clId="{0A0461A5-57E1-445B-945D-799EBABAD4ED}" dt="2021-02-23T01:20:05.678" v="2924" actId="478"/>
          <ac:spMkLst>
            <pc:docMk/>
            <pc:sldMk cId="753077192" sldId="258"/>
            <ac:spMk id="3" creationId="{33B9C5B7-35CE-4814-B1DE-40D79A57A339}"/>
          </ac:spMkLst>
        </pc:spChg>
        <pc:spChg chg="add del mod">
          <ac:chgData name="130S-Chau, Hanna" userId="8da383f6-531d-4d3e-a942-eaca974cae01" providerId="ADAL" clId="{0A0461A5-57E1-445B-945D-799EBABAD4ED}" dt="2021-02-23T00:53:16.453" v="2278" actId="478"/>
          <ac:spMkLst>
            <pc:docMk/>
            <pc:sldMk cId="753077192" sldId="258"/>
            <ac:spMk id="5" creationId="{D05D8B40-C5F4-4B99-850D-6B1DEB3AE569}"/>
          </ac:spMkLst>
        </pc:spChg>
        <pc:spChg chg="add mod">
          <ac:chgData name="130S-Chau, Hanna" userId="8da383f6-531d-4d3e-a942-eaca974cae01" providerId="ADAL" clId="{0A0461A5-57E1-445B-945D-799EBABAD4ED}" dt="2021-02-23T04:12:50.650" v="9661" actId="20577"/>
          <ac:spMkLst>
            <pc:docMk/>
            <pc:sldMk cId="753077192" sldId="258"/>
            <ac:spMk id="8" creationId="{802120D9-49A1-4366-A2D1-62B9B13C095E}"/>
          </ac:spMkLst>
        </pc:spChg>
        <pc:spChg chg="add del mod">
          <ac:chgData name="130S-Chau, Hanna" userId="8da383f6-531d-4d3e-a942-eaca974cae01" providerId="ADAL" clId="{0A0461A5-57E1-445B-945D-799EBABAD4ED}" dt="2021-02-23T01:20:10.451" v="2925" actId="478"/>
          <ac:spMkLst>
            <pc:docMk/>
            <pc:sldMk cId="753077192" sldId="258"/>
            <ac:spMk id="10" creationId="{C36F36BF-CBAA-48FB-B341-C65679285265}"/>
          </ac:spMkLst>
        </pc:spChg>
        <pc:spChg chg="add del mod">
          <ac:chgData name="130S-Chau, Hanna" userId="8da383f6-531d-4d3e-a942-eaca974cae01" providerId="ADAL" clId="{0A0461A5-57E1-445B-945D-799EBABAD4ED}" dt="2021-02-23T01:29:17.869" v="3094" actId="478"/>
          <ac:spMkLst>
            <pc:docMk/>
            <pc:sldMk cId="753077192" sldId="258"/>
            <ac:spMk id="11" creationId="{1BBA6965-B9C2-4C74-893C-7E2B3A03BDE2}"/>
          </ac:spMkLst>
        </pc:spChg>
        <pc:spChg chg="add del mod">
          <ac:chgData name="130S-Chau, Hanna" userId="8da383f6-531d-4d3e-a942-eaca974cae01" providerId="ADAL" clId="{0A0461A5-57E1-445B-945D-799EBABAD4ED}" dt="2021-02-23T01:29:10.691" v="3091" actId="478"/>
          <ac:spMkLst>
            <pc:docMk/>
            <pc:sldMk cId="753077192" sldId="258"/>
            <ac:spMk id="18" creationId="{0A8726F5-CCD2-40B0-A44E-79CFE5195565}"/>
          </ac:spMkLst>
        </pc:spChg>
        <pc:picChg chg="add del mod">
          <ac:chgData name="130S-Chau, Hanna" userId="8da383f6-531d-4d3e-a942-eaca974cae01" providerId="ADAL" clId="{0A0461A5-57E1-445B-945D-799EBABAD4ED}" dt="2021-02-23T01:30:10.018" v="3101" actId="478"/>
          <ac:picMkLst>
            <pc:docMk/>
            <pc:sldMk cId="753077192" sldId="258"/>
            <ac:picMk id="6" creationId="{5CC3881C-BC26-4585-8212-6BE400CFF2AA}"/>
          </ac:picMkLst>
        </pc:picChg>
        <pc:picChg chg="add del mod">
          <ac:chgData name="130S-Chau, Hanna" userId="8da383f6-531d-4d3e-a942-eaca974cae01" providerId="ADAL" clId="{0A0461A5-57E1-445B-945D-799EBABAD4ED}" dt="2021-02-23T01:19:19.854" v="2914" actId="478"/>
          <ac:picMkLst>
            <pc:docMk/>
            <pc:sldMk cId="753077192" sldId="258"/>
            <ac:picMk id="7" creationId="{39E24B9E-6B89-4C49-B7B2-F78D35AB9B70}"/>
          </ac:picMkLst>
        </pc:picChg>
        <pc:picChg chg="add del mod">
          <ac:chgData name="130S-Chau, Hanna" userId="8da383f6-531d-4d3e-a942-eaca974cae01" providerId="ADAL" clId="{0A0461A5-57E1-445B-945D-799EBABAD4ED}" dt="2021-02-23T01:22:22.925" v="2974" actId="478"/>
          <ac:picMkLst>
            <pc:docMk/>
            <pc:sldMk cId="753077192" sldId="258"/>
            <ac:picMk id="13" creationId="{F45B5563-D9EC-4250-B495-60C11779740A}"/>
          </ac:picMkLst>
        </pc:picChg>
        <pc:picChg chg="add del mod">
          <ac:chgData name="130S-Chau, Hanna" userId="8da383f6-531d-4d3e-a942-eaca974cae01" providerId="ADAL" clId="{0A0461A5-57E1-445B-945D-799EBABAD4ED}" dt="2021-02-23T01:29:16.432" v="3093" actId="478"/>
          <ac:picMkLst>
            <pc:docMk/>
            <pc:sldMk cId="753077192" sldId="258"/>
            <ac:picMk id="15" creationId="{E798866F-4729-4D3F-8DBB-CB2BB758FD9E}"/>
          </ac:picMkLst>
        </pc:picChg>
        <pc:picChg chg="add del mod">
          <ac:chgData name="130S-Chau, Hanna" userId="8da383f6-531d-4d3e-a942-eaca974cae01" providerId="ADAL" clId="{0A0461A5-57E1-445B-945D-799EBABAD4ED}" dt="2021-02-23T01:29:18.967" v="3095" actId="478"/>
          <ac:picMkLst>
            <pc:docMk/>
            <pc:sldMk cId="753077192" sldId="258"/>
            <ac:picMk id="17" creationId="{BA2C7AFD-9408-4FCC-8321-F67C06203D40}"/>
          </ac:picMkLst>
        </pc:picChg>
        <pc:picChg chg="add mod">
          <ac:chgData name="130S-Chau, Hanna" userId="8da383f6-531d-4d3e-a942-eaca974cae01" providerId="ADAL" clId="{0A0461A5-57E1-445B-945D-799EBABAD4ED}" dt="2021-02-23T01:47:04.750" v="4823" actId="1076"/>
          <ac:picMkLst>
            <pc:docMk/>
            <pc:sldMk cId="753077192" sldId="258"/>
            <ac:picMk id="1026" creationId="{7458ED96-2107-42E0-BE85-B916DE87F3EB}"/>
          </ac:picMkLst>
        </pc:picChg>
        <pc:picChg chg="add mod">
          <ac:chgData name="130S-Chau, Hanna" userId="8da383f6-531d-4d3e-a942-eaca974cae01" providerId="ADAL" clId="{0A0461A5-57E1-445B-945D-799EBABAD4ED}" dt="2021-02-23T01:47:03.490" v="4822" actId="1076"/>
          <ac:picMkLst>
            <pc:docMk/>
            <pc:sldMk cId="753077192" sldId="258"/>
            <ac:picMk id="1028" creationId="{1ADDDDBF-BC5E-41F2-A90F-032859AFEE44}"/>
          </ac:picMkLst>
        </pc:picChg>
      </pc:sldChg>
      <pc:sldChg chg="addSp delSp modSp new mod ord modTransition modClrScheme chgLayout">
        <pc:chgData name="130S-Chau, Hanna" userId="8da383f6-531d-4d3e-a942-eaca974cae01" providerId="ADAL" clId="{0A0461A5-57E1-445B-945D-799EBABAD4ED}" dt="2021-02-23T04:11:31.756" v="9636" actId="1076"/>
        <pc:sldMkLst>
          <pc:docMk/>
          <pc:sldMk cId="1138379735" sldId="259"/>
        </pc:sldMkLst>
        <pc:spChg chg="del mod ord">
          <ac:chgData name="130S-Chau, Hanna" userId="8da383f6-531d-4d3e-a942-eaca974cae01" providerId="ADAL" clId="{0A0461A5-57E1-445B-945D-799EBABAD4ED}" dt="2021-02-23T00:54:03.814" v="2369" actId="478"/>
          <ac:spMkLst>
            <pc:docMk/>
            <pc:sldMk cId="1138379735" sldId="259"/>
            <ac:spMk id="2" creationId="{8413A16F-829F-42A7-B2FB-6E1CF8016D72}"/>
          </ac:spMkLst>
        </pc:spChg>
        <pc:spChg chg="del mod ord">
          <ac:chgData name="130S-Chau, Hanna" userId="8da383f6-531d-4d3e-a942-eaca974cae01" providerId="ADAL" clId="{0A0461A5-57E1-445B-945D-799EBABAD4ED}" dt="2021-02-23T01:24:56.855" v="3079" actId="478"/>
          <ac:spMkLst>
            <pc:docMk/>
            <pc:sldMk cId="1138379735" sldId="259"/>
            <ac:spMk id="3" creationId="{BCFB47B5-2978-4EB6-BAE8-AD7CDEA1EFE4}"/>
          </ac:spMkLst>
        </pc:spChg>
        <pc:spChg chg="add del mod ord">
          <ac:chgData name="130S-Chau, Hanna" userId="8da383f6-531d-4d3e-a942-eaca974cae01" providerId="ADAL" clId="{0A0461A5-57E1-445B-945D-799EBABAD4ED}" dt="2021-02-23T00:47:03.992" v="1940" actId="478"/>
          <ac:spMkLst>
            <pc:docMk/>
            <pc:sldMk cId="1138379735" sldId="259"/>
            <ac:spMk id="4" creationId="{82658B08-1159-4EED-8190-076D3B631C38}"/>
          </ac:spMkLst>
        </pc:spChg>
        <pc:spChg chg="add del mod ord">
          <ac:chgData name="130S-Chau, Hanna" userId="8da383f6-531d-4d3e-a942-eaca974cae01" providerId="ADAL" clId="{0A0461A5-57E1-445B-945D-799EBABAD4ED}" dt="2021-02-23T00:49:34.477" v="1942" actId="22"/>
          <ac:spMkLst>
            <pc:docMk/>
            <pc:sldMk cId="1138379735" sldId="259"/>
            <ac:spMk id="5" creationId="{48F4CC6D-00CE-46CB-BB33-CC71F56F859E}"/>
          </ac:spMkLst>
        </pc:spChg>
        <pc:spChg chg="add del mod">
          <ac:chgData name="130S-Chau, Hanna" userId="8da383f6-531d-4d3e-a942-eaca974cae01" providerId="ADAL" clId="{0A0461A5-57E1-445B-945D-799EBABAD4ED}" dt="2021-02-23T00:54:05.525" v="2370" actId="478"/>
          <ac:spMkLst>
            <pc:docMk/>
            <pc:sldMk cId="1138379735" sldId="259"/>
            <ac:spMk id="9" creationId="{13472285-9723-4BE0-B7E0-29313692E040}"/>
          </ac:spMkLst>
        </pc:spChg>
        <pc:spChg chg="add del mod">
          <ac:chgData name="130S-Chau, Hanna" userId="8da383f6-531d-4d3e-a942-eaca974cae01" providerId="ADAL" clId="{0A0461A5-57E1-445B-945D-799EBABAD4ED}" dt="2021-02-23T01:24:59.412" v="3080" actId="478"/>
          <ac:spMkLst>
            <pc:docMk/>
            <pc:sldMk cId="1138379735" sldId="259"/>
            <ac:spMk id="11" creationId="{0FA8920F-A62D-4BFB-87A0-9AB4604D3237}"/>
          </ac:spMkLst>
        </pc:spChg>
        <pc:spChg chg="add mod">
          <ac:chgData name="130S-Chau, Hanna" userId="8da383f6-531d-4d3e-a942-eaca974cae01" providerId="ADAL" clId="{0A0461A5-57E1-445B-945D-799EBABAD4ED}" dt="2021-02-23T04:11:24.342" v="9634" actId="1076"/>
          <ac:spMkLst>
            <pc:docMk/>
            <pc:sldMk cId="1138379735" sldId="259"/>
            <ac:spMk id="12" creationId="{4FF5835E-AC36-488D-BE7A-59B4C01B090D}"/>
          </ac:spMkLst>
        </pc:spChg>
        <pc:spChg chg="add mod">
          <ac:chgData name="130S-Chau, Hanna" userId="8da383f6-531d-4d3e-a942-eaca974cae01" providerId="ADAL" clId="{0A0461A5-57E1-445B-945D-799EBABAD4ED}" dt="2021-02-23T04:11:20.780" v="9633" actId="1076"/>
          <ac:spMkLst>
            <pc:docMk/>
            <pc:sldMk cId="1138379735" sldId="259"/>
            <ac:spMk id="15" creationId="{BC934922-31A5-459C-B00D-B17DE4D6DFC5}"/>
          </ac:spMkLst>
        </pc:spChg>
        <pc:spChg chg="add del mod">
          <ac:chgData name="130S-Chau, Hanna" userId="8da383f6-531d-4d3e-a942-eaca974cae01" providerId="ADAL" clId="{0A0461A5-57E1-445B-945D-799EBABAD4ED}" dt="2021-02-23T01:28:54.858" v="3090" actId="478"/>
          <ac:spMkLst>
            <pc:docMk/>
            <pc:sldMk cId="1138379735" sldId="259"/>
            <ac:spMk id="16" creationId="{CC10CD32-1CC5-497B-BA97-540253487969}"/>
          </ac:spMkLst>
        </pc:spChg>
        <pc:spChg chg="add del mod">
          <ac:chgData name="130S-Chau, Hanna" userId="8da383f6-531d-4d3e-a942-eaca974cae01" providerId="ADAL" clId="{0A0461A5-57E1-445B-945D-799EBABAD4ED}" dt="2021-02-23T01:33:51.627" v="3423" actId="478"/>
          <ac:spMkLst>
            <pc:docMk/>
            <pc:sldMk cId="1138379735" sldId="259"/>
            <ac:spMk id="18" creationId="{C02A2700-41C2-46CC-A1C3-A7E4E7FFFFEE}"/>
          </ac:spMkLst>
        </pc:spChg>
        <pc:spChg chg="add del mod">
          <ac:chgData name="130S-Chau, Hanna" userId="8da383f6-531d-4d3e-a942-eaca974cae01" providerId="ADAL" clId="{0A0461A5-57E1-445B-945D-799EBABAD4ED}" dt="2021-02-23T02:00:51.496" v="6307" actId="478"/>
          <ac:spMkLst>
            <pc:docMk/>
            <pc:sldMk cId="1138379735" sldId="259"/>
            <ac:spMk id="20" creationId="{0F7739A6-1F9A-4DBA-80F7-5EA2AC481DDF}"/>
          </ac:spMkLst>
        </pc:spChg>
        <pc:spChg chg="add del mod">
          <ac:chgData name="130S-Chau, Hanna" userId="8da383f6-531d-4d3e-a942-eaca974cae01" providerId="ADAL" clId="{0A0461A5-57E1-445B-945D-799EBABAD4ED}" dt="2021-02-23T04:11:01.140" v="9628" actId="478"/>
          <ac:spMkLst>
            <pc:docMk/>
            <pc:sldMk cId="1138379735" sldId="259"/>
            <ac:spMk id="25" creationId="{91A24933-19B8-4874-8475-43C283EA223E}"/>
          </ac:spMkLst>
        </pc:spChg>
        <pc:picChg chg="add del mod ord modCrop">
          <ac:chgData name="130S-Chau, Hanna" userId="8da383f6-531d-4d3e-a942-eaca974cae01" providerId="ADAL" clId="{0A0461A5-57E1-445B-945D-799EBABAD4ED}" dt="2021-02-23T01:28:49.102" v="3089" actId="478"/>
          <ac:picMkLst>
            <pc:docMk/>
            <pc:sldMk cId="1138379735" sldId="259"/>
            <ac:picMk id="7" creationId="{014DECCC-4412-46BE-AB16-2BC49078C033}"/>
          </ac:picMkLst>
        </pc:picChg>
        <pc:picChg chg="add mod">
          <ac:chgData name="130S-Chau, Hanna" userId="8da383f6-531d-4d3e-a942-eaca974cae01" providerId="ADAL" clId="{0A0461A5-57E1-445B-945D-799EBABAD4ED}" dt="2021-02-23T04:11:27.759" v="9635" actId="1076"/>
          <ac:picMkLst>
            <pc:docMk/>
            <pc:sldMk cId="1138379735" sldId="259"/>
            <ac:picMk id="13" creationId="{E5631240-52AD-4362-AE45-399419D6DB5E}"/>
          </ac:picMkLst>
        </pc:picChg>
        <pc:picChg chg="add mod">
          <ac:chgData name="130S-Chau, Hanna" userId="8da383f6-531d-4d3e-a942-eaca974cae01" providerId="ADAL" clId="{0A0461A5-57E1-445B-945D-799EBABAD4ED}" dt="2021-02-23T04:11:31.756" v="9636" actId="1076"/>
          <ac:picMkLst>
            <pc:docMk/>
            <pc:sldMk cId="1138379735" sldId="259"/>
            <ac:picMk id="14" creationId="{7ECD1C45-CCC1-4F15-BCBD-E784E93899FE}"/>
          </ac:picMkLst>
        </pc:picChg>
        <pc:picChg chg="add del mod">
          <ac:chgData name="130S-Chau, Hanna" userId="8da383f6-531d-4d3e-a942-eaca974cae01" providerId="ADAL" clId="{0A0461A5-57E1-445B-945D-799EBABAD4ED}" dt="2021-02-23T02:00:49.821" v="6306" actId="478"/>
          <ac:picMkLst>
            <pc:docMk/>
            <pc:sldMk cId="1138379735" sldId="259"/>
            <ac:picMk id="19" creationId="{971967BB-F044-41EE-A3DB-AF4C547AF422}"/>
          </ac:picMkLst>
        </pc:picChg>
        <pc:picChg chg="add mod">
          <ac:chgData name="130S-Chau, Hanna" userId="8da383f6-531d-4d3e-a942-eaca974cae01" providerId="ADAL" clId="{0A0461A5-57E1-445B-945D-799EBABAD4ED}" dt="2021-02-23T02:51:35.620" v="6324" actId="1076"/>
          <ac:picMkLst>
            <pc:docMk/>
            <pc:sldMk cId="1138379735" sldId="259"/>
            <ac:picMk id="22" creationId="{D077E5D7-AC14-4012-B76A-AA33DFA76A9F}"/>
          </ac:picMkLst>
        </pc:picChg>
        <pc:picChg chg="add del mod">
          <ac:chgData name="130S-Chau, Hanna" userId="8da383f6-531d-4d3e-a942-eaca974cae01" providerId="ADAL" clId="{0A0461A5-57E1-445B-945D-799EBABAD4ED}" dt="2021-02-23T02:52:34.660" v="6334" actId="478"/>
          <ac:picMkLst>
            <pc:docMk/>
            <pc:sldMk cId="1138379735" sldId="259"/>
            <ac:picMk id="24" creationId="{D07A5931-AC10-40AD-B377-E3878CB75F18}"/>
          </ac:picMkLst>
        </pc:picChg>
        <pc:picChg chg="add mod">
          <ac:chgData name="130S-Chau, Hanna" userId="8da383f6-531d-4d3e-a942-eaca974cae01" providerId="ADAL" clId="{0A0461A5-57E1-445B-945D-799EBABAD4ED}" dt="2021-02-23T02:02:06.550" v="6318" actId="1076"/>
          <ac:picMkLst>
            <pc:docMk/>
            <pc:sldMk cId="1138379735" sldId="259"/>
            <ac:picMk id="2050" creationId="{47650A0D-52B4-44F1-BA8E-87567AAA8090}"/>
          </ac:picMkLst>
        </pc:picChg>
      </pc:sldChg>
      <pc:sldChg chg="modSp new del mod">
        <pc:chgData name="130S-Chau, Hanna" userId="8da383f6-531d-4d3e-a942-eaca974cae01" providerId="ADAL" clId="{0A0461A5-57E1-445B-945D-799EBABAD4ED}" dt="2021-02-23T00:54:09.765" v="2371" actId="47"/>
        <pc:sldMkLst>
          <pc:docMk/>
          <pc:sldMk cId="2016030932" sldId="260"/>
        </pc:sldMkLst>
        <pc:spChg chg="mod">
          <ac:chgData name="130S-Chau, Hanna" userId="8da383f6-531d-4d3e-a942-eaca974cae01" providerId="ADAL" clId="{0A0461A5-57E1-445B-945D-799EBABAD4ED}" dt="2021-02-23T00:26:33.891" v="117" actId="122"/>
          <ac:spMkLst>
            <pc:docMk/>
            <pc:sldMk cId="2016030932" sldId="260"/>
            <ac:spMk id="2" creationId="{39966E80-DBBB-4478-9D4C-473B3BCDA789}"/>
          </ac:spMkLst>
        </pc:spChg>
      </pc:sldChg>
      <pc:sldChg chg="addSp delSp modSp new del mod">
        <pc:chgData name="130S-Chau, Hanna" userId="8da383f6-531d-4d3e-a942-eaca974cae01" providerId="ADAL" clId="{0A0461A5-57E1-445B-945D-799EBABAD4ED}" dt="2021-02-23T01:57:44.520" v="6212" actId="47"/>
        <pc:sldMkLst>
          <pc:docMk/>
          <pc:sldMk cId="2279656083" sldId="261"/>
        </pc:sldMkLst>
        <pc:spChg chg="del mod">
          <ac:chgData name="130S-Chau, Hanna" userId="8da383f6-531d-4d3e-a942-eaca974cae01" providerId="ADAL" clId="{0A0461A5-57E1-445B-945D-799EBABAD4ED}" dt="2021-02-23T01:36:02.085" v="3817" actId="478"/>
          <ac:spMkLst>
            <pc:docMk/>
            <pc:sldMk cId="2279656083" sldId="261"/>
            <ac:spMk id="2" creationId="{9BE606DD-5684-4EF2-AD12-7084571A5F43}"/>
          </ac:spMkLst>
        </pc:spChg>
        <pc:spChg chg="mod">
          <ac:chgData name="130S-Chau, Hanna" userId="8da383f6-531d-4d3e-a942-eaca974cae01" providerId="ADAL" clId="{0A0461A5-57E1-445B-945D-799EBABAD4ED}" dt="2021-02-23T01:36:25.934" v="3856" actId="20577"/>
          <ac:spMkLst>
            <pc:docMk/>
            <pc:sldMk cId="2279656083" sldId="261"/>
            <ac:spMk id="3" creationId="{8FCD67BD-9B90-4FA4-AD81-C33AA5E86515}"/>
          </ac:spMkLst>
        </pc:spChg>
        <pc:spChg chg="add del mod">
          <ac:chgData name="130S-Chau, Hanna" userId="8da383f6-531d-4d3e-a942-eaca974cae01" providerId="ADAL" clId="{0A0461A5-57E1-445B-945D-799EBABAD4ED}" dt="2021-02-23T01:36:03.945" v="3818" actId="478"/>
          <ac:spMkLst>
            <pc:docMk/>
            <pc:sldMk cId="2279656083" sldId="261"/>
            <ac:spMk id="5" creationId="{7DD65A39-046C-426B-87A0-A70302767E10}"/>
          </ac:spMkLst>
        </pc:spChg>
      </pc:sldChg>
      <pc:sldChg chg="addSp delSp modSp new mod modTransition modClrScheme chgLayout">
        <pc:chgData name="130S-Chau, Hanna" userId="8da383f6-531d-4d3e-a942-eaca974cae01" providerId="ADAL" clId="{0A0461A5-57E1-445B-945D-799EBABAD4ED}" dt="2021-02-23T03:32:04.569" v="9195" actId="1076"/>
        <pc:sldMkLst>
          <pc:docMk/>
          <pc:sldMk cId="3134418273" sldId="262"/>
        </pc:sldMkLst>
        <pc:spChg chg="del">
          <ac:chgData name="130S-Chau, Hanna" userId="8da383f6-531d-4d3e-a942-eaca974cae01" providerId="ADAL" clId="{0A0461A5-57E1-445B-945D-799EBABAD4ED}" dt="2021-02-23T00:27:10.448" v="199" actId="6264"/>
          <ac:spMkLst>
            <pc:docMk/>
            <pc:sldMk cId="3134418273" sldId="262"/>
            <ac:spMk id="2" creationId="{7C662A03-E3ED-497E-BC12-0E82A0B2507A}"/>
          </ac:spMkLst>
        </pc:spChg>
        <pc:spChg chg="del">
          <ac:chgData name="130S-Chau, Hanna" userId="8da383f6-531d-4d3e-a942-eaca974cae01" providerId="ADAL" clId="{0A0461A5-57E1-445B-945D-799EBABAD4ED}" dt="2021-02-23T00:27:10.448" v="199" actId="6264"/>
          <ac:spMkLst>
            <pc:docMk/>
            <pc:sldMk cId="3134418273" sldId="262"/>
            <ac:spMk id="3" creationId="{61C57CB9-EDFE-47B6-8F55-89CFC0506B37}"/>
          </ac:spMkLst>
        </pc:spChg>
        <pc:spChg chg="add del mod ord">
          <ac:chgData name="130S-Chau, Hanna" userId="8da383f6-531d-4d3e-a942-eaca974cae01" providerId="ADAL" clId="{0A0461A5-57E1-445B-945D-799EBABAD4ED}" dt="2021-02-23T00:27:15.304" v="200" actId="700"/>
          <ac:spMkLst>
            <pc:docMk/>
            <pc:sldMk cId="3134418273" sldId="262"/>
            <ac:spMk id="4" creationId="{9DA64672-3F02-4F9D-BE2C-2D1012911D89}"/>
          </ac:spMkLst>
        </pc:spChg>
        <pc:spChg chg="add del mod ord">
          <ac:chgData name="130S-Chau, Hanna" userId="8da383f6-531d-4d3e-a942-eaca974cae01" providerId="ADAL" clId="{0A0461A5-57E1-445B-945D-799EBABAD4ED}" dt="2021-02-23T00:27:15.304" v="200" actId="700"/>
          <ac:spMkLst>
            <pc:docMk/>
            <pc:sldMk cId="3134418273" sldId="262"/>
            <ac:spMk id="5" creationId="{FA011ED2-0000-464E-8784-035CD5F06466}"/>
          </ac:spMkLst>
        </pc:spChg>
        <pc:spChg chg="add mod ord">
          <ac:chgData name="130S-Chau, Hanna" userId="8da383f6-531d-4d3e-a942-eaca974cae01" providerId="ADAL" clId="{0A0461A5-57E1-445B-945D-799EBABAD4ED}" dt="2021-02-23T03:31:30.983" v="9149" actId="1076"/>
          <ac:spMkLst>
            <pc:docMk/>
            <pc:sldMk cId="3134418273" sldId="262"/>
            <ac:spMk id="6" creationId="{3CAA2094-F771-42C0-B17E-9626F6C36DD7}"/>
          </ac:spMkLst>
        </pc:spChg>
        <pc:spChg chg="add mod ord">
          <ac:chgData name="130S-Chau, Hanna" userId="8da383f6-531d-4d3e-a942-eaca974cae01" providerId="ADAL" clId="{0A0461A5-57E1-445B-945D-799EBABAD4ED}" dt="2021-02-23T03:31:27.434" v="9148" actId="1076"/>
          <ac:spMkLst>
            <pc:docMk/>
            <pc:sldMk cId="3134418273" sldId="262"/>
            <ac:spMk id="7" creationId="{D3C4CEDC-AB1B-4F63-B66A-8FE9212E122D}"/>
          </ac:spMkLst>
        </pc:spChg>
        <pc:picChg chg="add del mod">
          <ac:chgData name="130S-Chau, Hanna" userId="8da383f6-531d-4d3e-a942-eaca974cae01" providerId="ADAL" clId="{0A0461A5-57E1-445B-945D-799EBABAD4ED}" dt="2021-02-23T03:29:59.286" v="9119"/>
          <ac:picMkLst>
            <pc:docMk/>
            <pc:sldMk cId="3134418273" sldId="262"/>
            <ac:picMk id="4098" creationId="{26E00D67-27D3-4C72-9D5D-F75F5ADEF837}"/>
          </ac:picMkLst>
        </pc:picChg>
        <pc:picChg chg="add mod">
          <ac:chgData name="130S-Chau, Hanna" userId="8da383f6-531d-4d3e-a942-eaca974cae01" providerId="ADAL" clId="{0A0461A5-57E1-445B-945D-799EBABAD4ED}" dt="2021-02-23T03:32:04.569" v="9195" actId="1076"/>
          <ac:picMkLst>
            <pc:docMk/>
            <pc:sldMk cId="3134418273" sldId="262"/>
            <ac:picMk id="4100" creationId="{BCA1ACD1-3465-441A-953D-F0526FD78FD1}"/>
          </ac:picMkLst>
        </pc:picChg>
      </pc:sldChg>
      <pc:sldChg chg="addSp delSp modSp new mod modTransition modClrScheme chgLayout">
        <pc:chgData name="130S-Chau, Hanna" userId="8da383f6-531d-4d3e-a942-eaca974cae01" providerId="ADAL" clId="{0A0461A5-57E1-445B-945D-799EBABAD4ED}" dt="2021-02-23T03:19:38.647" v="7950" actId="122"/>
        <pc:sldMkLst>
          <pc:docMk/>
          <pc:sldMk cId="1110447648" sldId="263"/>
        </pc:sldMkLst>
        <pc:spChg chg="del mod ord">
          <ac:chgData name="130S-Chau, Hanna" userId="8da383f6-531d-4d3e-a942-eaca974cae01" providerId="ADAL" clId="{0A0461A5-57E1-445B-945D-799EBABAD4ED}" dt="2021-02-23T00:51:14.204" v="1995" actId="700"/>
          <ac:spMkLst>
            <pc:docMk/>
            <pc:sldMk cId="1110447648" sldId="263"/>
            <ac:spMk id="2" creationId="{4AFB4DAA-7015-47A6-A7B5-28987F3546AC}"/>
          </ac:spMkLst>
        </pc:spChg>
        <pc:spChg chg="del mod ord">
          <ac:chgData name="130S-Chau, Hanna" userId="8da383f6-531d-4d3e-a942-eaca974cae01" providerId="ADAL" clId="{0A0461A5-57E1-445B-945D-799EBABAD4ED}" dt="2021-02-23T00:51:14.204" v="1995" actId="700"/>
          <ac:spMkLst>
            <pc:docMk/>
            <pc:sldMk cId="1110447648" sldId="263"/>
            <ac:spMk id="3" creationId="{9AF80BED-CA73-4999-A668-D23625568F11}"/>
          </ac:spMkLst>
        </pc:spChg>
        <pc:spChg chg="add mod ord">
          <ac:chgData name="130S-Chau, Hanna" userId="8da383f6-531d-4d3e-a942-eaca974cae01" providerId="ADAL" clId="{0A0461A5-57E1-445B-945D-799EBABAD4ED}" dt="2021-02-23T03:19:38.647" v="7950" actId="122"/>
          <ac:spMkLst>
            <pc:docMk/>
            <pc:sldMk cId="1110447648" sldId="263"/>
            <ac:spMk id="4" creationId="{7FFC63F3-29D1-4900-974D-5D35DEB24BE8}"/>
          </ac:spMkLst>
        </pc:spChg>
        <pc:spChg chg="add del mod ord">
          <ac:chgData name="130S-Chau, Hanna" userId="8da383f6-531d-4d3e-a942-eaca974cae01" providerId="ADAL" clId="{0A0461A5-57E1-445B-945D-799EBABAD4ED}" dt="2021-02-23T00:51:47.194" v="2098" actId="478"/>
          <ac:spMkLst>
            <pc:docMk/>
            <pc:sldMk cId="1110447648" sldId="263"/>
            <ac:spMk id="5" creationId="{E53B42DA-AE9F-468E-9EE5-7B38E69B7CBF}"/>
          </ac:spMkLst>
        </pc:spChg>
      </pc:sldChg>
      <pc:sldChg chg="addSp delSp modSp new mod modTransition modClrScheme chgLayout">
        <pc:chgData name="130S-Chau, Hanna" userId="8da383f6-531d-4d3e-a942-eaca974cae01" providerId="ADAL" clId="{0A0461A5-57E1-445B-945D-799EBABAD4ED}" dt="2021-02-23T03:19:44.631" v="7953" actId="122"/>
        <pc:sldMkLst>
          <pc:docMk/>
          <pc:sldMk cId="3377040909" sldId="264"/>
        </pc:sldMkLst>
        <pc:spChg chg="del mod ord">
          <ac:chgData name="130S-Chau, Hanna" userId="8da383f6-531d-4d3e-a942-eaca974cae01" providerId="ADAL" clId="{0A0461A5-57E1-445B-945D-799EBABAD4ED}" dt="2021-02-23T00:52:10.797" v="2105" actId="700"/>
          <ac:spMkLst>
            <pc:docMk/>
            <pc:sldMk cId="3377040909" sldId="264"/>
            <ac:spMk id="2" creationId="{ED08C0A5-764D-4CF4-9A9B-29F1E14BAC02}"/>
          </ac:spMkLst>
        </pc:spChg>
        <pc:spChg chg="del mod ord">
          <ac:chgData name="130S-Chau, Hanna" userId="8da383f6-531d-4d3e-a942-eaca974cae01" providerId="ADAL" clId="{0A0461A5-57E1-445B-945D-799EBABAD4ED}" dt="2021-02-23T00:52:10.797" v="2105" actId="700"/>
          <ac:spMkLst>
            <pc:docMk/>
            <pc:sldMk cId="3377040909" sldId="264"/>
            <ac:spMk id="3" creationId="{1295E8AC-D176-4384-B121-25504D038141}"/>
          </ac:spMkLst>
        </pc:spChg>
        <pc:spChg chg="add del mod ord">
          <ac:chgData name="130S-Chau, Hanna" userId="8da383f6-531d-4d3e-a942-eaca974cae01" providerId="ADAL" clId="{0A0461A5-57E1-445B-945D-799EBABAD4ED}" dt="2021-02-23T03:19:44.631" v="7953" actId="122"/>
          <ac:spMkLst>
            <pc:docMk/>
            <pc:sldMk cId="3377040909" sldId="264"/>
            <ac:spMk id="4" creationId="{F2CB8CBB-416A-48C6-A49E-2ACF86700983}"/>
          </ac:spMkLst>
        </pc:spChg>
        <pc:spChg chg="add del mod ord">
          <ac:chgData name="130S-Chau, Hanna" userId="8da383f6-531d-4d3e-a942-eaca974cae01" providerId="ADAL" clId="{0A0461A5-57E1-445B-945D-799EBABAD4ED}" dt="2021-02-23T01:41:50.580" v="4237" actId="478"/>
          <ac:spMkLst>
            <pc:docMk/>
            <pc:sldMk cId="3377040909" sldId="264"/>
            <ac:spMk id="5" creationId="{3C1CF386-A8B8-42DA-82A9-49BB1EB9D2D2}"/>
          </ac:spMkLst>
        </pc:spChg>
        <pc:spChg chg="add del mod">
          <ac:chgData name="130S-Chau, Hanna" userId="8da383f6-531d-4d3e-a942-eaca974cae01" providerId="ADAL" clId="{0A0461A5-57E1-445B-945D-799EBABAD4ED}" dt="2021-02-23T01:41:48.351" v="4236" actId="478"/>
          <ac:spMkLst>
            <pc:docMk/>
            <pc:sldMk cId="3377040909" sldId="264"/>
            <ac:spMk id="7" creationId="{1DE29172-5B4F-44E5-A3B4-6A32DDE18EE4}"/>
          </ac:spMkLst>
        </pc:spChg>
      </pc:sldChg>
      <pc:sldChg chg="addSp delSp modSp new mod modTransition modClrScheme chgLayout">
        <pc:chgData name="130S-Chau, Hanna" userId="8da383f6-531d-4d3e-a942-eaca974cae01" providerId="ADAL" clId="{0A0461A5-57E1-445B-945D-799EBABAD4ED}" dt="2021-02-23T03:19:51.553" v="7956" actId="122"/>
        <pc:sldMkLst>
          <pc:docMk/>
          <pc:sldMk cId="2249868474" sldId="265"/>
        </pc:sldMkLst>
        <pc:spChg chg="del mod ord">
          <ac:chgData name="130S-Chau, Hanna" userId="8da383f6-531d-4d3e-a942-eaca974cae01" providerId="ADAL" clId="{0A0461A5-57E1-445B-945D-799EBABAD4ED}" dt="2021-02-23T00:53:30.871" v="2280" actId="700"/>
          <ac:spMkLst>
            <pc:docMk/>
            <pc:sldMk cId="2249868474" sldId="265"/>
            <ac:spMk id="2" creationId="{A0C707B3-88D3-4A8B-B44D-59AAD84BB4CB}"/>
          </ac:spMkLst>
        </pc:spChg>
        <pc:spChg chg="del">
          <ac:chgData name="130S-Chau, Hanna" userId="8da383f6-531d-4d3e-a942-eaca974cae01" providerId="ADAL" clId="{0A0461A5-57E1-445B-945D-799EBABAD4ED}" dt="2021-02-23T00:53:30.871" v="2280" actId="700"/>
          <ac:spMkLst>
            <pc:docMk/>
            <pc:sldMk cId="2249868474" sldId="265"/>
            <ac:spMk id="3" creationId="{6A19A598-C16D-479D-9DF6-2AC92D8ED3DB}"/>
          </ac:spMkLst>
        </pc:spChg>
        <pc:spChg chg="add del mod ord">
          <ac:chgData name="130S-Chau, Hanna" userId="8da383f6-531d-4d3e-a942-eaca974cae01" providerId="ADAL" clId="{0A0461A5-57E1-445B-945D-799EBABAD4ED}" dt="2021-02-23T00:53:34.466" v="2281" actId="700"/>
          <ac:spMkLst>
            <pc:docMk/>
            <pc:sldMk cId="2249868474" sldId="265"/>
            <ac:spMk id="4" creationId="{35C35E14-20C3-4E11-BB4C-07DD298B2299}"/>
          </ac:spMkLst>
        </pc:spChg>
        <pc:spChg chg="add mod ord">
          <ac:chgData name="130S-Chau, Hanna" userId="8da383f6-531d-4d3e-a942-eaca974cae01" providerId="ADAL" clId="{0A0461A5-57E1-445B-945D-799EBABAD4ED}" dt="2021-02-23T03:19:51.553" v="7956" actId="122"/>
          <ac:spMkLst>
            <pc:docMk/>
            <pc:sldMk cId="2249868474" sldId="265"/>
            <ac:spMk id="5" creationId="{A831FA72-B9A6-4880-A353-09CA8B21FCCD}"/>
          </ac:spMkLst>
        </pc:spChg>
        <pc:spChg chg="add del mod ord">
          <ac:chgData name="130S-Chau, Hanna" userId="8da383f6-531d-4d3e-a942-eaca974cae01" providerId="ADAL" clId="{0A0461A5-57E1-445B-945D-799EBABAD4ED}" dt="2021-02-23T01:24:37.761" v="3074" actId="478"/>
          <ac:spMkLst>
            <pc:docMk/>
            <pc:sldMk cId="2249868474" sldId="265"/>
            <ac:spMk id="6" creationId="{B0033206-AB5C-481A-9200-943F746B143A}"/>
          </ac:spMkLst>
        </pc:spChg>
      </pc:sldChg>
      <pc:sldChg chg="addSp delSp modSp new mod ord modTransition modClrScheme chgLayout">
        <pc:chgData name="130S-Chau, Hanna" userId="8da383f6-531d-4d3e-a942-eaca974cae01" providerId="ADAL" clId="{0A0461A5-57E1-445B-945D-799EBABAD4ED}" dt="2021-02-23T03:20:03.664" v="7960" actId="478"/>
        <pc:sldMkLst>
          <pc:docMk/>
          <pc:sldMk cId="991259137" sldId="266"/>
        </pc:sldMkLst>
        <pc:spChg chg="del mod ord">
          <ac:chgData name="130S-Chau, Hanna" userId="8da383f6-531d-4d3e-a942-eaca974cae01" providerId="ADAL" clId="{0A0461A5-57E1-445B-945D-799EBABAD4ED}" dt="2021-02-23T00:54:15.430" v="2373" actId="700"/>
          <ac:spMkLst>
            <pc:docMk/>
            <pc:sldMk cId="991259137" sldId="266"/>
            <ac:spMk id="2" creationId="{53897BAF-93FB-434B-81AB-BC696EDC4ED4}"/>
          </ac:spMkLst>
        </pc:spChg>
        <pc:spChg chg="del mod ord">
          <ac:chgData name="130S-Chau, Hanna" userId="8da383f6-531d-4d3e-a942-eaca974cae01" providerId="ADAL" clId="{0A0461A5-57E1-445B-945D-799EBABAD4ED}" dt="2021-02-23T00:54:15.430" v="2373" actId="700"/>
          <ac:spMkLst>
            <pc:docMk/>
            <pc:sldMk cId="991259137" sldId="266"/>
            <ac:spMk id="3" creationId="{439F28FF-E00D-4A72-B89A-068CF48E7A68}"/>
          </ac:spMkLst>
        </pc:spChg>
        <pc:spChg chg="add mod ord">
          <ac:chgData name="130S-Chau, Hanna" userId="8da383f6-531d-4d3e-a942-eaca974cae01" providerId="ADAL" clId="{0A0461A5-57E1-445B-945D-799EBABAD4ED}" dt="2021-02-23T03:20:00.759" v="7959" actId="122"/>
          <ac:spMkLst>
            <pc:docMk/>
            <pc:sldMk cId="991259137" sldId="266"/>
            <ac:spMk id="4" creationId="{42A6FDA9-9AA2-44CB-A1C2-0109652D4216}"/>
          </ac:spMkLst>
        </pc:spChg>
        <pc:spChg chg="add del mod ord">
          <ac:chgData name="130S-Chau, Hanna" userId="8da383f6-531d-4d3e-a942-eaca974cae01" providerId="ADAL" clId="{0A0461A5-57E1-445B-945D-799EBABAD4ED}" dt="2021-02-23T03:20:03.664" v="7960" actId="478"/>
          <ac:spMkLst>
            <pc:docMk/>
            <pc:sldMk cId="991259137" sldId="266"/>
            <ac:spMk id="5" creationId="{53345945-627D-492B-A0A6-13CD3019404A}"/>
          </ac:spMkLst>
        </pc:spChg>
      </pc:sldChg>
      <pc:sldChg chg="delSp modSp new mod modTransition">
        <pc:chgData name="130S-Chau, Hanna" userId="8da383f6-531d-4d3e-a942-eaca974cae01" providerId="ADAL" clId="{0A0461A5-57E1-445B-945D-799EBABAD4ED}" dt="2021-02-23T03:20:09.414" v="7963" actId="122"/>
        <pc:sldMkLst>
          <pc:docMk/>
          <pc:sldMk cId="741995826" sldId="267"/>
        </pc:sldMkLst>
        <pc:spChg chg="mod">
          <ac:chgData name="130S-Chau, Hanna" userId="8da383f6-531d-4d3e-a942-eaca974cae01" providerId="ADAL" clId="{0A0461A5-57E1-445B-945D-799EBABAD4ED}" dt="2021-02-23T03:20:09.414" v="7963" actId="122"/>
          <ac:spMkLst>
            <pc:docMk/>
            <pc:sldMk cId="741995826" sldId="267"/>
            <ac:spMk id="2" creationId="{74C4E3C7-9E95-4D3F-B8A2-69C4A7E2D2A9}"/>
          </ac:spMkLst>
        </pc:spChg>
        <pc:spChg chg="del">
          <ac:chgData name="130S-Chau, Hanna" userId="8da383f6-531d-4d3e-a942-eaca974cae01" providerId="ADAL" clId="{0A0461A5-57E1-445B-945D-799EBABAD4ED}" dt="2021-02-23T01:35:57.291" v="3816" actId="478"/>
          <ac:spMkLst>
            <pc:docMk/>
            <pc:sldMk cId="741995826" sldId="267"/>
            <ac:spMk id="3" creationId="{9892335D-F22A-4AD9-8A0A-6F4B3AE67081}"/>
          </ac:spMkLst>
        </pc:spChg>
      </pc:sldChg>
      <pc:sldChg chg="addSp delSp modSp new mod modTransition modClrScheme chgLayout">
        <pc:chgData name="130S-Chau, Hanna" userId="8da383f6-531d-4d3e-a942-eaca974cae01" providerId="ADAL" clId="{0A0461A5-57E1-445B-945D-799EBABAD4ED}" dt="2021-02-23T04:09:16.115" v="9480" actId="122"/>
        <pc:sldMkLst>
          <pc:docMk/>
          <pc:sldMk cId="1313822184" sldId="268"/>
        </pc:sldMkLst>
        <pc:spChg chg="del mod ord">
          <ac:chgData name="130S-Chau, Hanna" userId="8da383f6-531d-4d3e-a942-eaca974cae01" providerId="ADAL" clId="{0A0461A5-57E1-445B-945D-799EBABAD4ED}" dt="2021-02-23T01:36:49.425" v="3858" actId="700"/>
          <ac:spMkLst>
            <pc:docMk/>
            <pc:sldMk cId="1313822184" sldId="268"/>
            <ac:spMk id="2" creationId="{0AEFF197-6A14-435F-AED1-4E4CB89A5248}"/>
          </ac:spMkLst>
        </pc:spChg>
        <pc:spChg chg="del mod ord">
          <ac:chgData name="130S-Chau, Hanna" userId="8da383f6-531d-4d3e-a942-eaca974cae01" providerId="ADAL" clId="{0A0461A5-57E1-445B-945D-799EBABAD4ED}" dt="2021-02-23T01:36:49.425" v="3858" actId="700"/>
          <ac:spMkLst>
            <pc:docMk/>
            <pc:sldMk cId="1313822184" sldId="268"/>
            <ac:spMk id="3" creationId="{3A1C4EF2-19F9-4F3A-AACA-BCABFA08F3D4}"/>
          </ac:spMkLst>
        </pc:spChg>
        <pc:spChg chg="add mod ord">
          <ac:chgData name="130S-Chau, Hanna" userId="8da383f6-531d-4d3e-a942-eaca974cae01" providerId="ADAL" clId="{0A0461A5-57E1-445B-945D-799EBABAD4ED}" dt="2021-02-23T04:09:14.506" v="9479" actId="122"/>
          <ac:spMkLst>
            <pc:docMk/>
            <pc:sldMk cId="1313822184" sldId="268"/>
            <ac:spMk id="4" creationId="{1B069D13-3413-4F8E-BA04-040B58B163FB}"/>
          </ac:spMkLst>
        </pc:spChg>
        <pc:spChg chg="add del mod ord">
          <ac:chgData name="130S-Chau, Hanna" userId="8da383f6-531d-4d3e-a942-eaca974cae01" providerId="ADAL" clId="{0A0461A5-57E1-445B-945D-799EBABAD4ED}" dt="2021-02-23T01:39:34.641" v="4193" actId="931"/>
          <ac:spMkLst>
            <pc:docMk/>
            <pc:sldMk cId="1313822184" sldId="268"/>
            <ac:spMk id="5" creationId="{DD9E1BB1-13F6-483D-8C50-308D3D77EF29}"/>
          </ac:spMkLst>
        </pc:spChg>
        <pc:spChg chg="add mod ord">
          <ac:chgData name="130S-Chau, Hanna" userId="8da383f6-531d-4d3e-a942-eaca974cae01" providerId="ADAL" clId="{0A0461A5-57E1-445B-945D-799EBABAD4ED}" dt="2021-02-23T04:09:16.115" v="9480" actId="122"/>
          <ac:spMkLst>
            <pc:docMk/>
            <pc:sldMk cId="1313822184" sldId="268"/>
            <ac:spMk id="6" creationId="{901F1B84-A162-4D96-9FC6-088DDD373531}"/>
          </ac:spMkLst>
        </pc:spChg>
        <pc:spChg chg="add mod">
          <ac:chgData name="130S-Chau, Hanna" userId="8da383f6-531d-4d3e-a942-eaca974cae01" providerId="ADAL" clId="{0A0461A5-57E1-445B-945D-799EBABAD4ED}" dt="2021-02-23T01:41:23.502" v="4232" actId="1076"/>
          <ac:spMkLst>
            <pc:docMk/>
            <pc:sldMk cId="1313822184" sldId="268"/>
            <ac:spMk id="11" creationId="{38763D8B-8D4A-409B-BF08-04A8627ECC8E}"/>
          </ac:spMkLst>
        </pc:spChg>
        <pc:picChg chg="add mod">
          <ac:chgData name="130S-Chau, Hanna" userId="8da383f6-531d-4d3e-a942-eaca974cae01" providerId="ADAL" clId="{0A0461A5-57E1-445B-945D-799EBABAD4ED}" dt="2021-02-23T01:41:28.562" v="4234" actId="1076"/>
          <ac:picMkLst>
            <pc:docMk/>
            <pc:sldMk cId="1313822184" sldId="268"/>
            <ac:picMk id="8" creationId="{ADCC56EC-B153-495C-BF42-01AFC38BC32E}"/>
          </ac:picMkLst>
        </pc:picChg>
        <pc:picChg chg="add mod">
          <ac:chgData name="130S-Chau, Hanna" userId="8da383f6-531d-4d3e-a942-eaca974cae01" providerId="ADAL" clId="{0A0461A5-57E1-445B-945D-799EBABAD4ED}" dt="2021-02-23T01:41:24.979" v="4233" actId="1076"/>
          <ac:picMkLst>
            <pc:docMk/>
            <pc:sldMk cId="1313822184" sldId="268"/>
            <ac:picMk id="10" creationId="{EF3A148D-0E45-4B0B-8B38-BDE43000811A}"/>
          </ac:picMkLst>
        </pc:picChg>
      </pc:sldChg>
      <pc:sldChg chg="addSp delSp modSp new del mod modClrScheme chgLayout">
        <pc:chgData name="130S-Chau, Hanna" userId="8da383f6-531d-4d3e-a942-eaca974cae01" providerId="ADAL" clId="{0A0461A5-57E1-445B-945D-799EBABAD4ED}" dt="2021-02-23T01:35:51.702" v="3815" actId="47"/>
        <pc:sldMkLst>
          <pc:docMk/>
          <pc:sldMk cId="3639209129" sldId="268"/>
        </pc:sldMkLst>
        <pc:spChg chg="del mod ord">
          <ac:chgData name="130S-Chau, Hanna" userId="8da383f6-531d-4d3e-a942-eaca974cae01" providerId="ADAL" clId="{0A0461A5-57E1-445B-945D-799EBABAD4ED}" dt="2021-02-23T01:11:16.095" v="2863" actId="700"/>
          <ac:spMkLst>
            <pc:docMk/>
            <pc:sldMk cId="3639209129" sldId="268"/>
            <ac:spMk id="2" creationId="{A7F65672-5890-44B7-B343-B7BCA9667683}"/>
          </ac:spMkLst>
        </pc:spChg>
        <pc:spChg chg="del mod ord">
          <ac:chgData name="130S-Chau, Hanna" userId="8da383f6-531d-4d3e-a942-eaca974cae01" providerId="ADAL" clId="{0A0461A5-57E1-445B-945D-799EBABAD4ED}" dt="2021-02-23T01:11:16.095" v="2863" actId="700"/>
          <ac:spMkLst>
            <pc:docMk/>
            <pc:sldMk cId="3639209129" sldId="268"/>
            <ac:spMk id="3" creationId="{688FF18F-3FF5-41DC-A6B0-9AD32886E388}"/>
          </ac:spMkLst>
        </pc:spChg>
        <pc:spChg chg="add del mod ord">
          <ac:chgData name="130S-Chau, Hanna" userId="8da383f6-531d-4d3e-a942-eaca974cae01" providerId="ADAL" clId="{0A0461A5-57E1-445B-945D-799EBABAD4ED}" dt="2021-02-23T01:11:19.702" v="2864" actId="700"/>
          <ac:spMkLst>
            <pc:docMk/>
            <pc:sldMk cId="3639209129" sldId="268"/>
            <ac:spMk id="4" creationId="{9242E805-7C7D-478B-81FA-004E0CC0EB9E}"/>
          </ac:spMkLst>
        </pc:spChg>
        <pc:spChg chg="add del mod ord">
          <ac:chgData name="130S-Chau, Hanna" userId="8da383f6-531d-4d3e-a942-eaca974cae01" providerId="ADAL" clId="{0A0461A5-57E1-445B-945D-799EBABAD4ED}" dt="2021-02-23T01:11:19.702" v="2864" actId="700"/>
          <ac:spMkLst>
            <pc:docMk/>
            <pc:sldMk cId="3639209129" sldId="268"/>
            <ac:spMk id="5" creationId="{CDDC64FD-4B6D-4AF6-A7C6-A2BB22924F23}"/>
          </ac:spMkLst>
        </pc:spChg>
        <pc:spChg chg="add del mod ord">
          <ac:chgData name="130S-Chau, Hanna" userId="8da383f6-531d-4d3e-a942-eaca974cae01" providerId="ADAL" clId="{0A0461A5-57E1-445B-945D-799EBABAD4ED}" dt="2021-02-23T01:11:19.702" v="2864" actId="700"/>
          <ac:spMkLst>
            <pc:docMk/>
            <pc:sldMk cId="3639209129" sldId="268"/>
            <ac:spMk id="6" creationId="{7D7751DD-C07D-4374-8A66-0C54CE83247E}"/>
          </ac:spMkLst>
        </pc:spChg>
        <pc:spChg chg="add del mod ord">
          <ac:chgData name="130S-Chau, Hanna" userId="8da383f6-531d-4d3e-a942-eaca974cae01" providerId="ADAL" clId="{0A0461A5-57E1-445B-945D-799EBABAD4ED}" dt="2021-02-23T01:11:24.611" v="2865" actId="700"/>
          <ac:spMkLst>
            <pc:docMk/>
            <pc:sldMk cId="3639209129" sldId="268"/>
            <ac:spMk id="7" creationId="{64D42EC3-A2EF-4AAC-A2A0-CAAECF3CB2D5}"/>
          </ac:spMkLst>
        </pc:spChg>
        <pc:spChg chg="add del mod ord">
          <ac:chgData name="130S-Chau, Hanna" userId="8da383f6-531d-4d3e-a942-eaca974cae01" providerId="ADAL" clId="{0A0461A5-57E1-445B-945D-799EBABAD4ED}" dt="2021-02-23T01:11:24.611" v="2865" actId="700"/>
          <ac:spMkLst>
            <pc:docMk/>
            <pc:sldMk cId="3639209129" sldId="268"/>
            <ac:spMk id="8" creationId="{2B7B3E26-0D37-4FD7-A9D7-36C74467C66A}"/>
          </ac:spMkLst>
        </pc:spChg>
        <pc:spChg chg="add del mod ord">
          <ac:chgData name="130S-Chau, Hanna" userId="8da383f6-531d-4d3e-a942-eaca974cae01" providerId="ADAL" clId="{0A0461A5-57E1-445B-945D-799EBABAD4ED}" dt="2021-02-23T01:11:24.611" v="2865" actId="700"/>
          <ac:spMkLst>
            <pc:docMk/>
            <pc:sldMk cId="3639209129" sldId="268"/>
            <ac:spMk id="9" creationId="{8BB1E584-550F-4984-A707-C1C85896364E}"/>
          </ac:spMkLst>
        </pc:spChg>
        <pc:spChg chg="add del mod ord">
          <ac:chgData name="130S-Chau, Hanna" userId="8da383f6-531d-4d3e-a942-eaca974cae01" providerId="ADAL" clId="{0A0461A5-57E1-445B-945D-799EBABAD4ED}" dt="2021-02-23T01:11:31.755" v="2867" actId="478"/>
          <ac:spMkLst>
            <pc:docMk/>
            <pc:sldMk cId="3639209129" sldId="268"/>
            <ac:spMk id="10" creationId="{76B39EEE-1A1F-4A76-AE5B-7736B344C060}"/>
          </ac:spMkLst>
        </pc:spChg>
        <pc:spChg chg="add mod ord">
          <ac:chgData name="130S-Chau, Hanna" userId="8da383f6-531d-4d3e-a942-eaca974cae01" providerId="ADAL" clId="{0A0461A5-57E1-445B-945D-799EBABAD4ED}" dt="2021-02-23T01:33:34.875" v="3420" actId="5793"/>
          <ac:spMkLst>
            <pc:docMk/>
            <pc:sldMk cId="3639209129" sldId="268"/>
            <ac:spMk id="11" creationId="{C29D4035-96FD-418B-A972-AC8B41E2583E}"/>
          </ac:spMkLst>
        </pc:spChg>
        <pc:picChg chg="add mod">
          <ac:chgData name="130S-Chau, Hanna" userId="8da383f6-531d-4d3e-a942-eaca974cae01" providerId="ADAL" clId="{0A0461A5-57E1-445B-945D-799EBABAD4ED}" dt="2021-02-23T01:11:52.768" v="2869" actId="1076"/>
          <ac:picMkLst>
            <pc:docMk/>
            <pc:sldMk cId="3639209129" sldId="268"/>
            <ac:picMk id="12" creationId="{67502D0D-B51E-4E32-99ED-F37F876631D2}"/>
          </ac:picMkLst>
        </pc:picChg>
      </pc:sldChg>
      <pc:sldChg chg="add del">
        <pc:chgData name="130S-Chau, Hanna" userId="8da383f6-531d-4d3e-a942-eaca974cae01" providerId="ADAL" clId="{0A0461A5-57E1-445B-945D-799EBABAD4ED}" dt="2021-02-23T01:14:07.414" v="2880" actId="47"/>
        <pc:sldMkLst>
          <pc:docMk/>
          <pc:sldMk cId="162148050" sldId="269"/>
        </pc:sldMkLst>
      </pc:sldChg>
      <pc:sldChg chg="addSp delSp modSp new mod ord modTransition">
        <pc:chgData name="130S-Chau, Hanna" userId="8da383f6-531d-4d3e-a942-eaca974cae01" providerId="ADAL" clId="{0A0461A5-57E1-445B-945D-799EBABAD4ED}" dt="2021-02-23T04:10:32.574" v="9625" actId="1076"/>
        <pc:sldMkLst>
          <pc:docMk/>
          <pc:sldMk cId="3162954588" sldId="269"/>
        </pc:sldMkLst>
        <pc:spChg chg="del">
          <ac:chgData name="130S-Chau, Hanna" userId="8da383f6-531d-4d3e-a942-eaca974cae01" providerId="ADAL" clId="{0A0461A5-57E1-445B-945D-799EBABAD4ED}" dt="2021-02-23T01:47:09.986" v="4825" actId="478"/>
          <ac:spMkLst>
            <pc:docMk/>
            <pc:sldMk cId="3162954588" sldId="269"/>
            <ac:spMk id="2" creationId="{B92406F0-8520-4372-9F9F-9F191023E3A2}"/>
          </ac:spMkLst>
        </pc:spChg>
        <pc:spChg chg="mod">
          <ac:chgData name="130S-Chau, Hanna" userId="8da383f6-531d-4d3e-a942-eaca974cae01" providerId="ADAL" clId="{0A0461A5-57E1-445B-945D-799EBABAD4ED}" dt="2021-02-23T04:10:26.071" v="9623" actId="5793"/>
          <ac:spMkLst>
            <pc:docMk/>
            <pc:sldMk cId="3162954588" sldId="269"/>
            <ac:spMk id="3" creationId="{A9010D74-087B-4E76-B20E-60560B78E8D9}"/>
          </ac:spMkLst>
        </pc:spChg>
        <pc:spChg chg="add del mod">
          <ac:chgData name="130S-Chau, Hanna" userId="8da383f6-531d-4d3e-a942-eaca974cae01" providerId="ADAL" clId="{0A0461A5-57E1-445B-945D-799EBABAD4ED}" dt="2021-02-23T01:55:26.751" v="6181" actId="478"/>
          <ac:spMkLst>
            <pc:docMk/>
            <pc:sldMk cId="3162954588" sldId="269"/>
            <ac:spMk id="6" creationId="{D3AF5C1F-9B24-40EF-A354-700C3E7E0786}"/>
          </ac:spMkLst>
        </pc:spChg>
        <pc:picChg chg="add mod modCrop">
          <ac:chgData name="130S-Chau, Hanna" userId="8da383f6-531d-4d3e-a942-eaca974cae01" providerId="ADAL" clId="{0A0461A5-57E1-445B-945D-799EBABAD4ED}" dt="2021-02-23T04:10:30.065" v="9624" actId="1076"/>
          <ac:picMkLst>
            <pc:docMk/>
            <pc:sldMk cId="3162954588" sldId="269"/>
            <ac:picMk id="5" creationId="{8C4909D3-ADA1-47BA-B87C-1BE66E75FAD7}"/>
          </ac:picMkLst>
        </pc:picChg>
        <pc:picChg chg="add mod">
          <ac:chgData name="130S-Chau, Hanna" userId="8da383f6-531d-4d3e-a942-eaca974cae01" providerId="ADAL" clId="{0A0461A5-57E1-445B-945D-799EBABAD4ED}" dt="2021-02-23T04:10:32.574" v="9625" actId="1076"/>
          <ac:picMkLst>
            <pc:docMk/>
            <pc:sldMk cId="3162954588" sldId="269"/>
            <ac:picMk id="8" creationId="{1D4BDF3F-7792-4D8A-A654-64AFD1B1FC68}"/>
          </ac:picMkLst>
        </pc:picChg>
        <pc:picChg chg="add del mod">
          <ac:chgData name="130S-Chau, Hanna" userId="8da383f6-531d-4d3e-a942-eaca974cae01" providerId="ADAL" clId="{0A0461A5-57E1-445B-945D-799EBABAD4ED}" dt="2021-02-23T03:29:01.243" v="9114" actId="478"/>
          <ac:picMkLst>
            <pc:docMk/>
            <pc:sldMk cId="3162954588" sldId="269"/>
            <ac:picMk id="10" creationId="{7E72F233-29BE-40F4-AFDA-A5E7A46BBA36}"/>
          </ac:picMkLst>
        </pc:picChg>
      </pc:sldChg>
      <pc:sldChg chg="addSp delSp modSp new mod modTransition modClrScheme chgLayout">
        <pc:chgData name="130S-Chau, Hanna" userId="8da383f6-531d-4d3e-a942-eaca974cae01" providerId="ADAL" clId="{0A0461A5-57E1-445B-945D-799EBABAD4ED}" dt="2021-02-23T03:24:46.580" v="8595" actId="1076"/>
        <pc:sldMkLst>
          <pc:docMk/>
          <pc:sldMk cId="1943693840" sldId="270"/>
        </pc:sldMkLst>
        <pc:spChg chg="del mod ord">
          <ac:chgData name="130S-Chau, Hanna" userId="8da383f6-531d-4d3e-a942-eaca974cae01" providerId="ADAL" clId="{0A0461A5-57E1-445B-945D-799EBABAD4ED}" dt="2021-02-23T01:57:51.647" v="6214" actId="700"/>
          <ac:spMkLst>
            <pc:docMk/>
            <pc:sldMk cId="1943693840" sldId="270"/>
            <ac:spMk id="2" creationId="{7422FCCC-0347-443B-9B14-8816EA81DA74}"/>
          </ac:spMkLst>
        </pc:spChg>
        <pc:spChg chg="del">
          <ac:chgData name="130S-Chau, Hanna" userId="8da383f6-531d-4d3e-a942-eaca974cae01" providerId="ADAL" clId="{0A0461A5-57E1-445B-945D-799EBABAD4ED}" dt="2021-02-23T01:57:51.647" v="6214" actId="700"/>
          <ac:spMkLst>
            <pc:docMk/>
            <pc:sldMk cId="1943693840" sldId="270"/>
            <ac:spMk id="3" creationId="{6C1C9E4B-2286-41B0-9902-892381BEE9A0}"/>
          </ac:spMkLst>
        </pc:spChg>
        <pc:spChg chg="add del mod ord">
          <ac:chgData name="130S-Chau, Hanna" userId="8da383f6-531d-4d3e-a942-eaca974cae01" providerId="ADAL" clId="{0A0461A5-57E1-445B-945D-799EBABAD4ED}" dt="2021-02-23T01:57:53.875" v="6215" actId="700"/>
          <ac:spMkLst>
            <pc:docMk/>
            <pc:sldMk cId="1943693840" sldId="270"/>
            <ac:spMk id="4" creationId="{E3232080-4F7D-4DF9-AEF9-93A8A7BE6343}"/>
          </ac:spMkLst>
        </pc:spChg>
        <pc:spChg chg="add del mod ord">
          <ac:chgData name="130S-Chau, Hanna" userId="8da383f6-531d-4d3e-a942-eaca974cae01" providerId="ADAL" clId="{0A0461A5-57E1-445B-945D-799EBABAD4ED}" dt="2021-02-23T03:20:15.360" v="7965" actId="478"/>
          <ac:spMkLst>
            <pc:docMk/>
            <pc:sldMk cId="1943693840" sldId="270"/>
            <ac:spMk id="5" creationId="{F1F65B3F-62A0-4254-B482-13993C3E5A70}"/>
          </ac:spMkLst>
        </pc:spChg>
        <pc:spChg chg="add mod ord">
          <ac:chgData name="130S-Chau, Hanna" userId="8da383f6-531d-4d3e-a942-eaca974cae01" providerId="ADAL" clId="{0A0461A5-57E1-445B-945D-799EBABAD4ED}" dt="2021-02-23T03:24:46.580" v="8595" actId="1076"/>
          <ac:spMkLst>
            <pc:docMk/>
            <pc:sldMk cId="1943693840" sldId="270"/>
            <ac:spMk id="6" creationId="{5C527293-333E-4961-83E9-AF363C3BCE1E}"/>
          </ac:spMkLst>
        </pc:spChg>
        <pc:spChg chg="add del mod ord">
          <ac:chgData name="130S-Chau, Hanna" userId="8da383f6-531d-4d3e-a942-eaca974cae01" providerId="ADAL" clId="{0A0461A5-57E1-445B-945D-799EBABAD4ED}" dt="2021-02-23T03:23:11.429" v="8581" actId="478"/>
          <ac:spMkLst>
            <pc:docMk/>
            <pc:sldMk cId="1943693840" sldId="270"/>
            <ac:spMk id="7" creationId="{F407B4CC-213A-497D-A467-32AA0AE7F658}"/>
          </ac:spMkLst>
        </pc:spChg>
        <pc:picChg chg="add mod">
          <ac:chgData name="130S-Chau, Hanna" userId="8da383f6-531d-4d3e-a942-eaca974cae01" providerId="ADAL" clId="{0A0461A5-57E1-445B-945D-799EBABAD4ED}" dt="2021-02-23T03:24:39.103" v="8594" actId="1076"/>
          <ac:picMkLst>
            <pc:docMk/>
            <pc:sldMk cId="1943693840" sldId="270"/>
            <ac:picMk id="3074" creationId="{2169B03A-900D-42DC-BEFD-37FC4DBC8790}"/>
          </ac:picMkLst>
        </pc:picChg>
      </pc:sldChg>
      <pc:sldChg chg="new del">
        <pc:chgData name="130S-Chau, Hanna" userId="8da383f6-531d-4d3e-a942-eaca974cae01" providerId="ADAL" clId="{0A0461A5-57E1-445B-945D-799EBABAD4ED}" dt="2021-02-23T01:57:40.346" v="6211" actId="47"/>
        <pc:sldMkLst>
          <pc:docMk/>
          <pc:sldMk cId="3746105763" sldId="270"/>
        </pc:sldMkLst>
      </pc:sldChg>
      <pc:sldChg chg="addSp delSp modSp new mod ord modTransition modClrScheme chgLayout">
        <pc:chgData name="130S-Chau, Hanna" userId="8da383f6-531d-4d3e-a942-eaca974cae01" providerId="ADAL" clId="{0A0461A5-57E1-445B-945D-799EBABAD4ED}" dt="2021-02-23T04:08:58.558" v="9478" actId="20577"/>
        <pc:sldMkLst>
          <pc:docMk/>
          <pc:sldMk cId="3672699172" sldId="271"/>
        </pc:sldMkLst>
        <pc:spChg chg="del mod ord">
          <ac:chgData name="130S-Chau, Hanna" userId="8da383f6-531d-4d3e-a942-eaca974cae01" providerId="ADAL" clId="{0A0461A5-57E1-445B-945D-799EBABAD4ED}" dt="2021-02-23T02:00:10.044" v="6295" actId="700"/>
          <ac:spMkLst>
            <pc:docMk/>
            <pc:sldMk cId="3672699172" sldId="271"/>
            <ac:spMk id="2" creationId="{ADFCA89A-4D5C-48F4-8217-6B4DC967F76E}"/>
          </ac:spMkLst>
        </pc:spChg>
        <pc:spChg chg="del mod ord">
          <ac:chgData name="130S-Chau, Hanna" userId="8da383f6-531d-4d3e-a942-eaca974cae01" providerId="ADAL" clId="{0A0461A5-57E1-445B-945D-799EBABAD4ED}" dt="2021-02-23T02:00:10.044" v="6295" actId="700"/>
          <ac:spMkLst>
            <pc:docMk/>
            <pc:sldMk cId="3672699172" sldId="271"/>
            <ac:spMk id="3" creationId="{B56FB633-41EA-4B94-9F23-F6B74066E769}"/>
          </ac:spMkLst>
        </pc:spChg>
        <pc:spChg chg="add del mod ord">
          <ac:chgData name="130S-Chau, Hanna" userId="8da383f6-531d-4d3e-a942-eaca974cae01" providerId="ADAL" clId="{0A0461A5-57E1-445B-945D-799EBABAD4ED}" dt="2021-02-23T02:00:15.197" v="6296" actId="700"/>
          <ac:spMkLst>
            <pc:docMk/>
            <pc:sldMk cId="3672699172" sldId="271"/>
            <ac:spMk id="4" creationId="{A734AB22-1CD5-42C2-B698-6EAAF1482168}"/>
          </ac:spMkLst>
        </pc:spChg>
        <pc:spChg chg="add del mod ord">
          <ac:chgData name="130S-Chau, Hanna" userId="8da383f6-531d-4d3e-a942-eaca974cae01" providerId="ADAL" clId="{0A0461A5-57E1-445B-945D-799EBABAD4ED}" dt="2021-02-23T02:00:15.197" v="6296" actId="700"/>
          <ac:spMkLst>
            <pc:docMk/>
            <pc:sldMk cId="3672699172" sldId="271"/>
            <ac:spMk id="5" creationId="{F35BD7B6-FC17-463F-B578-38630D613BDB}"/>
          </ac:spMkLst>
        </pc:spChg>
        <pc:spChg chg="add del mod ord">
          <ac:chgData name="130S-Chau, Hanna" userId="8da383f6-531d-4d3e-a942-eaca974cae01" providerId="ADAL" clId="{0A0461A5-57E1-445B-945D-799EBABAD4ED}" dt="2021-02-23T02:00:15.197" v="6296" actId="700"/>
          <ac:spMkLst>
            <pc:docMk/>
            <pc:sldMk cId="3672699172" sldId="271"/>
            <ac:spMk id="6" creationId="{D6991584-F1E5-4C73-81E3-B08D1EDE0489}"/>
          </ac:spMkLst>
        </pc:spChg>
        <pc:spChg chg="add del mod ord">
          <ac:chgData name="130S-Chau, Hanna" userId="8da383f6-531d-4d3e-a942-eaca974cae01" providerId="ADAL" clId="{0A0461A5-57E1-445B-945D-799EBABAD4ED}" dt="2021-02-23T02:00:17.604" v="6297" actId="478"/>
          <ac:spMkLst>
            <pc:docMk/>
            <pc:sldMk cId="3672699172" sldId="271"/>
            <ac:spMk id="7" creationId="{45A4A220-EFC1-4332-9E18-E28020C4CE6D}"/>
          </ac:spMkLst>
        </pc:spChg>
        <pc:spChg chg="add del mod ord">
          <ac:chgData name="130S-Chau, Hanna" userId="8da383f6-531d-4d3e-a942-eaca974cae01" providerId="ADAL" clId="{0A0461A5-57E1-445B-945D-799EBABAD4ED}" dt="2021-02-23T03:13:02.552" v="7346" actId="478"/>
          <ac:spMkLst>
            <pc:docMk/>
            <pc:sldMk cId="3672699172" sldId="271"/>
            <ac:spMk id="8" creationId="{D15B6548-D782-468F-88FE-01B7022288FE}"/>
          </ac:spMkLst>
        </pc:spChg>
        <pc:spChg chg="add del mod">
          <ac:chgData name="130S-Chau, Hanna" userId="8da383f6-531d-4d3e-a942-eaca974cae01" providerId="ADAL" clId="{0A0461A5-57E1-445B-945D-799EBABAD4ED}" dt="2021-02-23T04:07:20.756" v="9402" actId="478"/>
          <ac:spMkLst>
            <pc:docMk/>
            <pc:sldMk cId="3672699172" sldId="271"/>
            <ac:spMk id="10" creationId="{7C73E011-DCEC-4454-B168-9B4BE97BDF81}"/>
          </ac:spMkLst>
        </pc:spChg>
        <pc:spChg chg="add mod">
          <ac:chgData name="130S-Chau, Hanna" userId="8da383f6-531d-4d3e-a942-eaca974cae01" providerId="ADAL" clId="{0A0461A5-57E1-445B-945D-799EBABAD4ED}" dt="2021-02-23T04:05:54.939" v="9382" actId="1076"/>
          <ac:spMkLst>
            <pc:docMk/>
            <pc:sldMk cId="3672699172" sldId="271"/>
            <ac:spMk id="11" creationId="{DE6FA511-191E-4D34-A4A1-C6C2CC63F17E}"/>
          </ac:spMkLst>
        </pc:spChg>
        <pc:spChg chg="add mod">
          <ac:chgData name="130S-Chau, Hanna" userId="8da383f6-531d-4d3e-a942-eaca974cae01" providerId="ADAL" clId="{0A0461A5-57E1-445B-945D-799EBABAD4ED}" dt="2021-02-23T04:08:58.558" v="9478" actId="20577"/>
          <ac:spMkLst>
            <pc:docMk/>
            <pc:sldMk cId="3672699172" sldId="271"/>
            <ac:spMk id="12" creationId="{D8D6F040-25A1-4EBA-9347-79276D54F984}"/>
          </ac:spMkLst>
        </pc:spChg>
        <pc:picChg chg="add mod">
          <ac:chgData name="130S-Chau, Hanna" userId="8da383f6-531d-4d3e-a942-eaca974cae01" providerId="ADAL" clId="{0A0461A5-57E1-445B-945D-799EBABAD4ED}" dt="2021-02-23T04:05:49.524" v="9381" actId="1076"/>
          <ac:picMkLst>
            <pc:docMk/>
            <pc:sldMk cId="3672699172" sldId="271"/>
            <ac:picMk id="9" creationId="{3F8DA6F8-471F-4ABE-B121-A7A56E702395}"/>
          </ac:picMkLst>
        </pc:picChg>
      </pc:sldChg>
      <pc:sldChg chg="addSp delSp modSp new mod">
        <pc:chgData name="130S-Chau, Hanna" userId="8da383f6-531d-4d3e-a942-eaca974cae01" providerId="ADAL" clId="{0A0461A5-57E1-445B-945D-799EBABAD4ED}" dt="2021-02-23T04:04:48.983" v="9210" actId="1076"/>
        <pc:sldMkLst>
          <pc:docMk/>
          <pc:sldMk cId="3801131229" sldId="272"/>
        </pc:sldMkLst>
        <pc:spChg chg="del">
          <ac:chgData name="130S-Chau, Hanna" userId="8da383f6-531d-4d3e-a942-eaca974cae01" providerId="ADAL" clId="{0A0461A5-57E1-445B-945D-799EBABAD4ED}" dt="2021-02-23T03:07:50.691" v="6840" actId="478"/>
          <ac:spMkLst>
            <pc:docMk/>
            <pc:sldMk cId="3801131229" sldId="272"/>
            <ac:spMk id="2" creationId="{45170632-FB45-4B31-92D4-7396B0A37E1F}"/>
          </ac:spMkLst>
        </pc:spChg>
        <pc:spChg chg="del">
          <ac:chgData name="130S-Chau, Hanna" userId="8da383f6-531d-4d3e-a942-eaca974cae01" providerId="ADAL" clId="{0A0461A5-57E1-445B-945D-799EBABAD4ED}" dt="2021-02-23T03:05:55.881" v="6600" actId="22"/>
          <ac:spMkLst>
            <pc:docMk/>
            <pc:sldMk cId="3801131229" sldId="272"/>
            <ac:spMk id="3" creationId="{871095C1-E7C6-4BDB-B6DB-D8673BEF83C5}"/>
          </ac:spMkLst>
        </pc:spChg>
        <pc:spChg chg="mod">
          <ac:chgData name="130S-Chau, Hanna" userId="8da383f6-531d-4d3e-a942-eaca974cae01" providerId="ADAL" clId="{0A0461A5-57E1-445B-945D-799EBABAD4ED}" dt="2021-02-23T03:25:18.641" v="8600" actId="1076"/>
          <ac:spMkLst>
            <pc:docMk/>
            <pc:sldMk cId="3801131229" sldId="272"/>
            <ac:spMk id="4" creationId="{DC1171B7-EEFD-496A-9C55-873792340F12}"/>
          </ac:spMkLst>
        </pc:spChg>
        <pc:spChg chg="add mod">
          <ac:chgData name="130S-Chau, Hanna" userId="8da383f6-531d-4d3e-a942-eaca974cae01" providerId="ADAL" clId="{0A0461A5-57E1-445B-945D-799EBABAD4ED}" dt="2021-02-23T04:04:48.983" v="9210" actId="1076"/>
          <ac:spMkLst>
            <pc:docMk/>
            <pc:sldMk cId="3801131229" sldId="272"/>
            <ac:spMk id="7" creationId="{921E8432-BCD3-43FA-B357-63898F531C69}"/>
          </ac:spMkLst>
        </pc:spChg>
        <pc:picChg chg="add mod ord modCrop">
          <ac:chgData name="130S-Chau, Hanna" userId="8da383f6-531d-4d3e-a942-eaca974cae01" providerId="ADAL" clId="{0A0461A5-57E1-445B-945D-799EBABAD4ED}" dt="2021-02-23T03:12:50.922" v="7345" actId="14100"/>
          <ac:picMkLst>
            <pc:docMk/>
            <pc:sldMk cId="3801131229" sldId="272"/>
            <ac:picMk id="6" creationId="{9CB93541-922B-4825-8C2E-BF14BD900D87}"/>
          </ac:picMkLst>
        </pc:picChg>
      </pc:sldChg>
      <pc:sldChg chg="new del">
        <pc:chgData name="130S-Chau, Hanna" userId="8da383f6-531d-4d3e-a942-eaca974cae01" providerId="ADAL" clId="{0A0461A5-57E1-445B-945D-799EBABAD4ED}" dt="2021-02-23T03:07:46.928" v="6839" actId="47"/>
        <pc:sldMkLst>
          <pc:docMk/>
          <pc:sldMk cId="3011887450" sldId="273"/>
        </pc:sldMkLst>
      </pc:sldChg>
      <pc:sldChg chg="addSp delSp modSp new mod">
        <pc:chgData name="130S-Chau, Hanna" userId="8da383f6-531d-4d3e-a942-eaca974cae01" providerId="ADAL" clId="{0A0461A5-57E1-445B-945D-799EBABAD4ED}" dt="2021-02-23T04:14:41.524" v="9699" actId="1076"/>
        <pc:sldMkLst>
          <pc:docMk/>
          <pc:sldMk cId="3871091657" sldId="273"/>
        </pc:sldMkLst>
        <pc:spChg chg="del">
          <ac:chgData name="130S-Chau, Hanna" userId="8da383f6-531d-4d3e-a942-eaca974cae01" providerId="ADAL" clId="{0A0461A5-57E1-445B-945D-799EBABAD4ED}" dt="2021-02-23T04:11:39.406" v="9638" actId="478"/>
          <ac:spMkLst>
            <pc:docMk/>
            <pc:sldMk cId="3871091657" sldId="273"/>
            <ac:spMk id="2" creationId="{29BBB115-C4AD-4DBA-9B73-74D0E776C586}"/>
          </ac:spMkLst>
        </pc:spChg>
        <pc:spChg chg="del">
          <ac:chgData name="130S-Chau, Hanna" userId="8da383f6-531d-4d3e-a942-eaca974cae01" providerId="ADAL" clId="{0A0461A5-57E1-445B-945D-799EBABAD4ED}" dt="2021-02-23T04:14:08.400" v="9689" actId="478"/>
          <ac:spMkLst>
            <pc:docMk/>
            <pc:sldMk cId="3871091657" sldId="273"/>
            <ac:spMk id="3" creationId="{70FD3E37-468A-4F86-9D08-1D8DD8FE026D}"/>
          </ac:spMkLst>
        </pc:spChg>
        <pc:spChg chg="del">
          <ac:chgData name="130S-Chau, Hanna" userId="8da383f6-531d-4d3e-a942-eaca974cae01" providerId="ADAL" clId="{0A0461A5-57E1-445B-945D-799EBABAD4ED}" dt="2021-02-23T04:11:38.236" v="9637" actId="478"/>
          <ac:spMkLst>
            <pc:docMk/>
            <pc:sldMk cId="3871091657" sldId="273"/>
            <ac:spMk id="4" creationId="{7DCBD953-09D8-4043-9B3E-7544CE07FFB5}"/>
          </ac:spMkLst>
        </pc:spChg>
        <pc:spChg chg="add mod">
          <ac:chgData name="130S-Chau, Hanna" userId="8da383f6-531d-4d3e-a942-eaca974cae01" providerId="ADAL" clId="{0A0461A5-57E1-445B-945D-799EBABAD4ED}" dt="2021-02-23T04:14:41.524" v="9699" actId="1076"/>
          <ac:spMkLst>
            <pc:docMk/>
            <pc:sldMk cId="3871091657" sldId="273"/>
            <ac:spMk id="5" creationId="{897C06DA-5516-473D-B184-7F1B29B8CA75}"/>
          </ac:spMkLst>
        </pc:spChg>
        <pc:picChg chg="add mod">
          <ac:chgData name="130S-Chau, Hanna" userId="8da383f6-531d-4d3e-a942-eaca974cae01" providerId="ADAL" clId="{0A0461A5-57E1-445B-945D-799EBABAD4ED}" dt="2021-02-23T04:14:33.981" v="9698" actId="1076"/>
          <ac:picMkLst>
            <pc:docMk/>
            <pc:sldMk cId="3871091657" sldId="273"/>
            <ac:picMk id="5122" creationId="{A055DCE2-AF88-4882-B86D-0B0A3AEEC4D5}"/>
          </ac:picMkLst>
        </pc:picChg>
      </pc:sldChg>
      <pc:sldMasterChg chg="modTransition modSldLayout">
        <pc:chgData name="130S-Chau, Hanna" userId="8da383f6-531d-4d3e-a942-eaca974cae01" providerId="ADAL" clId="{0A0461A5-57E1-445B-945D-799EBABAD4ED}" dt="2021-02-23T02:48:38.814" v="6320"/>
        <pc:sldMasterMkLst>
          <pc:docMk/>
          <pc:sldMasterMk cId="1529068429" sldId="2147483648"/>
        </pc:sldMasterMkLst>
        <pc:sldLayoutChg chg="modTransition">
          <pc:chgData name="130S-Chau, Hanna" userId="8da383f6-531d-4d3e-a942-eaca974cae01" providerId="ADAL" clId="{0A0461A5-57E1-445B-945D-799EBABAD4ED}" dt="2021-02-23T02:48:38.814" v="6320"/>
          <pc:sldLayoutMkLst>
            <pc:docMk/>
            <pc:sldMasterMk cId="1529068429" sldId="2147483648"/>
            <pc:sldLayoutMk cId="2344331897" sldId="2147483649"/>
          </pc:sldLayoutMkLst>
        </pc:sldLayoutChg>
        <pc:sldLayoutChg chg="modTransition">
          <pc:chgData name="130S-Chau, Hanna" userId="8da383f6-531d-4d3e-a942-eaca974cae01" providerId="ADAL" clId="{0A0461A5-57E1-445B-945D-799EBABAD4ED}" dt="2021-02-23T02:48:38.814" v="6320"/>
          <pc:sldLayoutMkLst>
            <pc:docMk/>
            <pc:sldMasterMk cId="1529068429" sldId="2147483648"/>
            <pc:sldLayoutMk cId="945834316" sldId="2147483650"/>
          </pc:sldLayoutMkLst>
        </pc:sldLayoutChg>
        <pc:sldLayoutChg chg="modTransition">
          <pc:chgData name="130S-Chau, Hanna" userId="8da383f6-531d-4d3e-a942-eaca974cae01" providerId="ADAL" clId="{0A0461A5-57E1-445B-945D-799EBABAD4ED}" dt="2021-02-23T02:48:38.814" v="6320"/>
          <pc:sldLayoutMkLst>
            <pc:docMk/>
            <pc:sldMasterMk cId="1529068429" sldId="2147483648"/>
            <pc:sldLayoutMk cId="1290842675" sldId="2147483651"/>
          </pc:sldLayoutMkLst>
        </pc:sldLayoutChg>
        <pc:sldLayoutChg chg="modTransition">
          <pc:chgData name="130S-Chau, Hanna" userId="8da383f6-531d-4d3e-a942-eaca974cae01" providerId="ADAL" clId="{0A0461A5-57E1-445B-945D-799EBABAD4ED}" dt="2021-02-23T02:48:38.814" v="6320"/>
          <pc:sldLayoutMkLst>
            <pc:docMk/>
            <pc:sldMasterMk cId="1529068429" sldId="2147483648"/>
            <pc:sldLayoutMk cId="688048335" sldId="2147483652"/>
          </pc:sldLayoutMkLst>
        </pc:sldLayoutChg>
        <pc:sldLayoutChg chg="modTransition">
          <pc:chgData name="130S-Chau, Hanna" userId="8da383f6-531d-4d3e-a942-eaca974cae01" providerId="ADAL" clId="{0A0461A5-57E1-445B-945D-799EBABAD4ED}" dt="2021-02-23T02:48:38.814" v="6320"/>
          <pc:sldLayoutMkLst>
            <pc:docMk/>
            <pc:sldMasterMk cId="1529068429" sldId="2147483648"/>
            <pc:sldLayoutMk cId="762517574" sldId="2147483653"/>
          </pc:sldLayoutMkLst>
        </pc:sldLayoutChg>
        <pc:sldLayoutChg chg="modTransition">
          <pc:chgData name="130S-Chau, Hanna" userId="8da383f6-531d-4d3e-a942-eaca974cae01" providerId="ADAL" clId="{0A0461A5-57E1-445B-945D-799EBABAD4ED}" dt="2021-02-23T02:48:38.814" v="6320"/>
          <pc:sldLayoutMkLst>
            <pc:docMk/>
            <pc:sldMasterMk cId="1529068429" sldId="2147483648"/>
            <pc:sldLayoutMk cId="2398528980" sldId="2147483654"/>
          </pc:sldLayoutMkLst>
        </pc:sldLayoutChg>
        <pc:sldLayoutChg chg="modTransition">
          <pc:chgData name="130S-Chau, Hanna" userId="8da383f6-531d-4d3e-a942-eaca974cae01" providerId="ADAL" clId="{0A0461A5-57E1-445B-945D-799EBABAD4ED}" dt="2021-02-23T02:48:38.814" v="6320"/>
          <pc:sldLayoutMkLst>
            <pc:docMk/>
            <pc:sldMasterMk cId="1529068429" sldId="2147483648"/>
            <pc:sldLayoutMk cId="2602822857" sldId="2147483655"/>
          </pc:sldLayoutMkLst>
        </pc:sldLayoutChg>
        <pc:sldLayoutChg chg="modTransition">
          <pc:chgData name="130S-Chau, Hanna" userId="8da383f6-531d-4d3e-a942-eaca974cae01" providerId="ADAL" clId="{0A0461A5-57E1-445B-945D-799EBABAD4ED}" dt="2021-02-23T02:48:38.814" v="6320"/>
          <pc:sldLayoutMkLst>
            <pc:docMk/>
            <pc:sldMasterMk cId="1529068429" sldId="2147483648"/>
            <pc:sldLayoutMk cId="1168734845" sldId="2147483656"/>
          </pc:sldLayoutMkLst>
        </pc:sldLayoutChg>
        <pc:sldLayoutChg chg="modTransition">
          <pc:chgData name="130S-Chau, Hanna" userId="8da383f6-531d-4d3e-a942-eaca974cae01" providerId="ADAL" clId="{0A0461A5-57E1-445B-945D-799EBABAD4ED}" dt="2021-02-23T02:48:38.814" v="6320"/>
          <pc:sldLayoutMkLst>
            <pc:docMk/>
            <pc:sldMasterMk cId="1529068429" sldId="2147483648"/>
            <pc:sldLayoutMk cId="2346774794" sldId="2147483657"/>
          </pc:sldLayoutMkLst>
        </pc:sldLayoutChg>
        <pc:sldLayoutChg chg="modTransition">
          <pc:chgData name="130S-Chau, Hanna" userId="8da383f6-531d-4d3e-a942-eaca974cae01" providerId="ADAL" clId="{0A0461A5-57E1-445B-945D-799EBABAD4ED}" dt="2021-02-23T02:48:38.814" v="6320"/>
          <pc:sldLayoutMkLst>
            <pc:docMk/>
            <pc:sldMasterMk cId="1529068429" sldId="2147483648"/>
            <pc:sldLayoutMk cId="1619040923" sldId="2147483658"/>
          </pc:sldLayoutMkLst>
        </pc:sldLayoutChg>
        <pc:sldLayoutChg chg="modTransition">
          <pc:chgData name="130S-Chau, Hanna" userId="8da383f6-531d-4d3e-a942-eaca974cae01" providerId="ADAL" clId="{0A0461A5-57E1-445B-945D-799EBABAD4ED}" dt="2021-02-23T02:48:38.814" v="6320"/>
          <pc:sldLayoutMkLst>
            <pc:docMk/>
            <pc:sldMasterMk cId="1529068429" sldId="2147483648"/>
            <pc:sldLayoutMk cId="3572439606"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761A4-F45B-4AE2-9F0F-751FA15228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FD5ECBE-3DA9-42E5-B11B-CC9E0D024B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CCF42E6F-754E-4094-837D-4B3E11A7151C}"/>
              </a:ext>
            </a:extLst>
          </p:cNvPr>
          <p:cNvSpPr>
            <a:spLocks noGrp="1"/>
          </p:cNvSpPr>
          <p:nvPr>
            <p:ph type="dt" sz="half" idx="10"/>
          </p:nvPr>
        </p:nvSpPr>
        <p:spPr/>
        <p:txBody>
          <a:bodyPr/>
          <a:lstStyle/>
          <a:p>
            <a:fld id="{FE7AE00D-7B97-4965-81E7-583FF5364A23}" type="datetimeFigureOut">
              <a:rPr lang="en-CA" smtClean="0"/>
              <a:t>2021-02-22</a:t>
            </a:fld>
            <a:endParaRPr lang="en-CA"/>
          </a:p>
        </p:txBody>
      </p:sp>
      <p:sp>
        <p:nvSpPr>
          <p:cNvPr id="5" name="Footer Placeholder 4">
            <a:extLst>
              <a:ext uri="{FF2B5EF4-FFF2-40B4-BE49-F238E27FC236}">
                <a16:creationId xmlns:a16="http://schemas.microsoft.com/office/drawing/2014/main" id="{0406C8D7-A460-41F5-8336-D26A6C14925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E1AAC7D-5FB5-4436-83D9-71A3F94650E0}"/>
              </a:ext>
            </a:extLst>
          </p:cNvPr>
          <p:cNvSpPr>
            <a:spLocks noGrp="1"/>
          </p:cNvSpPr>
          <p:nvPr>
            <p:ph type="sldNum" sz="quarter" idx="12"/>
          </p:nvPr>
        </p:nvSpPr>
        <p:spPr/>
        <p:txBody>
          <a:bodyPr/>
          <a:lstStyle/>
          <a:p>
            <a:fld id="{ED3A510E-3B43-4AAB-9E49-A31E6B7D8095}" type="slidenum">
              <a:rPr lang="en-CA" smtClean="0"/>
              <a:t>‹#›</a:t>
            </a:fld>
            <a:endParaRPr lang="en-CA"/>
          </a:p>
        </p:txBody>
      </p:sp>
    </p:spTree>
    <p:extLst>
      <p:ext uri="{BB962C8B-B14F-4D97-AF65-F5344CB8AC3E}">
        <p14:creationId xmlns:p14="http://schemas.microsoft.com/office/powerpoint/2010/main" val="23443318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B1163-FD56-4104-8EEA-66C523DFE18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1F0F4A8-C8C6-4175-B9E0-32556478A4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46CC2CF-570D-4707-AEF3-29F6771827C8}"/>
              </a:ext>
            </a:extLst>
          </p:cNvPr>
          <p:cNvSpPr>
            <a:spLocks noGrp="1"/>
          </p:cNvSpPr>
          <p:nvPr>
            <p:ph type="dt" sz="half" idx="10"/>
          </p:nvPr>
        </p:nvSpPr>
        <p:spPr/>
        <p:txBody>
          <a:bodyPr/>
          <a:lstStyle/>
          <a:p>
            <a:fld id="{FE7AE00D-7B97-4965-81E7-583FF5364A23}" type="datetimeFigureOut">
              <a:rPr lang="en-CA" smtClean="0"/>
              <a:t>2021-02-22</a:t>
            </a:fld>
            <a:endParaRPr lang="en-CA"/>
          </a:p>
        </p:txBody>
      </p:sp>
      <p:sp>
        <p:nvSpPr>
          <p:cNvPr id="5" name="Footer Placeholder 4">
            <a:extLst>
              <a:ext uri="{FF2B5EF4-FFF2-40B4-BE49-F238E27FC236}">
                <a16:creationId xmlns:a16="http://schemas.microsoft.com/office/drawing/2014/main" id="{C450B41A-B407-4CC7-9047-E7674271710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7F65631-E536-4036-BCA8-431F5ACBE0C6}"/>
              </a:ext>
            </a:extLst>
          </p:cNvPr>
          <p:cNvSpPr>
            <a:spLocks noGrp="1"/>
          </p:cNvSpPr>
          <p:nvPr>
            <p:ph type="sldNum" sz="quarter" idx="12"/>
          </p:nvPr>
        </p:nvSpPr>
        <p:spPr/>
        <p:txBody>
          <a:bodyPr/>
          <a:lstStyle/>
          <a:p>
            <a:fld id="{ED3A510E-3B43-4AAB-9E49-A31E6B7D8095}" type="slidenum">
              <a:rPr lang="en-CA" smtClean="0"/>
              <a:t>‹#›</a:t>
            </a:fld>
            <a:endParaRPr lang="en-CA"/>
          </a:p>
        </p:txBody>
      </p:sp>
    </p:spTree>
    <p:extLst>
      <p:ext uri="{BB962C8B-B14F-4D97-AF65-F5344CB8AC3E}">
        <p14:creationId xmlns:p14="http://schemas.microsoft.com/office/powerpoint/2010/main" val="16190409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59C82A-2458-449E-9205-938EF6390D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155D226-8F33-474F-9868-C107C9B7CC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E85A4B1-38CC-409C-A67F-408E4BB95F81}"/>
              </a:ext>
            </a:extLst>
          </p:cNvPr>
          <p:cNvSpPr>
            <a:spLocks noGrp="1"/>
          </p:cNvSpPr>
          <p:nvPr>
            <p:ph type="dt" sz="half" idx="10"/>
          </p:nvPr>
        </p:nvSpPr>
        <p:spPr/>
        <p:txBody>
          <a:bodyPr/>
          <a:lstStyle/>
          <a:p>
            <a:fld id="{FE7AE00D-7B97-4965-81E7-583FF5364A23}" type="datetimeFigureOut">
              <a:rPr lang="en-CA" smtClean="0"/>
              <a:t>2021-02-22</a:t>
            </a:fld>
            <a:endParaRPr lang="en-CA"/>
          </a:p>
        </p:txBody>
      </p:sp>
      <p:sp>
        <p:nvSpPr>
          <p:cNvPr id="5" name="Footer Placeholder 4">
            <a:extLst>
              <a:ext uri="{FF2B5EF4-FFF2-40B4-BE49-F238E27FC236}">
                <a16:creationId xmlns:a16="http://schemas.microsoft.com/office/drawing/2014/main" id="{1F315181-F2C7-4CF2-A0BF-1D655DE3475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AEBD45C-9142-478E-883A-B89916EF928C}"/>
              </a:ext>
            </a:extLst>
          </p:cNvPr>
          <p:cNvSpPr>
            <a:spLocks noGrp="1"/>
          </p:cNvSpPr>
          <p:nvPr>
            <p:ph type="sldNum" sz="quarter" idx="12"/>
          </p:nvPr>
        </p:nvSpPr>
        <p:spPr/>
        <p:txBody>
          <a:bodyPr/>
          <a:lstStyle/>
          <a:p>
            <a:fld id="{ED3A510E-3B43-4AAB-9E49-A31E6B7D8095}" type="slidenum">
              <a:rPr lang="en-CA" smtClean="0"/>
              <a:t>‹#›</a:t>
            </a:fld>
            <a:endParaRPr lang="en-CA"/>
          </a:p>
        </p:txBody>
      </p:sp>
    </p:spTree>
    <p:extLst>
      <p:ext uri="{BB962C8B-B14F-4D97-AF65-F5344CB8AC3E}">
        <p14:creationId xmlns:p14="http://schemas.microsoft.com/office/powerpoint/2010/main" val="35724396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D49F6-4DE4-4CB6-A7D5-9712DA99424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EE8D453-954A-4903-8F6C-CFD45AD124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3B169DB-EFFB-4476-A8E7-C76E248FE2A0}"/>
              </a:ext>
            </a:extLst>
          </p:cNvPr>
          <p:cNvSpPr>
            <a:spLocks noGrp="1"/>
          </p:cNvSpPr>
          <p:nvPr>
            <p:ph type="dt" sz="half" idx="10"/>
          </p:nvPr>
        </p:nvSpPr>
        <p:spPr/>
        <p:txBody>
          <a:bodyPr/>
          <a:lstStyle/>
          <a:p>
            <a:fld id="{FE7AE00D-7B97-4965-81E7-583FF5364A23}" type="datetimeFigureOut">
              <a:rPr lang="en-CA" smtClean="0"/>
              <a:t>2021-02-22</a:t>
            </a:fld>
            <a:endParaRPr lang="en-CA"/>
          </a:p>
        </p:txBody>
      </p:sp>
      <p:sp>
        <p:nvSpPr>
          <p:cNvPr id="5" name="Footer Placeholder 4">
            <a:extLst>
              <a:ext uri="{FF2B5EF4-FFF2-40B4-BE49-F238E27FC236}">
                <a16:creationId xmlns:a16="http://schemas.microsoft.com/office/drawing/2014/main" id="{A57EE55E-73FC-4FB7-9917-E194EE95D54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9AE95E2-C813-4A7B-A2C6-97D2094EC186}"/>
              </a:ext>
            </a:extLst>
          </p:cNvPr>
          <p:cNvSpPr>
            <a:spLocks noGrp="1"/>
          </p:cNvSpPr>
          <p:nvPr>
            <p:ph type="sldNum" sz="quarter" idx="12"/>
          </p:nvPr>
        </p:nvSpPr>
        <p:spPr/>
        <p:txBody>
          <a:bodyPr/>
          <a:lstStyle/>
          <a:p>
            <a:fld id="{ED3A510E-3B43-4AAB-9E49-A31E6B7D8095}" type="slidenum">
              <a:rPr lang="en-CA" smtClean="0"/>
              <a:t>‹#›</a:t>
            </a:fld>
            <a:endParaRPr lang="en-CA"/>
          </a:p>
        </p:txBody>
      </p:sp>
    </p:spTree>
    <p:extLst>
      <p:ext uri="{BB962C8B-B14F-4D97-AF65-F5344CB8AC3E}">
        <p14:creationId xmlns:p14="http://schemas.microsoft.com/office/powerpoint/2010/main" val="9458343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41C6D-7190-4882-B63E-39E7190AB2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B525E56D-B44F-497A-889E-FC720BC50A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83692F-0E0E-4565-B6E0-A14C76328180}"/>
              </a:ext>
            </a:extLst>
          </p:cNvPr>
          <p:cNvSpPr>
            <a:spLocks noGrp="1"/>
          </p:cNvSpPr>
          <p:nvPr>
            <p:ph type="dt" sz="half" idx="10"/>
          </p:nvPr>
        </p:nvSpPr>
        <p:spPr/>
        <p:txBody>
          <a:bodyPr/>
          <a:lstStyle/>
          <a:p>
            <a:fld id="{FE7AE00D-7B97-4965-81E7-583FF5364A23}" type="datetimeFigureOut">
              <a:rPr lang="en-CA" smtClean="0"/>
              <a:t>2021-02-22</a:t>
            </a:fld>
            <a:endParaRPr lang="en-CA"/>
          </a:p>
        </p:txBody>
      </p:sp>
      <p:sp>
        <p:nvSpPr>
          <p:cNvPr id="5" name="Footer Placeholder 4">
            <a:extLst>
              <a:ext uri="{FF2B5EF4-FFF2-40B4-BE49-F238E27FC236}">
                <a16:creationId xmlns:a16="http://schemas.microsoft.com/office/drawing/2014/main" id="{C7FD6B10-0904-4D5E-B44E-B89E75CC61A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7C52FF2-4E80-4D9E-A25D-51E3624D02B9}"/>
              </a:ext>
            </a:extLst>
          </p:cNvPr>
          <p:cNvSpPr>
            <a:spLocks noGrp="1"/>
          </p:cNvSpPr>
          <p:nvPr>
            <p:ph type="sldNum" sz="quarter" idx="12"/>
          </p:nvPr>
        </p:nvSpPr>
        <p:spPr/>
        <p:txBody>
          <a:bodyPr/>
          <a:lstStyle/>
          <a:p>
            <a:fld id="{ED3A510E-3B43-4AAB-9E49-A31E6B7D8095}" type="slidenum">
              <a:rPr lang="en-CA" smtClean="0"/>
              <a:t>‹#›</a:t>
            </a:fld>
            <a:endParaRPr lang="en-CA"/>
          </a:p>
        </p:txBody>
      </p:sp>
    </p:spTree>
    <p:extLst>
      <p:ext uri="{BB962C8B-B14F-4D97-AF65-F5344CB8AC3E}">
        <p14:creationId xmlns:p14="http://schemas.microsoft.com/office/powerpoint/2010/main" val="12908426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B0610-2923-4BDB-B937-4FC6C593F41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18960A6-C11F-490C-9CE1-502565627F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E5E21C30-4527-40AB-8129-E3C3999AA0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FACBCED-0F36-4EA5-955D-4F3114BAA1DA}"/>
              </a:ext>
            </a:extLst>
          </p:cNvPr>
          <p:cNvSpPr>
            <a:spLocks noGrp="1"/>
          </p:cNvSpPr>
          <p:nvPr>
            <p:ph type="dt" sz="half" idx="10"/>
          </p:nvPr>
        </p:nvSpPr>
        <p:spPr/>
        <p:txBody>
          <a:bodyPr/>
          <a:lstStyle/>
          <a:p>
            <a:fld id="{FE7AE00D-7B97-4965-81E7-583FF5364A23}" type="datetimeFigureOut">
              <a:rPr lang="en-CA" smtClean="0"/>
              <a:t>2021-02-22</a:t>
            </a:fld>
            <a:endParaRPr lang="en-CA"/>
          </a:p>
        </p:txBody>
      </p:sp>
      <p:sp>
        <p:nvSpPr>
          <p:cNvPr id="6" name="Footer Placeholder 5">
            <a:extLst>
              <a:ext uri="{FF2B5EF4-FFF2-40B4-BE49-F238E27FC236}">
                <a16:creationId xmlns:a16="http://schemas.microsoft.com/office/drawing/2014/main" id="{68F855B3-DF3D-4011-884D-8E63AB5183F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6349DEB-BCDA-45BE-B237-F2FDBA1A9CD7}"/>
              </a:ext>
            </a:extLst>
          </p:cNvPr>
          <p:cNvSpPr>
            <a:spLocks noGrp="1"/>
          </p:cNvSpPr>
          <p:nvPr>
            <p:ph type="sldNum" sz="quarter" idx="12"/>
          </p:nvPr>
        </p:nvSpPr>
        <p:spPr/>
        <p:txBody>
          <a:bodyPr/>
          <a:lstStyle/>
          <a:p>
            <a:fld id="{ED3A510E-3B43-4AAB-9E49-A31E6B7D8095}" type="slidenum">
              <a:rPr lang="en-CA" smtClean="0"/>
              <a:t>‹#›</a:t>
            </a:fld>
            <a:endParaRPr lang="en-CA"/>
          </a:p>
        </p:txBody>
      </p:sp>
    </p:spTree>
    <p:extLst>
      <p:ext uri="{BB962C8B-B14F-4D97-AF65-F5344CB8AC3E}">
        <p14:creationId xmlns:p14="http://schemas.microsoft.com/office/powerpoint/2010/main" val="6880483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64B2F-9B81-4A6B-8F4C-73372800DF0C}"/>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09998EB-EC2A-423D-B4E5-4EA3E60D79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2044B9-076B-44E0-8807-46C51C9D34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67A810C-7797-4F90-A00B-2E833CFB59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6574A0-9DDA-496C-9BCF-D88E6E467C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1B17FD19-A2D3-4A43-BC24-418AE19216A2}"/>
              </a:ext>
            </a:extLst>
          </p:cNvPr>
          <p:cNvSpPr>
            <a:spLocks noGrp="1"/>
          </p:cNvSpPr>
          <p:nvPr>
            <p:ph type="dt" sz="half" idx="10"/>
          </p:nvPr>
        </p:nvSpPr>
        <p:spPr/>
        <p:txBody>
          <a:bodyPr/>
          <a:lstStyle/>
          <a:p>
            <a:fld id="{FE7AE00D-7B97-4965-81E7-583FF5364A23}" type="datetimeFigureOut">
              <a:rPr lang="en-CA" smtClean="0"/>
              <a:t>2021-02-22</a:t>
            </a:fld>
            <a:endParaRPr lang="en-CA"/>
          </a:p>
        </p:txBody>
      </p:sp>
      <p:sp>
        <p:nvSpPr>
          <p:cNvPr id="8" name="Footer Placeholder 7">
            <a:extLst>
              <a:ext uri="{FF2B5EF4-FFF2-40B4-BE49-F238E27FC236}">
                <a16:creationId xmlns:a16="http://schemas.microsoft.com/office/drawing/2014/main" id="{ACA26688-D5D0-49A1-8977-1AD3DC7A2A27}"/>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1BC24E2B-58C7-496B-A1BB-A06A48F18C20}"/>
              </a:ext>
            </a:extLst>
          </p:cNvPr>
          <p:cNvSpPr>
            <a:spLocks noGrp="1"/>
          </p:cNvSpPr>
          <p:nvPr>
            <p:ph type="sldNum" sz="quarter" idx="12"/>
          </p:nvPr>
        </p:nvSpPr>
        <p:spPr/>
        <p:txBody>
          <a:bodyPr/>
          <a:lstStyle/>
          <a:p>
            <a:fld id="{ED3A510E-3B43-4AAB-9E49-A31E6B7D8095}" type="slidenum">
              <a:rPr lang="en-CA" smtClean="0"/>
              <a:t>‹#›</a:t>
            </a:fld>
            <a:endParaRPr lang="en-CA"/>
          </a:p>
        </p:txBody>
      </p:sp>
    </p:spTree>
    <p:extLst>
      <p:ext uri="{BB962C8B-B14F-4D97-AF65-F5344CB8AC3E}">
        <p14:creationId xmlns:p14="http://schemas.microsoft.com/office/powerpoint/2010/main" val="7625175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EF268-35FD-4717-901D-AF279E3AFEB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7C01138-0B10-4679-928F-ED319784CB69}"/>
              </a:ext>
            </a:extLst>
          </p:cNvPr>
          <p:cNvSpPr>
            <a:spLocks noGrp="1"/>
          </p:cNvSpPr>
          <p:nvPr>
            <p:ph type="dt" sz="half" idx="10"/>
          </p:nvPr>
        </p:nvSpPr>
        <p:spPr/>
        <p:txBody>
          <a:bodyPr/>
          <a:lstStyle/>
          <a:p>
            <a:fld id="{FE7AE00D-7B97-4965-81E7-583FF5364A23}" type="datetimeFigureOut">
              <a:rPr lang="en-CA" smtClean="0"/>
              <a:t>2021-02-22</a:t>
            </a:fld>
            <a:endParaRPr lang="en-CA"/>
          </a:p>
        </p:txBody>
      </p:sp>
      <p:sp>
        <p:nvSpPr>
          <p:cNvPr id="4" name="Footer Placeholder 3">
            <a:extLst>
              <a:ext uri="{FF2B5EF4-FFF2-40B4-BE49-F238E27FC236}">
                <a16:creationId xmlns:a16="http://schemas.microsoft.com/office/drawing/2014/main" id="{BB8F3F76-636E-4403-AC84-20983ED0B6F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59F71B5-F07C-4F9E-AA93-8628F36EBEFA}"/>
              </a:ext>
            </a:extLst>
          </p:cNvPr>
          <p:cNvSpPr>
            <a:spLocks noGrp="1"/>
          </p:cNvSpPr>
          <p:nvPr>
            <p:ph type="sldNum" sz="quarter" idx="12"/>
          </p:nvPr>
        </p:nvSpPr>
        <p:spPr/>
        <p:txBody>
          <a:bodyPr/>
          <a:lstStyle/>
          <a:p>
            <a:fld id="{ED3A510E-3B43-4AAB-9E49-A31E6B7D8095}" type="slidenum">
              <a:rPr lang="en-CA" smtClean="0"/>
              <a:t>‹#›</a:t>
            </a:fld>
            <a:endParaRPr lang="en-CA"/>
          </a:p>
        </p:txBody>
      </p:sp>
    </p:spTree>
    <p:extLst>
      <p:ext uri="{BB962C8B-B14F-4D97-AF65-F5344CB8AC3E}">
        <p14:creationId xmlns:p14="http://schemas.microsoft.com/office/powerpoint/2010/main" val="23985289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046E99-24B2-4BC0-96B3-0C6AE663973C}"/>
              </a:ext>
            </a:extLst>
          </p:cNvPr>
          <p:cNvSpPr>
            <a:spLocks noGrp="1"/>
          </p:cNvSpPr>
          <p:nvPr>
            <p:ph type="dt" sz="half" idx="10"/>
          </p:nvPr>
        </p:nvSpPr>
        <p:spPr/>
        <p:txBody>
          <a:bodyPr/>
          <a:lstStyle/>
          <a:p>
            <a:fld id="{FE7AE00D-7B97-4965-81E7-583FF5364A23}" type="datetimeFigureOut">
              <a:rPr lang="en-CA" smtClean="0"/>
              <a:t>2021-02-22</a:t>
            </a:fld>
            <a:endParaRPr lang="en-CA"/>
          </a:p>
        </p:txBody>
      </p:sp>
      <p:sp>
        <p:nvSpPr>
          <p:cNvPr id="3" name="Footer Placeholder 2">
            <a:extLst>
              <a:ext uri="{FF2B5EF4-FFF2-40B4-BE49-F238E27FC236}">
                <a16:creationId xmlns:a16="http://schemas.microsoft.com/office/drawing/2014/main" id="{EC5B9247-2D6E-41AA-9F98-38A48BDEA0C5}"/>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6349CF00-C93D-4C4C-8FEA-79BBDACC0D03}"/>
              </a:ext>
            </a:extLst>
          </p:cNvPr>
          <p:cNvSpPr>
            <a:spLocks noGrp="1"/>
          </p:cNvSpPr>
          <p:nvPr>
            <p:ph type="sldNum" sz="quarter" idx="12"/>
          </p:nvPr>
        </p:nvSpPr>
        <p:spPr/>
        <p:txBody>
          <a:bodyPr/>
          <a:lstStyle/>
          <a:p>
            <a:fld id="{ED3A510E-3B43-4AAB-9E49-A31E6B7D8095}" type="slidenum">
              <a:rPr lang="en-CA" smtClean="0"/>
              <a:t>‹#›</a:t>
            </a:fld>
            <a:endParaRPr lang="en-CA"/>
          </a:p>
        </p:txBody>
      </p:sp>
    </p:spTree>
    <p:extLst>
      <p:ext uri="{BB962C8B-B14F-4D97-AF65-F5344CB8AC3E}">
        <p14:creationId xmlns:p14="http://schemas.microsoft.com/office/powerpoint/2010/main" val="26028228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0846A-A880-4B3A-89F5-F14E7289DE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252CE27-E021-4FA8-A910-76F3402148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3651A74-C0FA-4FA4-9E31-75C262E134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AE9E61-FD6F-4E96-BC54-3429DA9C1A6C}"/>
              </a:ext>
            </a:extLst>
          </p:cNvPr>
          <p:cNvSpPr>
            <a:spLocks noGrp="1"/>
          </p:cNvSpPr>
          <p:nvPr>
            <p:ph type="dt" sz="half" idx="10"/>
          </p:nvPr>
        </p:nvSpPr>
        <p:spPr/>
        <p:txBody>
          <a:bodyPr/>
          <a:lstStyle/>
          <a:p>
            <a:fld id="{FE7AE00D-7B97-4965-81E7-583FF5364A23}" type="datetimeFigureOut">
              <a:rPr lang="en-CA" smtClean="0"/>
              <a:t>2021-02-22</a:t>
            </a:fld>
            <a:endParaRPr lang="en-CA"/>
          </a:p>
        </p:txBody>
      </p:sp>
      <p:sp>
        <p:nvSpPr>
          <p:cNvPr id="6" name="Footer Placeholder 5">
            <a:extLst>
              <a:ext uri="{FF2B5EF4-FFF2-40B4-BE49-F238E27FC236}">
                <a16:creationId xmlns:a16="http://schemas.microsoft.com/office/drawing/2014/main" id="{CFFE93EF-1EC1-4EF0-80CD-75C001C21D5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5E81AE5-0E90-4180-94AA-A51271C19FAD}"/>
              </a:ext>
            </a:extLst>
          </p:cNvPr>
          <p:cNvSpPr>
            <a:spLocks noGrp="1"/>
          </p:cNvSpPr>
          <p:nvPr>
            <p:ph type="sldNum" sz="quarter" idx="12"/>
          </p:nvPr>
        </p:nvSpPr>
        <p:spPr/>
        <p:txBody>
          <a:bodyPr/>
          <a:lstStyle/>
          <a:p>
            <a:fld id="{ED3A510E-3B43-4AAB-9E49-A31E6B7D8095}" type="slidenum">
              <a:rPr lang="en-CA" smtClean="0"/>
              <a:t>‹#›</a:t>
            </a:fld>
            <a:endParaRPr lang="en-CA"/>
          </a:p>
        </p:txBody>
      </p:sp>
    </p:spTree>
    <p:extLst>
      <p:ext uri="{BB962C8B-B14F-4D97-AF65-F5344CB8AC3E}">
        <p14:creationId xmlns:p14="http://schemas.microsoft.com/office/powerpoint/2010/main" val="11687348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4E857-9D43-46C7-9737-59512FDEB4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61F417DF-DF6E-42EB-BBC2-4288EC820B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0F39F4E0-C2B7-4526-A065-2E939A92AA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D69F0E-A34F-4D8D-A9A7-5C927804EC6D}"/>
              </a:ext>
            </a:extLst>
          </p:cNvPr>
          <p:cNvSpPr>
            <a:spLocks noGrp="1"/>
          </p:cNvSpPr>
          <p:nvPr>
            <p:ph type="dt" sz="half" idx="10"/>
          </p:nvPr>
        </p:nvSpPr>
        <p:spPr/>
        <p:txBody>
          <a:bodyPr/>
          <a:lstStyle/>
          <a:p>
            <a:fld id="{FE7AE00D-7B97-4965-81E7-583FF5364A23}" type="datetimeFigureOut">
              <a:rPr lang="en-CA" smtClean="0"/>
              <a:t>2021-02-22</a:t>
            </a:fld>
            <a:endParaRPr lang="en-CA"/>
          </a:p>
        </p:txBody>
      </p:sp>
      <p:sp>
        <p:nvSpPr>
          <p:cNvPr id="6" name="Footer Placeholder 5">
            <a:extLst>
              <a:ext uri="{FF2B5EF4-FFF2-40B4-BE49-F238E27FC236}">
                <a16:creationId xmlns:a16="http://schemas.microsoft.com/office/drawing/2014/main" id="{0433D1CF-2FD1-46BE-9BF5-955D47BFD97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B3B65A8-B51E-4076-BA2D-1D67A5F4829D}"/>
              </a:ext>
            </a:extLst>
          </p:cNvPr>
          <p:cNvSpPr>
            <a:spLocks noGrp="1"/>
          </p:cNvSpPr>
          <p:nvPr>
            <p:ph type="sldNum" sz="quarter" idx="12"/>
          </p:nvPr>
        </p:nvSpPr>
        <p:spPr/>
        <p:txBody>
          <a:bodyPr/>
          <a:lstStyle/>
          <a:p>
            <a:fld id="{ED3A510E-3B43-4AAB-9E49-A31E6B7D8095}" type="slidenum">
              <a:rPr lang="en-CA" smtClean="0"/>
              <a:t>‹#›</a:t>
            </a:fld>
            <a:endParaRPr lang="en-CA"/>
          </a:p>
        </p:txBody>
      </p:sp>
    </p:spTree>
    <p:extLst>
      <p:ext uri="{BB962C8B-B14F-4D97-AF65-F5344CB8AC3E}">
        <p14:creationId xmlns:p14="http://schemas.microsoft.com/office/powerpoint/2010/main" val="23467747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DDD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5CE9AE-C5DA-42F2-81F8-B9FF4EC93B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CBA3947-F8E4-48B1-B67D-553A3196A1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0FB970B-D7A4-4B4D-A3EB-358D14294D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AE00D-7B97-4965-81E7-583FF5364A23}" type="datetimeFigureOut">
              <a:rPr lang="en-CA" smtClean="0"/>
              <a:t>2021-02-22</a:t>
            </a:fld>
            <a:endParaRPr lang="en-CA"/>
          </a:p>
        </p:txBody>
      </p:sp>
      <p:sp>
        <p:nvSpPr>
          <p:cNvPr id="5" name="Footer Placeholder 4">
            <a:extLst>
              <a:ext uri="{FF2B5EF4-FFF2-40B4-BE49-F238E27FC236}">
                <a16:creationId xmlns:a16="http://schemas.microsoft.com/office/drawing/2014/main" id="{7B255DF2-D2D1-4F21-A62B-6DD25979DD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7AA43DD-C6C3-47C8-8138-B940DED877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3A510E-3B43-4AAB-9E49-A31E6B7D8095}" type="slidenum">
              <a:rPr lang="en-CA" smtClean="0"/>
              <a:t>‹#›</a:t>
            </a:fld>
            <a:endParaRPr lang="en-CA"/>
          </a:p>
        </p:txBody>
      </p:sp>
    </p:spTree>
    <p:extLst>
      <p:ext uri="{BB962C8B-B14F-4D97-AF65-F5344CB8AC3E}">
        <p14:creationId xmlns:p14="http://schemas.microsoft.com/office/powerpoint/2010/main" val="1529068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jfi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sv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9.xml"/><Relationship Id="rId6" Type="http://schemas.openxmlformats.org/officeDocument/2006/relationships/image" Target="../media/image16.jpeg"/><Relationship Id="rId5" Type="http://schemas.openxmlformats.org/officeDocument/2006/relationships/image" Target="../media/image15.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030E5E-2177-454C-B17B-9F86798879EC}"/>
              </a:ext>
            </a:extLst>
          </p:cNvPr>
          <p:cNvPicPr>
            <a:picLocks noChangeAspect="1"/>
          </p:cNvPicPr>
          <p:nvPr/>
        </p:nvPicPr>
        <p:blipFill rotWithShape="1">
          <a:blip r:embed="rId2"/>
          <a:srcRect t="20495"/>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00EE8D79-3D2F-4CE8-AB8E-79B960A0EE6A}"/>
              </a:ext>
            </a:extLst>
          </p:cNvPr>
          <p:cNvSpPr>
            <a:spLocks noGrp="1"/>
          </p:cNvSpPr>
          <p:nvPr>
            <p:ph type="ctrTitle"/>
          </p:nvPr>
        </p:nvSpPr>
        <p:spPr>
          <a:xfrm>
            <a:off x="8022021" y="3231931"/>
            <a:ext cx="3852041" cy="1834056"/>
          </a:xfrm>
        </p:spPr>
        <p:txBody>
          <a:bodyPr>
            <a:normAutofit/>
          </a:bodyPr>
          <a:lstStyle/>
          <a:p>
            <a:r>
              <a:rPr lang="en-CA" sz="4000" dirty="0"/>
              <a:t>The Digital Footprint of Emma Watson</a:t>
            </a:r>
          </a:p>
        </p:txBody>
      </p:sp>
      <p:sp>
        <p:nvSpPr>
          <p:cNvPr id="3" name="Subtitle 2">
            <a:extLst>
              <a:ext uri="{FF2B5EF4-FFF2-40B4-BE49-F238E27FC236}">
                <a16:creationId xmlns:a16="http://schemas.microsoft.com/office/drawing/2014/main" id="{E4027DE8-6E92-4B36-9D62-5DE83C396789}"/>
              </a:ext>
            </a:extLst>
          </p:cNvPr>
          <p:cNvSpPr>
            <a:spLocks noGrp="1"/>
          </p:cNvSpPr>
          <p:nvPr>
            <p:ph type="subTitle" idx="1"/>
          </p:nvPr>
        </p:nvSpPr>
        <p:spPr>
          <a:xfrm>
            <a:off x="7782910" y="5242675"/>
            <a:ext cx="4330262" cy="683284"/>
          </a:xfrm>
        </p:spPr>
        <p:txBody>
          <a:bodyPr>
            <a:normAutofit fontScale="92500" lnSpcReduction="20000"/>
          </a:bodyPr>
          <a:lstStyle/>
          <a:p>
            <a:r>
              <a:rPr lang="en-CA" sz="2000" dirty="0"/>
              <a:t>Digital Learning Assignment 3</a:t>
            </a:r>
          </a:p>
          <a:p>
            <a:r>
              <a:rPr lang="en-CA" sz="2000" dirty="0"/>
              <a:t>Hanna Chau</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66472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7C06DA-5516-473D-B184-7F1B29B8CA75}"/>
              </a:ext>
            </a:extLst>
          </p:cNvPr>
          <p:cNvSpPr txBox="1"/>
          <p:nvPr/>
        </p:nvSpPr>
        <p:spPr>
          <a:xfrm>
            <a:off x="6241001" y="93952"/>
            <a:ext cx="4376691" cy="6670096"/>
          </a:xfrm>
          <a:prstGeom prst="rect">
            <a:avLst/>
          </a:prstGeom>
          <a:noFill/>
        </p:spPr>
        <p:txBody>
          <a:bodyPr wrap="square" rtlCol="0">
            <a:spAutoFit/>
          </a:bodyPr>
          <a:lstStyle/>
          <a:p>
            <a:pPr algn="ctr">
              <a:lnSpc>
                <a:spcPct val="150000"/>
              </a:lnSpc>
            </a:pPr>
            <a:r>
              <a:rPr lang="en-CA" sz="2400" dirty="0">
                <a:latin typeface="Century Gothic" panose="020B0502020202020204" pitchFamily="34" charset="0"/>
              </a:rPr>
              <a:t>Emma Watson takes active steps to protect herself. She doesn’t post personal information that can be used against her, and is generally very responsible on social media. However, as much as she tries to keep certain details private, some things are inevitably public as a celebrity – like who she is dating. </a:t>
            </a:r>
          </a:p>
        </p:txBody>
      </p:sp>
      <p:pic>
        <p:nvPicPr>
          <p:cNvPr id="5122" name="Picture 2" descr="Image result for emma watson dating">
            <a:extLst>
              <a:ext uri="{FF2B5EF4-FFF2-40B4-BE49-F238E27FC236}">
                <a16:creationId xmlns:a16="http://schemas.microsoft.com/office/drawing/2014/main" id="{A055DCE2-AF88-4882-B86D-0B0A3AEEC4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972" y="164656"/>
            <a:ext cx="4304098" cy="6528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0916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CB93541-922B-4825-8C2E-BF14BD900D87}"/>
              </a:ext>
            </a:extLst>
          </p:cNvPr>
          <p:cNvPicPr>
            <a:picLocks noGrp="1" noChangeAspect="1"/>
          </p:cNvPicPr>
          <p:nvPr>
            <p:ph type="pic" idx="1"/>
          </p:nvPr>
        </p:nvPicPr>
        <p:blipFill rotWithShape="1">
          <a:blip r:embed="rId2"/>
          <a:srcRect l="14381" t="9594" r="14381" b="7240"/>
          <a:stretch/>
        </p:blipFill>
        <p:spPr>
          <a:xfrm>
            <a:off x="4899101" y="443883"/>
            <a:ext cx="7029215" cy="5805997"/>
          </a:xfrm>
        </p:spPr>
      </p:pic>
      <p:sp>
        <p:nvSpPr>
          <p:cNvPr id="4" name="Text Placeholder 3">
            <a:extLst>
              <a:ext uri="{FF2B5EF4-FFF2-40B4-BE49-F238E27FC236}">
                <a16:creationId xmlns:a16="http://schemas.microsoft.com/office/drawing/2014/main" id="{DC1171B7-EEFD-496A-9C55-873792340F12}"/>
              </a:ext>
            </a:extLst>
          </p:cNvPr>
          <p:cNvSpPr>
            <a:spLocks noGrp="1"/>
          </p:cNvSpPr>
          <p:nvPr>
            <p:ph type="body" sz="half" idx="2"/>
          </p:nvPr>
        </p:nvSpPr>
        <p:spPr>
          <a:xfrm>
            <a:off x="272391" y="317376"/>
            <a:ext cx="4399163" cy="6223247"/>
          </a:xfrm>
        </p:spPr>
        <p:txBody>
          <a:bodyPr>
            <a:normAutofit fontScale="92500"/>
          </a:bodyPr>
          <a:lstStyle/>
          <a:p>
            <a:pPr algn="ctr">
              <a:lnSpc>
                <a:spcPct val="150000"/>
              </a:lnSpc>
            </a:pPr>
            <a:r>
              <a:rPr lang="en-CA" sz="2400" dirty="0">
                <a:latin typeface="Century Gothic" panose="020B0502020202020204" pitchFamily="34" charset="0"/>
              </a:rPr>
              <a:t>Ever since July 202, Emma has withdrawn from both Instagram and Facebook, and people don’t really know why. Some think it’s because she was feeling a lot of hate from others from her posts on #blackouttuesday and wanted to take a bit of time for herself. If its true, that is very responsible of her to know when to take a break. </a:t>
            </a:r>
          </a:p>
        </p:txBody>
      </p:sp>
      <p:sp>
        <p:nvSpPr>
          <p:cNvPr id="7" name="Oval 6">
            <a:extLst>
              <a:ext uri="{FF2B5EF4-FFF2-40B4-BE49-F238E27FC236}">
                <a16:creationId xmlns:a16="http://schemas.microsoft.com/office/drawing/2014/main" id="{921E8432-BCD3-43FA-B357-63898F531C69}"/>
              </a:ext>
            </a:extLst>
          </p:cNvPr>
          <p:cNvSpPr/>
          <p:nvPr/>
        </p:nvSpPr>
        <p:spPr>
          <a:xfrm>
            <a:off x="7004482" y="2290438"/>
            <a:ext cx="4722920" cy="3728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011312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A6FDA9-9AA2-44CB-A1C2-0109652D4216}"/>
              </a:ext>
            </a:extLst>
          </p:cNvPr>
          <p:cNvSpPr>
            <a:spLocks noGrp="1"/>
          </p:cNvSpPr>
          <p:nvPr>
            <p:ph type="title"/>
          </p:nvPr>
        </p:nvSpPr>
        <p:spPr/>
        <p:txBody>
          <a:bodyPr/>
          <a:lstStyle/>
          <a:p>
            <a:pPr algn="ctr"/>
            <a:r>
              <a:rPr lang="en-CA" dirty="0"/>
              <a:t>Is Emma Watson an example of an oversharer? </a:t>
            </a:r>
          </a:p>
        </p:txBody>
      </p:sp>
    </p:spTree>
    <p:extLst>
      <p:ext uri="{BB962C8B-B14F-4D97-AF65-F5344CB8AC3E}">
        <p14:creationId xmlns:p14="http://schemas.microsoft.com/office/powerpoint/2010/main" val="9912591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text, application, chat or text message&#10;&#10;Description automatically generated">
            <a:extLst>
              <a:ext uri="{FF2B5EF4-FFF2-40B4-BE49-F238E27FC236}">
                <a16:creationId xmlns:a16="http://schemas.microsoft.com/office/drawing/2014/main" id="{3F8DA6F8-471F-4ABE-B121-A7A56E702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344" y="292626"/>
            <a:ext cx="6701926" cy="4463482"/>
          </a:xfrm>
          <a:prstGeom prst="rect">
            <a:avLst/>
          </a:prstGeom>
        </p:spPr>
      </p:pic>
      <p:sp>
        <p:nvSpPr>
          <p:cNvPr id="11" name="Rectangle 10">
            <a:extLst>
              <a:ext uri="{FF2B5EF4-FFF2-40B4-BE49-F238E27FC236}">
                <a16:creationId xmlns:a16="http://schemas.microsoft.com/office/drawing/2014/main" id="{DE6FA511-191E-4D34-A4A1-C6C2CC63F17E}"/>
              </a:ext>
            </a:extLst>
          </p:cNvPr>
          <p:cNvSpPr/>
          <p:nvPr/>
        </p:nvSpPr>
        <p:spPr>
          <a:xfrm>
            <a:off x="5106785" y="4929300"/>
            <a:ext cx="6851043"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EVANNA LYNCH’S BDAY</a:t>
            </a:r>
          </a:p>
        </p:txBody>
      </p:sp>
      <p:sp>
        <p:nvSpPr>
          <p:cNvPr id="12" name="TextBox 11">
            <a:extLst>
              <a:ext uri="{FF2B5EF4-FFF2-40B4-BE49-F238E27FC236}">
                <a16:creationId xmlns:a16="http://schemas.microsoft.com/office/drawing/2014/main" id="{D8D6F040-25A1-4EBA-9347-79276D54F984}"/>
              </a:ext>
            </a:extLst>
          </p:cNvPr>
          <p:cNvSpPr txBox="1"/>
          <p:nvPr/>
        </p:nvSpPr>
        <p:spPr>
          <a:xfrm>
            <a:off x="415262" y="-54646"/>
            <a:ext cx="4314548" cy="6967292"/>
          </a:xfrm>
          <a:prstGeom prst="rect">
            <a:avLst/>
          </a:prstGeom>
          <a:noFill/>
        </p:spPr>
        <p:txBody>
          <a:bodyPr wrap="square" rtlCol="0">
            <a:spAutoFit/>
          </a:bodyPr>
          <a:lstStyle/>
          <a:p>
            <a:pPr algn="ctr">
              <a:lnSpc>
                <a:spcPct val="150000"/>
              </a:lnSpc>
            </a:pPr>
            <a:r>
              <a:rPr lang="en-CA" sz="2000" dirty="0">
                <a:latin typeface="Century Gothic" panose="020B0502020202020204" pitchFamily="34" charset="0"/>
              </a:rPr>
              <a:t>I don’t think Emma Watson was an oversharer because she didn’t post daily about all the details in her life. She did occasionally post pictures of her and her friends, but compared to other celebrities, she is definitely a responsible social media user. In the post on the right, she tags Evanna Lynch and wishes her a happy birthday. As Evanna Lynch is a famous actress and many already know her birthday, in my opinion, this was not oversharing. </a:t>
            </a:r>
            <a:endParaRPr lang="en-CA" sz="2000" dirty="0"/>
          </a:p>
        </p:txBody>
      </p:sp>
    </p:spTree>
    <p:extLst>
      <p:ext uri="{BB962C8B-B14F-4D97-AF65-F5344CB8AC3E}">
        <p14:creationId xmlns:p14="http://schemas.microsoft.com/office/powerpoint/2010/main" val="36726991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E3C7-9E95-4D3F-B8A2-69C4A7E2D2A9}"/>
              </a:ext>
            </a:extLst>
          </p:cNvPr>
          <p:cNvSpPr>
            <a:spLocks noGrp="1"/>
          </p:cNvSpPr>
          <p:nvPr>
            <p:ph type="title"/>
          </p:nvPr>
        </p:nvSpPr>
        <p:spPr/>
        <p:txBody>
          <a:bodyPr/>
          <a:lstStyle/>
          <a:p>
            <a:pPr algn="ctr"/>
            <a:r>
              <a:rPr lang="en-CA" dirty="0"/>
              <a:t>What advice would I give to Emma Watson on her digital footprint? </a:t>
            </a:r>
          </a:p>
        </p:txBody>
      </p:sp>
    </p:spTree>
    <p:extLst>
      <p:ext uri="{BB962C8B-B14F-4D97-AF65-F5344CB8AC3E}">
        <p14:creationId xmlns:p14="http://schemas.microsoft.com/office/powerpoint/2010/main" val="7419958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C527293-333E-4961-83E9-AF363C3BCE1E}"/>
              </a:ext>
            </a:extLst>
          </p:cNvPr>
          <p:cNvSpPr>
            <a:spLocks noGrp="1"/>
          </p:cNvSpPr>
          <p:nvPr>
            <p:ph sz="half" idx="1"/>
          </p:nvPr>
        </p:nvSpPr>
        <p:spPr>
          <a:xfrm>
            <a:off x="5623264" y="580213"/>
            <a:ext cx="6104138" cy="6131303"/>
          </a:xfrm>
        </p:spPr>
        <p:txBody>
          <a:bodyPr>
            <a:normAutofit fontScale="92500"/>
          </a:bodyPr>
          <a:lstStyle/>
          <a:p>
            <a:pPr marL="0" indent="0" algn="ctr">
              <a:lnSpc>
                <a:spcPct val="150000"/>
              </a:lnSpc>
              <a:buNone/>
            </a:pPr>
            <a:r>
              <a:rPr lang="en-CA" sz="2400" dirty="0">
                <a:latin typeface="Century Gothic" panose="020B0502020202020204" pitchFamily="34" charset="0"/>
              </a:rPr>
              <a:t>I would tell Emma Watson to continue her social activism and women’s rights work because it means so much to the female identifying population. However, she has been hacked a couple times already, so I would suggest upgrading to two-factor-authentication or something more secure so that her accounts aren’t hacked again. Other than that, she has a very positive digital footprint, so good job Emma Watson!</a:t>
            </a:r>
          </a:p>
        </p:txBody>
      </p:sp>
      <p:pic>
        <p:nvPicPr>
          <p:cNvPr id="3074" name="Picture 2" descr="Image result for emma watson harry potter collage">
            <a:extLst>
              <a:ext uri="{FF2B5EF4-FFF2-40B4-BE49-F238E27FC236}">
                <a16:creationId xmlns:a16="http://schemas.microsoft.com/office/drawing/2014/main" id="{2169B03A-900D-42DC-BEFD-37FC4DBC8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677" y="65933"/>
            <a:ext cx="5033315" cy="6726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6938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AA2094-F771-42C0-B17E-9626F6C36DD7}"/>
              </a:ext>
            </a:extLst>
          </p:cNvPr>
          <p:cNvSpPr>
            <a:spLocks noGrp="1"/>
          </p:cNvSpPr>
          <p:nvPr>
            <p:ph type="title"/>
          </p:nvPr>
        </p:nvSpPr>
        <p:spPr>
          <a:xfrm>
            <a:off x="1068835" y="1695636"/>
            <a:ext cx="5027165" cy="2760663"/>
          </a:xfrm>
        </p:spPr>
        <p:txBody>
          <a:bodyPr>
            <a:normAutofit/>
          </a:bodyPr>
          <a:lstStyle/>
          <a:p>
            <a:r>
              <a:rPr lang="en-CA" sz="8800" dirty="0"/>
              <a:t>Thanks for Watching!</a:t>
            </a:r>
          </a:p>
        </p:txBody>
      </p:sp>
      <p:sp>
        <p:nvSpPr>
          <p:cNvPr id="7" name="Text Placeholder 6">
            <a:extLst>
              <a:ext uri="{FF2B5EF4-FFF2-40B4-BE49-F238E27FC236}">
                <a16:creationId xmlns:a16="http://schemas.microsoft.com/office/drawing/2014/main" id="{D3C4CEDC-AB1B-4F63-B66A-8FE9212E122D}"/>
              </a:ext>
            </a:extLst>
          </p:cNvPr>
          <p:cNvSpPr>
            <a:spLocks noGrp="1"/>
          </p:cNvSpPr>
          <p:nvPr>
            <p:ph type="body" idx="1"/>
          </p:nvPr>
        </p:nvSpPr>
        <p:spPr>
          <a:xfrm>
            <a:off x="2470706" y="4456299"/>
            <a:ext cx="2550542" cy="1092246"/>
          </a:xfrm>
        </p:spPr>
        <p:txBody>
          <a:bodyPr/>
          <a:lstStyle/>
          <a:p>
            <a:r>
              <a:rPr lang="en-CA" dirty="0"/>
              <a:t>Hanna Chau</a:t>
            </a:r>
          </a:p>
        </p:txBody>
      </p:sp>
      <p:pic>
        <p:nvPicPr>
          <p:cNvPr id="4100" name="Picture 4" descr="Image result for hermione granger">
            <a:extLst>
              <a:ext uri="{FF2B5EF4-FFF2-40B4-BE49-F238E27FC236}">
                <a16:creationId xmlns:a16="http://schemas.microsoft.com/office/drawing/2014/main" id="{BCA1ACD1-3465-441A-953D-F0526FD78F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4726" y="332049"/>
            <a:ext cx="4645426" cy="6193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4182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069D13-3413-4F8E-BA04-040B58B163FB}"/>
              </a:ext>
            </a:extLst>
          </p:cNvPr>
          <p:cNvSpPr>
            <a:spLocks noGrp="1"/>
          </p:cNvSpPr>
          <p:nvPr>
            <p:ph type="title"/>
          </p:nvPr>
        </p:nvSpPr>
        <p:spPr>
          <a:xfrm>
            <a:off x="777643" y="541538"/>
            <a:ext cx="3932237" cy="1083024"/>
          </a:xfrm>
        </p:spPr>
        <p:txBody>
          <a:bodyPr/>
          <a:lstStyle/>
          <a:p>
            <a:pPr algn="ctr"/>
            <a:r>
              <a:rPr lang="en-CA" dirty="0">
                <a:latin typeface="Century Gothic" panose="020B0502020202020204" pitchFamily="34" charset="0"/>
              </a:rPr>
              <a:t>Who is Emma Watson? </a:t>
            </a:r>
          </a:p>
        </p:txBody>
      </p:sp>
      <p:pic>
        <p:nvPicPr>
          <p:cNvPr id="8" name="Content Placeholder 7" descr="A person wearing a suit and tie&#10;&#10;Description automatically generated with medium confidence">
            <a:extLst>
              <a:ext uri="{FF2B5EF4-FFF2-40B4-BE49-F238E27FC236}">
                <a16:creationId xmlns:a16="http://schemas.microsoft.com/office/drawing/2014/main" id="{ADCC56EC-B153-495C-BF42-01AFC38BC3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18335" y="824462"/>
            <a:ext cx="2991164" cy="3988219"/>
          </a:xfrm>
        </p:spPr>
      </p:pic>
      <p:sp>
        <p:nvSpPr>
          <p:cNvPr id="6" name="Text Placeholder 5">
            <a:extLst>
              <a:ext uri="{FF2B5EF4-FFF2-40B4-BE49-F238E27FC236}">
                <a16:creationId xmlns:a16="http://schemas.microsoft.com/office/drawing/2014/main" id="{901F1B84-A162-4D96-9FC6-088DDD373531}"/>
              </a:ext>
            </a:extLst>
          </p:cNvPr>
          <p:cNvSpPr>
            <a:spLocks noGrp="1"/>
          </p:cNvSpPr>
          <p:nvPr>
            <p:ph type="body" sz="half" idx="2"/>
          </p:nvPr>
        </p:nvSpPr>
        <p:spPr>
          <a:xfrm>
            <a:off x="839788" y="1624562"/>
            <a:ext cx="3932237" cy="4776238"/>
          </a:xfrm>
        </p:spPr>
        <p:txBody>
          <a:bodyPr>
            <a:normAutofit fontScale="92500"/>
          </a:bodyPr>
          <a:lstStyle/>
          <a:p>
            <a:pPr algn="ctr">
              <a:lnSpc>
                <a:spcPct val="150000"/>
              </a:lnSpc>
            </a:pPr>
            <a:r>
              <a:rPr lang="en-CA" sz="2400" dirty="0">
                <a:latin typeface="Century Gothic" panose="020B0502020202020204" pitchFamily="34" charset="0"/>
              </a:rPr>
              <a:t>Emma Watson is an actress, and was known for her role as Hermione Granger in the Harry Potter Movies. She has gained recognition through some independent films, as well as her women’s rights work through social media. </a:t>
            </a:r>
          </a:p>
        </p:txBody>
      </p:sp>
      <p:pic>
        <p:nvPicPr>
          <p:cNvPr id="10" name="Picture 9" descr="A person smiling for the camera&#10;&#10;Description automatically generated with low confidence">
            <a:extLst>
              <a:ext uri="{FF2B5EF4-FFF2-40B4-BE49-F238E27FC236}">
                <a16:creationId xmlns:a16="http://schemas.microsoft.com/office/drawing/2014/main" id="{EF3A148D-0E45-4B0B-8B38-BDE4300081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4345" y="824462"/>
            <a:ext cx="2857500" cy="4000500"/>
          </a:xfrm>
          <a:prstGeom prst="rect">
            <a:avLst/>
          </a:prstGeom>
        </p:spPr>
      </p:pic>
      <p:sp>
        <p:nvSpPr>
          <p:cNvPr id="11" name="Rectangle 10">
            <a:extLst>
              <a:ext uri="{FF2B5EF4-FFF2-40B4-BE49-F238E27FC236}">
                <a16:creationId xmlns:a16="http://schemas.microsoft.com/office/drawing/2014/main" id="{38763D8B-8D4A-409B-BF08-04A8627ECC8E}"/>
              </a:ext>
            </a:extLst>
          </p:cNvPr>
          <p:cNvSpPr/>
          <p:nvPr/>
        </p:nvSpPr>
        <p:spPr>
          <a:xfrm>
            <a:off x="5577443" y="5204505"/>
            <a:ext cx="6004402" cy="1107996"/>
          </a:xfrm>
          <a:prstGeom prst="rect">
            <a:avLst/>
          </a:prstGeom>
          <a:noFill/>
        </p:spPr>
        <p:txBody>
          <a:bodyPr wrap="square" lIns="91440" tIns="45720" rIns="91440" bIns="45720">
            <a:spAutoFit/>
          </a:bodyPr>
          <a:lstStyle/>
          <a:p>
            <a:pPr algn="ctr"/>
            <a:r>
              <a:rPr lang="en-US" sz="6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EMMA WATSON</a:t>
            </a:r>
          </a:p>
        </p:txBody>
      </p:sp>
    </p:spTree>
    <p:extLst>
      <p:ext uri="{BB962C8B-B14F-4D97-AF65-F5344CB8AC3E}">
        <p14:creationId xmlns:p14="http://schemas.microsoft.com/office/powerpoint/2010/main" val="13138221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FC63F3-29D1-4900-974D-5D35DEB24BE8}"/>
              </a:ext>
            </a:extLst>
          </p:cNvPr>
          <p:cNvSpPr>
            <a:spLocks noGrp="1"/>
          </p:cNvSpPr>
          <p:nvPr>
            <p:ph type="title"/>
          </p:nvPr>
        </p:nvSpPr>
        <p:spPr/>
        <p:txBody>
          <a:bodyPr/>
          <a:lstStyle/>
          <a:p>
            <a:pPr algn="ctr"/>
            <a:r>
              <a:rPr lang="en-CA" dirty="0">
                <a:latin typeface="Century Gothic" panose="020B0502020202020204" pitchFamily="34" charset="0"/>
              </a:rPr>
              <a:t>How expansive is Emma Watson’s digital footprint?</a:t>
            </a:r>
          </a:p>
        </p:txBody>
      </p:sp>
    </p:spTree>
    <p:extLst>
      <p:ext uri="{BB962C8B-B14F-4D97-AF65-F5344CB8AC3E}">
        <p14:creationId xmlns:p14="http://schemas.microsoft.com/office/powerpoint/2010/main" val="11104476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9CE520-390C-483A-878A-5DA604862E73}"/>
              </a:ext>
            </a:extLst>
          </p:cNvPr>
          <p:cNvSpPr>
            <a:spLocks noGrp="1"/>
          </p:cNvSpPr>
          <p:nvPr>
            <p:ph idx="1"/>
          </p:nvPr>
        </p:nvSpPr>
        <p:spPr>
          <a:xfrm>
            <a:off x="799082" y="1092352"/>
            <a:ext cx="4408503" cy="5475627"/>
          </a:xfrm>
        </p:spPr>
        <p:txBody>
          <a:bodyPr>
            <a:normAutofit/>
          </a:bodyPr>
          <a:lstStyle/>
          <a:p>
            <a:pPr marL="0" indent="0" algn="ctr">
              <a:buNone/>
            </a:pPr>
            <a:r>
              <a:rPr lang="en-CA" sz="2400" dirty="0">
                <a:latin typeface="Century Gothic" panose="020B0502020202020204" pitchFamily="34" charset="0"/>
                <a:ea typeface="Verdana" panose="020B0604030504040204" pitchFamily="34" charset="0"/>
                <a:cs typeface="Segoe UI" panose="020B0502040204020203" pitchFamily="34" charset="0"/>
              </a:rPr>
              <a:t>Emma Watson is on multiple social media platforms, including:</a:t>
            </a:r>
          </a:p>
          <a:p>
            <a:pPr>
              <a:buFont typeface="Courier New" panose="02070309020205020404" pitchFamily="49" charset="0"/>
              <a:buChar char="o"/>
            </a:pPr>
            <a:r>
              <a:rPr lang="en-CA" sz="2400" dirty="0">
                <a:latin typeface="Century Gothic" panose="020B0502020202020204" pitchFamily="34" charset="0"/>
                <a:ea typeface="Verdana" panose="020B0604030504040204" pitchFamily="34" charset="0"/>
                <a:cs typeface="Segoe UI" panose="020B0502040204020203" pitchFamily="34" charset="0"/>
              </a:rPr>
              <a:t>Instagram</a:t>
            </a:r>
          </a:p>
          <a:p>
            <a:pPr>
              <a:buFont typeface="Courier New" panose="02070309020205020404" pitchFamily="49" charset="0"/>
              <a:buChar char="o"/>
            </a:pPr>
            <a:r>
              <a:rPr lang="en-CA" sz="2400" dirty="0">
                <a:latin typeface="Century Gothic" panose="020B0502020202020204" pitchFamily="34" charset="0"/>
                <a:ea typeface="Verdana" panose="020B0604030504040204" pitchFamily="34" charset="0"/>
                <a:cs typeface="Segoe UI" panose="020B0502040204020203" pitchFamily="34" charset="0"/>
              </a:rPr>
              <a:t>Twitter</a:t>
            </a:r>
          </a:p>
          <a:p>
            <a:pPr>
              <a:buFont typeface="Courier New" panose="02070309020205020404" pitchFamily="49" charset="0"/>
              <a:buChar char="o"/>
            </a:pPr>
            <a:r>
              <a:rPr lang="en-CA" sz="2400" dirty="0">
                <a:latin typeface="Century Gothic" panose="020B0502020202020204" pitchFamily="34" charset="0"/>
                <a:ea typeface="Verdana" panose="020B0604030504040204" pitchFamily="34" charset="0"/>
                <a:cs typeface="Segoe UI" panose="020B0502040204020203" pitchFamily="34" charset="0"/>
              </a:rPr>
              <a:t>Facebook</a:t>
            </a:r>
          </a:p>
          <a:p>
            <a:pPr marL="0" indent="0" algn="ctr">
              <a:lnSpc>
                <a:spcPct val="100000"/>
              </a:lnSpc>
              <a:buNone/>
            </a:pPr>
            <a:r>
              <a:rPr lang="en-CA" sz="2400" dirty="0">
                <a:latin typeface="Century Gothic" panose="020B0502020202020204" pitchFamily="34" charset="0"/>
                <a:ea typeface="Verdana" panose="020B0604030504040204" pitchFamily="34" charset="0"/>
                <a:cs typeface="Segoe UI" panose="020B0502040204020203" pitchFamily="34" charset="0"/>
              </a:rPr>
              <a:t>Although she does have a very large digital footprint, it is not in any way negative. She only uses her social media accounts to promote social justice and for her acting career. </a:t>
            </a:r>
          </a:p>
          <a:p>
            <a:pPr marL="0" indent="0">
              <a:buNone/>
            </a:pPr>
            <a:endParaRPr lang="en-CA" sz="2000" dirty="0">
              <a:latin typeface="Century Gothic" panose="020B0502020202020204" pitchFamily="34" charset="0"/>
              <a:ea typeface="Verdana" panose="020B0604030504040204" pitchFamily="34" charset="0"/>
              <a:cs typeface="Segoe UI" panose="020B0502040204020203" pitchFamily="34" charset="0"/>
            </a:endParaRPr>
          </a:p>
          <a:p>
            <a:pPr marL="457200" lvl="1" indent="0">
              <a:buNone/>
            </a:pPr>
            <a:endParaRPr lang="en-CA" sz="2000" dirty="0">
              <a:latin typeface="Century Gothic" panose="020B0502020202020204" pitchFamily="34" charset="0"/>
              <a:ea typeface="Verdana" panose="020B0604030504040204" pitchFamily="34" charset="0"/>
              <a:cs typeface="Segoe UI" panose="020B0502040204020203" pitchFamily="34" charset="0"/>
            </a:endParaRPr>
          </a:p>
          <a:p>
            <a:pPr marL="0" indent="0">
              <a:buNone/>
            </a:pPr>
            <a:endParaRPr lang="en-CA" sz="2400" dirty="0">
              <a:latin typeface="Century Gothic" panose="020B0502020202020204" pitchFamily="34" charset="0"/>
              <a:ea typeface="Verdana" panose="020B0604030504040204" pitchFamily="34" charset="0"/>
              <a:cs typeface="Segoe UI" panose="020B0502040204020203" pitchFamily="34" charset="0"/>
            </a:endParaRPr>
          </a:p>
        </p:txBody>
      </p:sp>
      <p:pic>
        <p:nvPicPr>
          <p:cNvPr id="16" name="Picture 15">
            <a:extLst>
              <a:ext uri="{FF2B5EF4-FFF2-40B4-BE49-F238E27FC236}">
                <a16:creationId xmlns:a16="http://schemas.microsoft.com/office/drawing/2014/main" id="{357C47C1-B20F-4A4B-A72F-00486672D526}"/>
              </a:ext>
            </a:extLst>
          </p:cNvPr>
          <p:cNvPicPr>
            <a:picLocks noChangeAspect="1"/>
          </p:cNvPicPr>
          <p:nvPr/>
        </p:nvPicPr>
        <p:blipFill rotWithShape="1">
          <a:blip r:embed="rId2">
            <a:extLst>
              <a:ext uri="{28A0092B-C50C-407E-A947-70E740481C1C}">
                <a14:useLocalDpi xmlns:a14="http://schemas.microsoft.com/office/drawing/2010/main" val="0"/>
              </a:ext>
            </a:extLst>
          </a:blip>
          <a:srcRect l="50000" b="5615"/>
          <a:stretch/>
        </p:blipFill>
        <p:spPr>
          <a:xfrm>
            <a:off x="8829748" y="339737"/>
            <a:ext cx="3181886" cy="2756846"/>
          </a:xfrm>
          <a:prstGeom prst="rect">
            <a:avLst/>
          </a:prstGeom>
        </p:spPr>
      </p:pic>
      <p:pic>
        <p:nvPicPr>
          <p:cNvPr id="20" name="Picture 19" descr="Graphical user interface, text, application&#10;&#10;Description automatically generated">
            <a:extLst>
              <a:ext uri="{FF2B5EF4-FFF2-40B4-BE49-F238E27FC236}">
                <a16:creationId xmlns:a16="http://schemas.microsoft.com/office/drawing/2014/main" id="{F33A2D27-1E2C-4F49-A05A-2AAFA4A1F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4362" y="310719"/>
            <a:ext cx="3328609" cy="2756846"/>
          </a:xfrm>
          <a:prstGeom prst="rect">
            <a:avLst/>
          </a:prstGeom>
        </p:spPr>
      </p:pic>
      <p:pic>
        <p:nvPicPr>
          <p:cNvPr id="21" name="Picture 20">
            <a:extLst>
              <a:ext uri="{FF2B5EF4-FFF2-40B4-BE49-F238E27FC236}">
                <a16:creationId xmlns:a16="http://schemas.microsoft.com/office/drawing/2014/main" id="{B673CC41-D764-44CA-80D5-9E849B485C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4362" y="3209277"/>
            <a:ext cx="6657272" cy="3448975"/>
          </a:xfrm>
          <a:prstGeom prst="rect">
            <a:avLst/>
          </a:prstGeom>
        </p:spPr>
      </p:pic>
    </p:spTree>
    <p:extLst>
      <p:ext uri="{BB962C8B-B14F-4D97-AF65-F5344CB8AC3E}">
        <p14:creationId xmlns:p14="http://schemas.microsoft.com/office/powerpoint/2010/main" val="25980508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CB8CBB-416A-48C6-A49E-2ACF86700983}"/>
              </a:ext>
            </a:extLst>
          </p:cNvPr>
          <p:cNvSpPr>
            <a:spLocks noGrp="1"/>
          </p:cNvSpPr>
          <p:nvPr>
            <p:ph type="title"/>
          </p:nvPr>
        </p:nvSpPr>
        <p:spPr/>
        <p:txBody>
          <a:bodyPr/>
          <a:lstStyle/>
          <a:p>
            <a:pPr algn="ctr"/>
            <a:r>
              <a:rPr lang="en-CA" dirty="0">
                <a:latin typeface="Century Gothic" panose="020B0502020202020204" pitchFamily="34" charset="0"/>
              </a:rPr>
              <a:t>What protections does Emma Watson use on her social media accounts?</a:t>
            </a:r>
          </a:p>
        </p:txBody>
      </p:sp>
    </p:spTree>
    <p:extLst>
      <p:ext uri="{BB962C8B-B14F-4D97-AF65-F5344CB8AC3E}">
        <p14:creationId xmlns:p14="http://schemas.microsoft.com/office/powerpoint/2010/main" val="33770409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02120D9-49A1-4366-A2D1-62B9B13C095E}"/>
              </a:ext>
            </a:extLst>
          </p:cNvPr>
          <p:cNvSpPr txBox="1">
            <a:spLocks/>
          </p:cNvSpPr>
          <p:nvPr/>
        </p:nvSpPr>
        <p:spPr>
          <a:xfrm>
            <a:off x="278536" y="1324424"/>
            <a:ext cx="3836634" cy="58782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CA" sz="2400" dirty="0">
                <a:latin typeface="Century Gothic" panose="020B0502020202020204" pitchFamily="34" charset="0"/>
              </a:rPr>
              <a:t>As far as I know, Emma Watson doesn’t have any private social media accounts. She allows everyone to view her posts and leave public  comments. </a:t>
            </a:r>
          </a:p>
        </p:txBody>
      </p:sp>
      <p:pic>
        <p:nvPicPr>
          <p:cNvPr id="1026" name="Picture 2" descr="Image result for emma watson">
            <a:extLst>
              <a:ext uri="{FF2B5EF4-FFF2-40B4-BE49-F238E27FC236}">
                <a16:creationId xmlns:a16="http://schemas.microsoft.com/office/drawing/2014/main" id="{7458ED96-2107-42E0-BE85-B916DE87F3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7600" y="454286"/>
            <a:ext cx="3966284" cy="59494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emma watson">
            <a:extLst>
              <a:ext uri="{FF2B5EF4-FFF2-40B4-BE49-F238E27FC236}">
                <a16:creationId xmlns:a16="http://schemas.microsoft.com/office/drawing/2014/main" id="{1ADDDDBF-BC5E-41F2-A90F-032859AFEE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3526" y="777211"/>
            <a:ext cx="3535718" cy="5303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0771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010D74-087B-4E76-B20E-60560B78E8D9}"/>
              </a:ext>
            </a:extLst>
          </p:cNvPr>
          <p:cNvSpPr>
            <a:spLocks noGrp="1"/>
          </p:cNvSpPr>
          <p:nvPr>
            <p:ph idx="1"/>
          </p:nvPr>
        </p:nvSpPr>
        <p:spPr>
          <a:xfrm>
            <a:off x="251535" y="564997"/>
            <a:ext cx="4310849" cy="6199788"/>
          </a:xfrm>
        </p:spPr>
        <p:txBody>
          <a:bodyPr>
            <a:normAutofit/>
          </a:bodyPr>
          <a:lstStyle/>
          <a:p>
            <a:pPr marL="0" indent="0" algn="ctr">
              <a:lnSpc>
                <a:spcPct val="150000"/>
              </a:lnSpc>
              <a:buNone/>
            </a:pPr>
            <a:r>
              <a:rPr lang="en-CA" sz="2400" dirty="0">
                <a:latin typeface="Century Gothic" panose="020B0502020202020204" pitchFamily="34" charset="0"/>
              </a:rPr>
              <a:t>Note: Emma Watson’s  social media accounts have been hacked in the past, and at one point the hacker posted racial slurs on her status. Multiple personal photos of Emma have been posted online by hackers, so her digital footprint is </a:t>
            </a:r>
            <a:r>
              <a:rPr lang="en-CA" sz="2400" i="1" dirty="0">
                <a:latin typeface="Century Gothic" panose="020B0502020202020204" pitchFamily="34" charset="0"/>
              </a:rPr>
              <a:t>slightly</a:t>
            </a:r>
            <a:r>
              <a:rPr lang="en-CA" sz="2400" dirty="0">
                <a:latin typeface="Century Gothic" panose="020B0502020202020204" pitchFamily="34" charset="0"/>
              </a:rPr>
              <a:t> tainted…</a:t>
            </a:r>
          </a:p>
        </p:txBody>
      </p:sp>
      <p:pic>
        <p:nvPicPr>
          <p:cNvPr id="5" name="Picture 4">
            <a:extLst>
              <a:ext uri="{FF2B5EF4-FFF2-40B4-BE49-F238E27FC236}">
                <a16:creationId xmlns:a16="http://schemas.microsoft.com/office/drawing/2014/main" id="{8C4909D3-ADA1-47BA-B87C-1BE66E75FAD7}"/>
              </a:ext>
            </a:extLst>
          </p:cNvPr>
          <p:cNvPicPr>
            <a:picLocks noChangeAspect="1"/>
          </p:cNvPicPr>
          <p:nvPr/>
        </p:nvPicPr>
        <p:blipFill rotWithShape="1">
          <a:blip r:embed="rId2"/>
          <a:srcRect l="12379" t="30551" r="37379" b="24531"/>
          <a:stretch/>
        </p:blipFill>
        <p:spPr>
          <a:xfrm>
            <a:off x="4677793" y="564997"/>
            <a:ext cx="7111013" cy="3971493"/>
          </a:xfrm>
          <a:prstGeom prst="rect">
            <a:avLst/>
          </a:prstGeom>
        </p:spPr>
      </p:pic>
      <p:pic>
        <p:nvPicPr>
          <p:cNvPr id="8" name="Graphic 7" descr="Work from home desk with solid fill">
            <a:extLst>
              <a:ext uri="{FF2B5EF4-FFF2-40B4-BE49-F238E27FC236}">
                <a16:creationId xmlns:a16="http://schemas.microsoft.com/office/drawing/2014/main" id="{1D4BDF3F-7792-4D8A-A654-64AFD1B1FC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89318" y="4271637"/>
            <a:ext cx="2806452" cy="2806452"/>
          </a:xfrm>
          <a:prstGeom prst="rect">
            <a:avLst/>
          </a:prstGeom>
        </p:spPr>
      </p:pic>
    </p:spTree>
    <p:extLst>
      <p:ext uri="{BB962C8B-B14F-4D97-AF65-F5344CB8AC3E}">
        <p14:creationId xmlns:p14="http://schemas.microsoft.com/office/powerpoint/2010/main" val="31629545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31FA72-B9A6-4880-A353-09CA8B21FCCD}"/>
              </a:ext>
            </a:extLst>
          </p:cNvPr>
          <p:cNvSpPr>
            <a:spLocks noGrp="1"/>
          </p:cNvSpPr>
          <p:nvPr>
            <p:ph type="title"/>
          </p:nvPr>
        </p:nvSpPr>
        <p:spPr/>
        <p:txBody>
          <a:bodyPr/>
          <a:lstStyle/>
          <a:p>
            <a:pPr algn="ctr"/>
            <a:r>
              <a:rPr lang="en-CA" dirty="0">
                <a:latin typeface="Century Gothic" panose="020B0502020202020204" pitchFamily="34" charset="0"/>
              </a:rPr>
              <a:t>What does Emma Watson share vs keep private?</a:t>
            </a:r>
          </a:p>
        </p:txBody>
      </p:sp>
    </p:spTree>
    <p:extLst>
      <p:ext uri="{BB962C8B-B14F-4D97-AF65-F5344CB8AC3E}">
        <p14:creationId xmlns:p14="http://schemas.microsoft.com/office/powerpoint/2010/main" val="22498684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FF5835E-AC36-488D-BE7A-59B4C01B090D}"/>
              </a:ext>
            </a:extLst>
          </p:cNvPr>
          <p:cNvSpPr txBox="1"/>
          <p:nvPr/>
        </p:nvSpPr>
        <p:spPr>
          <a:xfrm>
            <a:off x="484492" y="716681"/>
            <a:ext cx="6934282" cy="3900107"/>
          </a:xfrm>
          <a:prstGeom prst="rect">
            <a:avLst/>
          </a:prstGeom>
          <a:noFill/>
        </p:spPr>
        <p:txBody>
          <a:bodyPr wrap="square" rtlCol="0">
            <a:spAutoFit/>
          </a:bodyPr>
          <a:lstStyle/>
          <a:p>
            <a:pPr>
              <a:lnSpc>
                <a:spcPct val="150000"/>
              </a:lnSpc>
            </a:pPr>
            <a:r>
              <a:rPr lang="en-US" sz="2400" b="0" i="0" dirty="0">
                <a:solidFill>
                  <a:srgbClr val="202020"/>
                </a:solidFill>
                <a:effectLst/>
                <a:latin typeface="Century Gothic" panose="020B0502020202020204" pitchFamily="34" charset="0"/>
              </a:rPr>
              <a:t>I really draw a super conscious line between what is public and what is private, and that has kind of helped me maintain a certain degree of sanity because having people weigh in and give an opinion on absolutely everything about me would just destroy me as a human.</a:t>
            </a:r>
            <a:endParaRPr lang="en-CA" sz="2400" dirty="0">
              <a:latin typeface="Century Gothic" panose="020B0502020202020204" pitchFamily="34" charset="0"/>
            </a:endParaRPr>
          </a:p>
        </p:txBody>
      </p:sp>
      <p:pic>
        <p:nvPicPr>
          <p:cNvPr id="13" name="Graphic 12" descr="Closed quotation mark with solid fill">
            <a:extLst>
              <a:ext uri="{FF2B5EF4-FFF2-40B4-BE49-F238E27FC236}">
                <a16:creationId xmlns:a16="http://schemas.microsoft.com/office/drawing/2014/main" id="{E5631240-52AD-4362-AE45-399419D6DB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94531" y="4275923"/>
            <a:ext cx="914400" cy="914400"/>
          </a:xfrm>
          <a:prstGeom prst="rect">
            <a:avLst/>
          </a:prstGeom>
        </p:spPr>
      </p:pic>
      <p:pic>
        <p:nvPicPr>
          <p:cNvPr id="14" name="Graphic 13" descr="Open quotation mark with solid fill">
            <a:extLst>
              <a:ext uri="{FF2B5EF4-FFF2-40B4-BE49-F238E27FC236}">
                <a16:creationId xmlns:a16="http://schemas.microsoft.com/office/drawing/2014/main" id="{7ECD1C45-CCC1-4F15-BCBD-E784E93899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144" y="143146"/>
            <a:ext cx="914400" cy="914400"/>
          </a:xfrm>
          <a:prstGeom prst="rect">
            <a:avLst/>
          </a:prstGeom>
        </p:spPr>
      </p:pic>
      <p:sp>
        <p:nvSpPr>
          <p:cNvPr id="15" name="TextBox 14">
            <a:extLst>
              <a:ext uri="{FF2B5EF4-FFF2-40B4-BE49-F238E27FC236}">
                <a16:creationId xmlns:a16="http://schemas.microsoft.com/office/drawing/2014/main" id="{BC934922-31A5-459C-B00D-B17DE4D6DFC5}"/>
              </a:ext>
            </a:extLst>
          </p:cNvPr>
          <p:cNvSpPr txBox="1"/>
          <p:nvPr/>
        </p:nvSpPr>
        <p:spPr>
          <a:xfrm>
            <a:off x="476079" y="5161300"/>
            <a:ext cx="3599896" cy="830997"/>
          </a:xfrm>
          <a:prstGeom prst="rect">
            <a:avLst/>
          </a:prstGeom>
          <a:noFill/>
        </p:spPr>
        <p:txBody>
          <a:bodyPr wrap="square" rtlCol="0">
            <a:spAutoFit/>
          </a:bodyPr>
          <a:lstStyle/>
          <a:p>
            <a:r>
              <a:rPr lang="en-CA" sz="2400" dirty="0">
                <a:latin typeface="Century Gothic" panose="020B0502020202020204" pitchFamily="34" charset="0"/>
              </a:rPr>
              <a:t>-Emma Watson, Entertainment Weekly</a:t>
            </a:r>
          </a:p>
        </p:txBody>
      </p:sp>
      <p:pic>
        <p:nvPicPr>
          <p:cNvPr id="2050" name="Picture 2" descr="See the source image">
            <a:extLst>
              <a:ext uri="{FF2B5EF4-FFF2-40B4-BE49-F238E27FC236}">
                <a16:creationId xmlns:a16="http://schemas.microsoft.com/office/drawing/2014/main" id="{47650A0D-52B4-44F1-BA8E-87567AAA80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99087" y="590940"/>
            <a:ext cx="3784079" cy="5676119"/>
          </a:xfrm>
          <a:prstGeom prst="rect">
            <a:avLst/>
          </a:prstGeom>
          <a:noFill/>
          <a:extLst>
            <a:ext uri="{909E8E84-426E-40DD-AFC4-6F175D3DCCD1}">
              <a14:hiddenFill xmlns:a14="http://schemas.microsoft.com/office/drawing/2010/main">
                <a:solidFill>
                  <a:srgbClr val="FFFFFF"/>
                </a:solidFill>
              </a14:hiddenFill>
            </a:ext>
          </a:extLst>
        </p:spPr>
      </p:pic>
      <p:pic>
        <p:nvPicPr>
          <p:cNvPr id="22" name="Graphic 21" descr="Thought bubble outline">
            <a:extLst>
              <a:ext uri="{FF2B5EF4-FFF2-40B4-BE49-F238E27FC236}">
                <a16:creationId xmlns:a16="http://schemas.microsoft.com/office/drawing/2014/main" id="{D077E5D7-AC14-4012-B76A-AA33DFA76A9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66411" y="685034"/>
            <a:ext cx="1603185" cy="1603185"/>
          </a:xfrm>
          <a:prstGeom prst="rect">
            <a:avLst/>
          </a:prstGeom>
        </p:spPr>
      </p:pic>
    </p:spTree>
    <p:extLst>
      <p:ext uri="{BB962C8B-B14F-4D97-AF65-F5344CB8AC3E}">
        <p14:creationId xmlns:p14="http://schemas.microsoft.com/office/powerpoint/2010/main" val="11383797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589</Words>
  <Application>Microsoft Office PowerPoint</Application>
  <PresentationFormat>Widescreen</PresentationFormat>
  <Paragraphs>28</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Century Gothic</vt:lpstr>
      <vt:lpstr>Courier New</vt:lpstr>
      <vt:lpstr>Office Theme</vt:lpstr>
      <vt:lpstr>The Digital Footprint of Emma Watson</vt:lpstr>
      <vt:lpstr>Who is Emma Watson? </vt:lpstr>
      <vt:lpstr>How expansive is Emma Watson’s digital footprint?</vt:lpstr>
      <vt:lpstr>PowerPoint Presentation</vt:lpstr>
      <vt:lpstr>What protections does Emma Watson use on her social media accounts?</vt:lpstr>
      <vt:lpstr>PowerPoint Presentation</vt:lpstr>
      <vt:lpstr>PowerPoint Presentation</vt:lpstr>
      <vt:lpstr>What does Emma Watson share vs keep private?</vt:lpstr>
      <vt:lpstr>PowerPoint Presentation</vt:lpstr>
      <vt:lpstr>PowerPoint Presentation</vt:lpstr>
      <vt:lpstr>PowerPoint Presentation</vt:lpstr>
      <vt:lpstr>Is Emma Watson an example of an oversharer? </vt:lpstr>
      <vt:lpstr>PowerPoint Presentation</vt:lpstr>
      <vt:lpstr>What advice would I give to Emma Watson on her digital footprint? </vt:lpstr>
      <vt:lpstr>PowerPoint Presentation</vt:lpstr>
      <vt:lpstr>Thanks for Watching!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Digital Footprint of Emma Watson</dc:title>
  <dc:creator>130S-Chau, Hanna</dc:creator>
  <cp:lastModifiedBy>130S-Chau, Hanna</cp:lastModifiedBy>
  <cp:revision>1</cp:revision>
  <dcterms:created xsi:type="dcterms:W3CDTF">2021-02-23T00:19:10Z</dcterms:created>
  <dcterms:modified xsi:type="dcterms:W3CDTF">2021-02-23T04:14:59Z</dcterms:modified>
</cp:coreProperties>
</file>