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1A242-701A-4E29-926F-915C55F30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17B1E5-0B6B-46E3-AB99-8DF167A2C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D97FB-E81B-4915-9B76-E8F494A9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4D425-D5D3-437C-A817-65A59761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D53E3-A67F-43AD-85E5-84442AC3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441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454D9-864C-4FC9-9DDA-A512F26E6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797C5-4F19-442B-A770-B4EEF4C3E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236BF-4DB5-4B39-9379-D7F88EF40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87020-5F4A-4362-88CA-A210DC8F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1B7EB-C516-465C-9ABE-F64A097F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68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DEC706-39B9-41E8-9BFA-FFC8E898B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2CF7C-9DBC-46EC-BD80-BC76D8C36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1EF86-AA0F-47A1-A14D-E5A34F0F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E8676-EAE0-4446-8B4F-B517C273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11420-26C8-488D-9140-AB3F814A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767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A1185-C160-4D30-AEE4-6DE65E0B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4DBCB-1AF2-423D-9BCB-7F9AA012D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09669-7F27-4322-AB6D-955CFA2B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709E-ABBD-4BAA-9409-FF5F3566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7D721-4894-423A-80BE-D66547A82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39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04BC-8E06-4463-B976-F02EB152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ABB09-959A-48F6-947A-12E6E9EE1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A599C-DD92-4E79-9D84-5D6333EB5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E3FBA-02D5-44C2-95EF-5ED546430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4F42E-6C5A-48F7-8B8D-A14086A08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243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7E104-903D-4790-9F08-337CBF07B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775A9-6B4E-4690-AB82-686D674FD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8F82F-415C-4B20-A52F-6369CD68C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AA616-44AC-4D6D-BCA2-EF928DB9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CDD6C-25FE-4CBB-8D4E-8BC31C08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8EE53-9C66-4ECD-ACD7-18107EE6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55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9961D-A5E1-42BE-9982-7DE0F21C9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AC4D2-0E62-4740-BB00-484F5ABE3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B968B-6EE0-4D37-A03D-B9A4CE89D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64458-40EA-4B53-9B8A-8F5919716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F27E45-5AFF-4DC8-8558-79F8F57EB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8DDD4-9EBA-4A23-951A-A4E3BA8F6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42ED32-3EBA-4BC7-AA86-012F511A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B72D8C-44EA-444F-9346-92562746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92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CBB4-59D7-4578-96CF-F4B0F23B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40F549-D8BD-46A2-A7D6-324BCC73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9FA14-6B8C-49DF-B63A-4622A6CC1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8EEF2-B55F-4683-9EC1-BFD5BF08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50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90A79-B3BA-4AE2-9192-80B519CC7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B45BC-F12A-497A-B186-F785BD5D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13034-1F72-4E1E-8C40-C927C440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87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F0FA8-6354-4B58-B77E-AF8A74BA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46CF8-6539-49A8-8970-A29051376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7988C-2DAF-4ABE-86BF-892C84C05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4FB8B-FB26-43E5-A2DB-1A3CB9EA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39BF6-0981-4EBF-9752-E3BD8A87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836C87-06BA-4291-BAE8-05B984DD8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2988-F437-4FD2-B2B4-76C828058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8C163C-1FE3-4286-846B-1B31629D5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69F46-D678-4E0A-92E3-05E1E30D9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49B80-5466-417D-8184-356FF31DA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F0DD2-9038-41AE-A07D-B156C4E2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A7639-7A21-43AB-9098-DADC7B340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743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3CFDD-CFA9-414C-9FB4-07DC794C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7E8BB-E043-4F3C-AE4E-80CD64121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7F9E3-185B-41F4-BC6E-2414BAD51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320D3-79A2-498D-A388-8A35C739F567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BB5E-4C9E-4F68-A94B-0736E4A3D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94910-7C74-42B5-A35A-32D1E7ECF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9C828-6878-4D0F-8AFB-EAAF5AE394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46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776D29F-0A2C-4F75-8582-7C7DFCBD1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182407-AC83-41C1-A7B7-AF23521E2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74819"/>
            <a:ext cx="4375151" cy="2858363"/>
          </a:xfrm>
        </p:spPr>
        <p:txBody>
          <a:bodyPr>
            <a:normAutofit/>
          </a:bodyPr>
          <a:lstStyle/>
          <a:p>
            <a:pPr algn="l"/>
            <a:r>
              <a:rPr lang="en-CA" sz="6100">
                <a:solidFill>
                  <a:schemeClr val="bg1"/>
                </a:solidFill>
              </a:rPr>
              <a:t>Technoblade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1695D-2906-4268-9D68-1B3B68B21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414180"/>
            <a:ext cx="4377793" cy="1594508"/>
          </a:xfrm>
        </p:spPr>
        <p:txBody>
          <a:bodyPr>
            <a:normAutofit/>
          </a:bodyPr>
          <a:lstStyle/>
          <a:p>
            <a:pPr algn="l"/>
            <a:r>
              <a:rPr lang="en-CA" dirty="0">
                <a:solidFill>
                  <a:schemeClr val="bg1"/>
                </a:solidFill>
              </a:rPr>
              <a:t>The influencer I’m doing my digital footprint project on.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B3D7E2-ACB5-4C9B-9AE1-43BCD633D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9"/>
          <a:stretch/>
        </p:blipFill>
        <p:spPr>
          <a:xfrm>
            <a:off x="5682343" y="1"/>
            <a:ext cx="6509657" cy="6857999"/>
          </a:xfrm>
          <a:custGeom>
            <a:avLst/>
            <a:gdLst/>
            <a:ahLst/>
            <a:cxnLst/>
            <a:rect l="l" t="t" r="r" b="b"/>
            <a:pathLst>
              <a:path w="650965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0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3" y="528850"/>
                  <a:pt x="335480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2" y="612658"/>
                </a:lnTo>
                <a:cubicBezTo>
                  <a:pt x="358987" y="604728"/>
                  <a:pt x="357230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8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5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509657" y="0"/>
                </a:lnTo>
                <a:lnTo>
                  <a:pt x="650965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0" y="6796804"/>
                </a:lnTo>
                <a:cubicBezTo>
                  <a:pt x="32161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5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7" y="6463490"/>
                </a:cubicBezTo>
                <a:cubicBezTo>
                  <a:pt x="116556" y="6431292"/>
                  <a:pt x="131034" y="6400429"/>
                  <a:pt x="146086" y="6363664"/>
                </a:cubicBezTo>
                <a:cubicBezTo>
                  <a:pt x="142275" y="6350899"/>
                  <a:pt x="131986" y="6331277"/>
                  <a:pt x="131034" y="6311084"/>
                </a:cubicBezTo>
                <a:cubicBezTo>
                  <a:pt x="127795" y="6246121"/>
                  <a:pt x="145513" y="6185351"/>
                  <a:pt x="173518" y="6127247"/>
                </a:cubicBezTo>
                <a:cubicBezTo>
                  <a:pt x="181899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5" y="6056948"/>
                </a:cubicBezTo>
                <a:cubicBezTo>
                  <a:pt x="243432" y="6050282"/>
                  <a:pt x="242863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1" y="5900735"/>
                  <a:pt x="264200" y="5897114"/>
                </a:cubicBezTo>
                <a:cubicBezTo>
                  <a:pt x="268199" y="5891590"/>
                  <a:pt x="274295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8" y="5779191"/>
                  <a:pt x="299823" y="5771953"/>
                  <a:pt x="302870" y="5765474"/>
                </a:cubicBezTo>
                <a:cubicBezTo>
                  <a:pt x="305728" y="5759378"/>
                  <a:pt x="310683" y="5754234"/>
                  <a:pt x="313730" y="5748136"/>
                </a:cubicBezTo>
                <a:cubicBezTo>
                  <a:pt x="321920" y="5731564"/>
                  <a:pt x="329541" y="5714607"/>
                  <a:pt x="338685" y="5695178"/>
                </a:cubicBezTo>
                <a:cubicBezTo>
                  <a:pt x="321541" y="5684320"/>
                  <a:pt x="331257" y="5669647"/>
                  <a:pt x="339447" y="5651360"/>
                </a:cubicBezTo>
                <a:cubicBezTo>
                  <a:pt x="347830" y="5632691"/>
                  <a:pt x="350497" y="5611164"/>
                  <a:pt x="353545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5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2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2" y="4346201"/>
                  <a:pt x="391265" y="4340674"/>
                  <a:pt x="392218" y="4335722"/>
                </a:cubicBezTo>
                <a:cubicBezTo>
                  <a:pt x="401743" y="4281810"/>
                  <a:pt x="387838" y="4231324"/>
                  <a:pt x="369547" y="4181603"/>
                </a:cubicBezTo>
                <a:cubicBezTo>
                  <a:pt x="367643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6" y="4078159"/>
                  <a:pt x="348211" y="4040058"/>
                  <a:pt x="331447" y="4003861"/>
                </a:cubicBezTo>
                <a:cubicBezTo>
                  <a:pt x="314494" y="3967091"/>
                  <a:pt x="300203" y="3932993"/>
                  <a:pt x="317349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3" y="3799258"/>
                  <a:pt x="307443" y="3784397"/>
                </a:cubicBezTo>
                <a:cubicBezTo>
                  <a:pt x="307443" y="3744770"/>
                  <a:pt x="297345" y="3709529"/>
                  <a:pt x="276771" y="3675238"/>
                </a:cubicBezTo>
                <a:cubicBezTo>
                  <a:pt x="268770" y="3661899"/>
                  <a:pt x="274106" y="3641134"/>
                  <a:pt x="272009" y="3623799"/>
                </a:cubicBezTo>
                <a:cubicBezTo>
                  <a:pt x="269533" y="3605509"/>
                  <a:pt x="267247" y="3586653"/>
                  <a:pt x="261720" y="3569124"/>
                </a:cubicBezTo>
                <a:cubicBezTo>
                  <a:pt x="247243" y="3523785"/>
                  <a:pt x="230859" y="3479015"/>
                  <a:pt x="215618" y="3433866"/>
                </a:cubicBezTo>
                <a:cubicBezTo>
                  <a:pt x="203045" y="3396719"/>
                  <a:pt x="212951" y="3360139"/>
                  <a:pt x="218286" y="3323372"/>
                </a:cubicBezTo>
                <a:cubicBezTo>
                  <a:pt x="221715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5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5" y="2966742"/>
                  <a:pt x="144560" y="2940455"/>
                  <a:pt x="128366" y="2910353"/>
                </a:cubicBezTo>
                <a:cubicBezTo>
                  <a:pt x="117318" y="2889587"/>
                  <a:pt x="109126" y="2866918"/>
                  <a:pt x="102268" y="2844248"/>
                </a:cubicBezTo>
                <a:cubicBezTo>
                  <a:pt x="93313" y="2813958"/>
                  <a:pt x="87978" y="2782716"/>
                  <a:pt x="79216" y="2752235"/>
                </a:cubicBezTo>
                <a:cubicBezTo>
                  <a:pt x="66072" y="2706131"/>
                  <a:pt x="55785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1" y="2360933"/>
                </a:cubicBezTo>
                <a:cubicBezTo>
                  <a:pt x="28541" y="2356744"/>
                  <a:pt x="36543" y="2344741"/>
                  <a:pt x="37877" y="2335405"/>
                </a:cubicBezTo>
                <a:cubicBezTo>
                  <a:pt x="41877" y="2307402"/>
                  <a:pt x="35971" y="2281683"/>
                  <a:pt x="23017" y="2254633"/>
                </a:cubicBezTo>
                <a:cubicBezTo>
                  <a:pt x="10824" y="2229296"/>
                  <a:pt x="12158" y="2197670"/>
                  <a:pt x="7395" y="2168903"/>
                </a:cubicBezTo>
                <a:cubicBezTo>
                  <a:pt x="5680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4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68" y="1851709"/>
                  <a:pt x="52545" y="1813610"/>
                  <a:pt x="68738" y="1768838"/>
                </a:cubicBezTo>
                <a:cubicBezTo>
                  <a:pt x="85886" y="1721785"/>
                  <a:pt x="112174" y="1676253"/>
                  <a:pt x="104363" y="1623675"/>
                </a:cubicBezTo>
                <a:cubicBezTo>
                  <a:pt x="99601" y="1591859"/>
                  <a:pt x="88551" y="1561189"/>
                  <a:pt x="81882" y="1529563"/>
                </a:cubicBezTo>
                <a:cubicBezTo>
                  <a:pt x="79597" y="1518324"/>
                  <a:pt x="79978" y="1505751"/>
                  <a:pt x="82264" y="1494509"/>
                </a:cubicBezTo>
                <a:cubicBezTo>
                  <a:pt x="92743" y="1440216"/>
                  <a:pt x="94266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6" y="1151600"/>
                </a:cubicBezTo>
                <a:cubicBezTo>
                  <a:pt x="100553" y="1134834"/>
                  <a:pt x="96553" y="1114449"/>
                  <a:pt x="98077" y="1095972"/>
                </a:cubicBezTo>
                <a:cubicBezTo>
                  <a:pt x="99409" y="1078826"/>
                  <a:pt x="99981" y="1061298"/>
                  <a:pt x="104363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3" y="949281"/>
                  <a:pt x="103219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6" y="694576"/>
                </a:cubicBezTo>
                <a:cubicBezTo>
                  <a:pt x="102268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2" y="531310"/>
                  <a:pt x="114080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6" y="340425"/>
                  <a:pt x="88551" y="300800"/>
                  <a:pt x="84930" y="261173"/>
                </a:cubicBezTo>
                <a:cubicBezTo>
                  <a:pt x="84168" y="252600"/>
                  <a:pt x="88933" y="243648"/>
                  <a:pt x="89313" y="234883"/>
                </a:cubicBezTo>
                <a:cubicBezTo>
                  <a:pt x="90266" y="207450"/>
                  <a:pt x="90457" y="180017"/>
                  <a:pt x="91026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8" y="85336"/>
                  <a:pt x="98077" y="66857"/>
                  <a:pt x="83217" y="47806"/>
                </a:cubicBezTo>
                <a:cubicBezTo>
                  <a:pt x="77453" y="40471"/>
                  <a:pt x="73691" y="32636"/>
                  <a:pt x="71206" y="24480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4D41903-2C9D-4F9E-AA1F-6161F8A6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40986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E4574B5-C90E-412D-BAB0-B9F483290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4098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5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036E-7BE8-4D00-82DA-2326BBEE3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05575" cy="1325563"/>
          </a:xfrm>
        </p:spPr>
        <p:txBody>
          <a:bodyPr>
            <a:normAutofit/>
          </a:bodyPr>
          <a:lstStyle/>
          <a:p>
            <a:r>
              <a:rPr lang="en-CA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06F72-9E43-4715-B7B3-5F6F794E9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5575" cy="4351338"/>
          </a:xfrm>
        </p:spPr>
        <p:txBody>
          <a:bodyPr>
            <a:normAutofit/>
          </a:bodyPr>
          <a:lstStyle/>
          <a:p>
            <a:r>
              <a:rPr lang="en-CA" dirty="0" err="1"/>
              <a:t>Technoblade</a:t>
            </a:r>
            <a:r>
              <a:rPr lang="en-CA" dirty="0"/>
              <a:t> posts on </a:t>
            </a:r>
            <a:r>
              <a:rPr lang="en-CA" dirty="0" err="1"/>
              <a:t>Youtube</a:t>
            </a:r>
            <a:r>
              <a:rPr lang="en-CA" dirty="0"/>
              <a:t>, where he primary makes all his money from, but he also posts on twitter and Instagram about his community and what he does in his life.</a:t>
            </a:r>
          </a:p>
        </p:txBody>
      </p:sp>
      <p:pic>
        <p:nvPicPr>
          <p:cNvPr id="5" name="Picture 4" descr="Shape, square&#10;&#10;Description automatically generated with medium confidence">
            <a:extLst>
              <a:ext uri="{FF2B5EF4-FFF2-40B4-BE49-F238E27FC236}">
                <a16:creationId xmlns:a16="http://schemas.microsoft.com/office/drawing/2014/main" id="{F987327A-3B0A-4107-899B-841F0EFBAF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551"/>
          <a:stretch/>
        </p:blipFill>
        <p:spPr>
          <a:xfrm>
            <a:off x="7737635" y="-1"/>
            <a:ext cx="3555205" cy="685800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413D172-8B6A-47F5-9813-DE455773F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800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3C4FD-9EAD-4A68-B341-01657443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CA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53539-E7BF-4D8C-9A59-BCDD7EDC3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n-CA" sz="1800"/>
              <a:t>Technoblade’s socials are all public to anyone that wants to view them, he does not care about accepting follows and basically anyone can views his posts.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F2F2EDCE-1F8B-41E7-ABF9-2A6E8BBF57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" r="1025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64472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E2890-DD44-4181-8815-03794E4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CA" sz="4000"/>
              <a:t>Question 3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230CE-0347-434C-8D49-49A9FA3E4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CA" sz="2000" dirty="0" err="1"/>
              <a:t>Technoblade</a:t>
            </a:r>
            <a:r>
              <a:rPr lang="en-CA" sz="2000" dirty="0"/>
              <a:t> posts mainly nothing about his personal life, his face, his home or his location. It is mostly about the content he makes and things he sees in the community.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24F8AB4-BFBF-4498-9702-DCD07D32A4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6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7EC7E7-0C5B-40E7-A10F-29E97B1B8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000000"/>
                </a:solidFill>
              </a:rPr>
              <a:t>Question 4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group of people wearing clothing&#10;&#10;Description automatically generated with medium confidence">
            <a:extLst>
              <a:ext uri="{FF2B5EF4-FFF2-40B4-BE49-F238E27FC236}">
                <a16:creationId xmlns:a16="http://schemas.microsoft.com/office/drawing/2014/main" id="{EB5E7017-FF45-49E0-A55E-01713EB3C5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2" r="25723" b="-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3FD6F-2198-474F-99D8-A3BEDCAE6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000">
                <a:solidFill>
                  <a:srgbClr val="000000"/>
                </a:solidFill>
              </a:rPr>
              <a:t>Because he does not share information about his personal life or anything that could put him in potential danger, I’d say Technoblade is not an oversharer.</a:t>
            </a:r>
          </a:p>
        </p:txBody>
      </p:sp>
    </p:spTree>
    <p:extLst>
      <p:ext uri="{BB962C8B-B14F-4D97-AF65-F5344CB8AC3E}">
        <p14:creationId xmlns:p14="http://schemas.microsoft.com/office/powerpoint/2010/main" val="218519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33973-B4D9-4A7F-A066-9D8B94AA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CA"/>
              <a:t>Question 5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F37E8-F48D-4AD8-8D03-4A2A92C5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CA" sz="2000"/>
              <a:t>I’d say that he is doing pretty well with his digital footprint, keeping it private and secure, not revealing anything that could endanger him, I don’t think I could give him any advice.</a:t>
            </a:r>
          </a:p>
        </p:txBody>
      </p:sp>
      <p:pic>
        <p:nvPicPr>
          <p:cNvPr id="7" name="Picture 6" descr="A person wearing a garment&#10;&#10;Description automatically generated with medium confidence">
            <a:extLst>
              <a:ext uri="{FF2B5EF4-FFF2-40B4-BE49-F238E27FC236}">
                <a16:creationId xmlns:a16="http://schemas.microsoft.com/office/drawing/2014/main" id="{5EF48E7F-FEE9-4E8A-A867-287910A27B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9" r="2" b="1871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8" name="Straight Connector 1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B7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87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B3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C22B37-87C4-4BCD-BE96-B6580E94B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>
                <a:solidFill>
                  <a:srgbClr val="FFFFFF"/>
                </a:solidFill>
              </a:rPr>
              <a:t>Thank for watching my presentation!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BB52435E-6263-4757-A3DD-DD7996807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8" r="-1" b="-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1091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AA07CBEEBF4A4CBC295337ED0155AA" ma:contentTypeVersion="11" ma:contentTypeDescription="Create a new document." ma:contentTypeScope="" ma:versionID="7bd9c17566c903a4f3552f9deac6b751">
  <xsd:schema xmlns:xsd="http://www.w3.org/2001/XMLSchema" xmlns:xs="http://www.w3.org/2001/XMLSchema" xmlns:p="http://schemas.microsoft.com/office/2006/metadata/properties" xmlns:ns3="69688476-2c61-44b9-9d16-ea71faba20e0" xmlns:ns4="de963c8c-5e5e-44ee-9d2a-26bb4bb638e9" targetNamespace="http://schemas.microsoft.com/office/2006/metadata/properties" ma:root="true" ma:fieldsID="da35b92f7cf2b5d1780e41a30db584e3" ns3:_="" ns4:_="">
    <xsd:import namespace="69688476-2c61-44b9-9d16-ea71faba20e0"/>
    <xsd:import namespace="de963c8c-5e5e-44ee-9d2a-26bb4bb638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88476-2c61-44b9-9d16-ea71faba20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963c8c-5e5e-44ee-9d2a-26bb4bb638e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EA6649-9A8C-48A3-A11C-BB52EE2B4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688476-2c61-44b9-9d16-ea71faba20e0"/>
    <ds:schemaRef ds:uri="de963c8c-5e5e-44ee-9d2a-26bb4bb638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051863-26B5-450E-8E14-BF89676B77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D8F408-0CED-4001-B0BE-F51FEC5F7008}">
  <ds:schemaRefs>
    <ds:schemaRef ds:uri="http://purl.org/dc/terms/"/>
    <ds:schemaRef ds:uri="de963c8c-5e5e-44ee-9d2a-26bb4bb638e9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69688476-2c61-44b9-9d16-ea71faba20e0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187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Technoblade</vt:lpstr>
      <vt:lpstr>Question 1</vt:lpstr>
      <vt:lpstr>Question 2</vt:lpstr>
      <vt:lpstr>Question 3</vt:lpstr>
      <vt:lpstr>Question 4</vt:lpstr>
      <vt:lpstr>Question 5</vt:lpstr>
      <vt:lpstr>Thank for watching my presentation!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Technoblade</dc:title>
  <dc:creator>130S-Wang, Jaden - I-Chieh</dc:creator>
  <cp:lastModifiedBy>130S-Wang, Jaden - I-Chieh</cp:lastModifiedBy>
  <cp:revision>2</cp:revision>
  <dcterms:created xsi:type="dcterms:W3CDTF">2021-02-10T04:40:10Z</dcterms:created>
  <dcterms:modified xsi:type="dcterms:W3CDTF">2021-02-10T05:04:01Z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0x01010096AA07CBEEBF4A4CBC295337ED0155AA</vt:lpwstr>
  </property>
</Properties>
</file>