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4117ED-08C0-462B-A0ED-DF14F0137895}" v="1547" dt="2022-06-28T18:05:33.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997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1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118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6104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031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312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575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624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4848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460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1755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489306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A087F3-F178-9E64-930E-FA6896CDFB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37500" b="375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cs typeface="Calibri Light"/>
              </a:rPr>
              <a:t>Vision board </a:t>
            </a:r>
            <a:endParaRPr lang="en-US" sz="5200">
              <a:solidFill>
                <a:srgbClr val="FFFFFF"/>
              </a:solidFill>
            </a:endParaRP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a:solidFill>
                  <a:srgbClr val="FFFFFF"/>
                </a:solidFill>
                <a:cs typeface="Calibri"/>
              </a:rPr>
              <a:t>By: jonathan</a:t>
            </a:r>
            <a:endParaRPr lang="en-US">
              <a:solidFill>
                <a:srgbClr val="FFFFFF"/>
              </a:solidFill>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8CA0FEBF-F4F4-1A8C-9888-59CBA1C8C5B2}"/>
              </a:ext>
            </a:extLst>
          </p:cNvPr>
          <p:cNvPicPr>
            <a:picLocks noGrp="1" noChangeAspect="1"/>
          </p:cNvPicPr>
          <p:nvPr>
            <p:ph idx="1"/>
          </p:nvPr>
        </p:nvPicPr>
        <p:blipFill rotWithShape="1">
          <a:blip r:embed="rId2"/>
          <a:srcRect t="15730"/>
          <a:stretch/>
        </p:blipFill>
        <p:spPr>
          <a:xfrm>
            <a:off x="20" y="10"/>
            <a:ext cx="6095980" cy="3428990"/>
          </a:xfrm>
          <a:prstGeom prst="rect">
            <a:avLst/>
          </a:prstGeom>
        </p:spPr>
      </p:pic>
      <p:pic>
        <p:nvPicPr>
          <p:cNvPr id="5" name="Picture 5">
            <a:extLst>
              <a:ext uri="{FF2B5EF4-FFF2-40B4-BE49-F238E27FC236}">
                <a16:creationId xmlns:a16="http://schemas.microsoft.com/office/drawing/2014/main" id="{4D03CA8B-D514-FAE9-4E9D-626AC6F1562A}"/>
              </a:ext>
            </a:extLst>
          </p:cNvPr>
          <p:cNvPicPr>
            <a:picLocks noChangeAspect="1"/>
          </p:cNvPicPr>
          <p:nvPr/>
        </p:nvPicPr>
        <p:blipFill rotWithShape="1">
          <a:blip r:embed="rId3"/>
          <a:srcRect t="443"/>
          <a:stretch/>
        </p:blipFill>
        <p:spPr>
          <a:xfrm>
            <a:off x="6096000" y="10"/>
            <a:ext cx="6096000" cy="3428990"/>
          </a:xfrm>
          <a:prstGeom prst="rect">
            <a:avLst/>
          </a:prstGeom>
        </p:spPr>
      </p:pic>
      <p:pic>
        <p:nvPicPr>
          <p:cNvPr id="7" name="Picture 7" descr="A picture containing graphical user interface&#10;&#10;Description automatically generated">
            <a:extLst>
              <a:ext uri="{FF2B5EF4-FFF2-40B4-BE49-F238E27FC236}">
                <a16:creationId xmlns:a16="http://schemas.microsoft.com/office/drawing/2014/main" id="{430F0079-9F80-1E4B-3951-C111EED60BEC}"/>
              </a:ext>
            </a:extLst>
          </p:cNvPr>
          <p:cNvPicPr>
            <a:picLocks noChangeAspect="1"/>
          </p:cNvPicPr>
          <p:nvPr/>
        </p:nvPicPr>
        <p:blipFill rotWithShape="1">
          <a:blip r:embed="rId4"/>
          <a:srcRect r="7113" b="2"/>
          <a:stretch/>
        </p:blipFill>
        <p:spPr>
          <a:xfrm>
            <a:off x="20" y="3429000"/>
            <a:ext cx="6095980" cy="3429000"/>
          </a:xfrm>
          <a:prstGeom prst="rect">
            <a:avLst/>
          </a:prstGeom>
        </p:spPr>
      </p:pic>
      <p:pic>
        <p:nvPicPr>
          <p:cNvPr id="6" name="Picture 6">
            <a:extLst>
              <a:ext uri="{FF2B5EF4-FFF2-40B4-BE49-F238E27FC236}">
                <a16:creationId xmlns:a16="http://schemas.microsoft.com/office/drawing/2014/main" id="{93EE54E4-3D30-8DD5-7357-D2E6615BCA29}"/>
              </a:ext>
            </a:extLst>
          </p:cNvPr>
          <p:cNvPicPr>
            <a:picLocks noChangeAspect="1"/>
          </p:cNvPicPr>
          <p:nvPr/>
        </p:nvPicPr>
        <p:blipFill rotWithShape="1">
          <a:blip r:embed="rId5"/>
          <a:srcRect t="15730"/>
          <a:stretch/>
        </p:blipFill>
        <p:spPr>
          <a:xfrm>
            <a:off x="6096000" y="3429000"/>
            <a:ext cx="6096000" cy="3429000"/>
          </a:xfrm>
          <a:prstGeom prst="rect">
            <a:avLst/>
          </a:prstGeom>
        </p:spPr>
      </p:pic>
      <p:sp>
        <p:nvSpPr>
          <p:cNvPr id="23" name="Rectangle 2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ame 2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07C47EB-4046-0706-1F9C-3795C81C7279}"/>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health</a:t>
            </a:r>
          </a:p>
        </p:txBody>
      </p:sp>
    </p:spTree>
    <p:extLst>
      <p:ext uri="{BB962C8B-B14F-4D97-AF65-F5344CB8AC3E}">
        <p14:creationId xmlns:p14="http://schemas.microsoft.com/office/powerpoint/2010/main" val="277552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B0B8-D3D0-0186-8F4F-7A6E3BE2E1E0}"/>
              </a:ext>
            </a:extLst>
          </p:cNvPr>
          <p:cNvSpPr>
            <a:spLocks noGrp="1"/>
          </p:cNvSpPr>
          <p:nvPr>
            <p:ph type="title"/>
          </p:nvPr>
        </p:nvSpPr>
        <p:spPr>
          <a:xfrm>
            <a:off x="8019286" y="481264"/>
            <a:ext cx="3702251" cy="3907856"/>
          </a:xfrm>
        </p:spPr>
        <p:txBody>
          <a:bodyPr vert="horz" lIns="91440" tIns="45720" rIns="91440" bIns="45720" rtlCol="0" anchor="b">
            <a:normAutofit/>
          </a:bodyPr>
          <a:lstStyle/>
          <a:p>
            <a:r>
              <a:rPr lang="en-US" sz="6000"/>
              <a:t>Education </a:t>
            </a:r>
          </a:p>
        </p:txBody>
      </p:sp>
      <p:sp>
        <p:nvSpPr>
          <p:cNvPr id="12" name="Rectangle 11">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solidFill>
            <a:srgbClr val="9F5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481264"/>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hape&#10;&#10;Description automatically generated">
            <a:extLst>
              <a:ext uri="{FF2B5EF4-FFF2-40B4-BE49-F238E27FC236}">
                <a16:creationId xmlns:a16="http://schemas.microsoft.com/office/drawing/2014/main" id="{040B8D69-9A8B-1E6A-CA1C-8089661A7B41}"/>
              </a:ext>
            </a:extLst>
          </p:cNvPr>
          <p:cNvPicPr>
            <a:picLocks noGrp="1" noChangeAspect="1"/>
          </p:cNvPicPr>
          <p:nvPr>
            <p:ph idx="1"/>
          </p:nvPr>
        </p:nvPicPr>
        <p:blipFill>
          <a:blip r:embed="rId2"/>
          <a:stretch>
            <a:fillRect/>
          </a:stretch>
        </p:blipFill>
        <p:spPr>
          <a:xfrm>
            <a:off x="640532" y="964845"/>
            <a:ext cx="2890705" cy="1929545"/>
          </a:xfrm>
          <a:prstGeom prst="rect">
            <a:avLst/>
          </a:prstGeom>
        </p:spPr>
      </p:pic>
      <p:sp>
        <p:nvSpPr>
          <p:cNvPr id="16" name="Rectangle 15">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7760" y="481264"/>
            <a:ext cx="3207226"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Logo&#10;&#10;Description automatically generated">
            <a:extLst>
              <a:ext uri="{FF2B5EF4-FFF2-40B4-BE49-F238E27FC236}">
                <a16:creationId xmlns:a16="http://schemas.microsoft.com/office/drawing/2014/main" id="{60168C28-5B13-3C31-B2EB-6F5E3BC7ECCC}"/>
              </a:ext>
            </a:extLst>
          </p:cNvPr>
          <p:cNvPicPr>
            <a:picLocks noChangeAspect="1"/>
          </p:cNvPicPr>
          <p:nvPr/>
        </p:nvPicPr>
        <p:blipFill>
          <a:blip r:embed="rId3"/>
          <a:stretch>
            <a:fillRect/>
          </a:stretch>
        </p:blipFill>
        <p:spPr>
          <a:xfrm>
            <a:off x="4163886" y="642131"/>
            <a:ext cx="2574973" cy="2574973"/>
          </a:xfrm>
          <a:prstGeom prst="rect">
            <a:avLst/>
          </a:prstGeom>
        </p:spPr>
      </p:pic>
      <p:sp>
        <p:nvSpPr>
          <p:cNvPr id="18" name="Rectangle 17">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7334" y="3538308"/>
            <a:ext cx="3217652"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diagram&#10;&#10;Description automatically generated">
            <a:extLst>
              <a:ext uri="{FF2B5EF4-FFF2-40B4-BE49-F238E27FC236}">
                <a16:creationId xmlns:a16="http://schemas.microsoft.com/office/drawing/2014/main" id="{D846EEF0-1509-EAC1-96CA-7F2739FBE046}"/>
              </a:ext>
            </a:extLst>
          </p:cNvPr>
          <p:cNvPicPr>
            <a:picLocks noChangeAspect="1"/>
          </p:cNvPicPr>
          <p:nvPr/>
        </p:nvPicPr>
        <p:blipFill>
          <a:blip r:embed="rId4"/>
          <a:stretch>
            <a:fillRect/>
          </a:stretch>
        </p:blipFill>
        <p:spPr>
          <a:xfrm>
            <a:off x="3998201" y="4082980"/>
            <a:ext cx="2895918" cy="1752030"/>
          </a:xfrm>
          <a:prstGeom prst="rect">
            <a:avLst/>
          </a:prstGeom>
        </p:spPr>
      </p:pic>
      <p:cxnSp>
        <p:nvCxnSpPr>
          <p:cNvPr id="20" name="Straight Connector 19">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rgbClr val="9F5846"/>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3538308"/>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24DA0C24-603F-154F-A89A-4F5BDF8DA9A9}"/>
              </a:ext>
            </a:extLst>
          </p:cNvPr>
          <p:cNvPicPr>
            <a:picLocks noChangeAspect="1"/>
          </p:cNvPicPr>
          <p:nvPr/>
        </p:nvPicPr>
        <p:blipFill>
          <a:blip r:embed="rId5"/>
          <a:stretch>
            <a:fillRect/>
          </a:stretch>
        </p:blipFill>
        <p:spPr>
          <a:xfrm>
            <a:off x="620002" y="4221132"/>
            <a:ext cx="2911236" cy="1455618"/>
          </a:xfrm>
          <a:prstGeom prst="rect">
            <a:avLst/>
          </a:prstGeom>
        </p:spPr>
      </p:pic>
    </p:spTree>
    <p:extLst>
      <p:ext uri="{BB962C8B-B14F-4D97-AF65-F5344CB8AC3E}">
        <p14:creationId xmlns:p14="http://schemas.microsoft.com/office/powerpoint/2010/main" val="4286144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calendar&#10;&#10;Description automatically generated">
            <a:extLst>
              <a:ext uri="{FF2B5EF4-FFF2-40B4-BE49-F238E27FC236}">
                <a16:creationId xmlns:a16="http://schemas.microsoft.com/office/drawing/2014/main" id="{20F56AF8-F65B-0483-D2DB-E67A6F1BD220}"/>
              </a:ext>
            </a:extLst>
          </p:cNvPr>
          <p:cNvPicPr>
            <a:picLocks noChangeAspect="1"/>
          </p:cNvPicPr>
          <p:nvPr/>
        </p:nvPicPr>
        <p:blipFill rotWithShape="1">
          <a:blip r:embed="rId2"/>
          <a:srcRect/>
          <a:stretch/>
        </p:blipFill>
        <p:spPr>
          <a:xfrm>
            <a:off x="20" y="10"/>
            <a:ext cx="6095980" cy="3428990"/>
          </a:xfrm>
          <a:prstGeom prst="rect">
            <a:avLst/>
          </a:prstGeom>
        </p:spPr>
      </p:pic>
      <p:pic>
        <p:nvPicPr>
          <p:cNvPr id="5" name="Picture 5" descr="Text&#10;&#10;Description automatically generated">
            <a:extLst>
              <a:ext uri="{FF2B5EF4-FFF2-40B4-BE49-F238E27FC236}">
                <a16:creationId xmlns:a16="http://schemas.microsoft.com/office/drawing/2014/main" id="{E75B89FD-E380-74B5-5338-D88352D696A8}"/>
              </a:ext>
            </a:extLst>
          </p:cNvPr>
          <p:cNvPicPr>
            <a:picLocks noChangeAspect="1"/>
          </p:cNvPicPr>
          <p:nvPr/>
        </p:nvPicPr>
        <p:blipFill rotWithShape="1">
          <a:blip r:embed="rId3"/>
          <a:srcRect t="21699" r="-1" b="22050"/>
          <a:stretch/>
        </p:blipFill>
        <p:spPr>
          <a:xfrm>
            <a:off x="6096000" y="10"/>
            <a:ext cx="6096000" cy="3428990"/>
          </a:xfrm>
          <a:prstGeom prst="rect">
            <a:avLst/>
          </a:prstGeom>
        </p:spPr>
      </p:pic>
      <p:pic>
        <p:nvPicPr>
          <p:cNvPr id="4" name="Picture 4" descr="A picture containing outdoor, sky, ground, person&#10;&#10;Description automatically generated">
            <a:extLst>
              <a:ext uri="{FF2B5EF4-FFF2-40B4-BE49-F238E27FC236}">
                <a16:creationId xmlns:a16="http://schemas.microsoft.com/office/drawing/2014/main" id="{19A1FAEB-1528-2ACB-45FD-5452593EC267}"/>
              </a:ext>
            </a:extLst>
          </p:cNvPr>
          <p:cNvPicPr>
            <a:picLocks noGrp="1" noChangeAspect="1"/>
          </p:cNvPicPr>
          <p:nvPr>
            <p:ph idx="1"/>
          </p:nvPr>
        </p:nvPicPr>
        <p:blipFill rotWithShape="1">
          <a:blip r:embed="rId4"/>
          <a:srcRect t="15730"/>
          <a:stretch/>
        </p:blipFill>
        <p:spPr>
          <a:xfrm>
            <a:off x="20" y="3429000"/>
            <a:ext cx="6095980" cy="3429000"/>
          </a:xfrm>
          <a:prstGeom prst="rect">
            <a:avLst/>
          </a:prstGeom>
        </p:spPr>
      </p:pic>
      <p:pic>
        <p:nvPicPr>
          <p:cNvPr id="7" name="Picture 7">
            <a:extLst>
              <a:ext uri="{FF2B5EF4-FFF2-40B4-BE49-F238E27FC236}">
                <a16:creationId xmlns:a16="http://schemas.microsoft.com/office/drawing/2014/main" id="{8FDC32C3-67B5-BA85-2305-A1D09B2D25BD}"/>
              </a:ext>
            </a:extLst>
          </p:cNvPr>
          <p:cNvPicPr>
            <a:picLocks noChangeAspect="1"/>
          </p:cNvPicPr>
          <p:nvPr/>
        </p:nvPicPr>
        <p:blipFill rotWithShape="1">
          <a:blip r:embed="rId5"/>
          <a:srcRect t="21952" b="21798"/>
          <a:stretch/>
        </p:blipFill>
        <p:spPr>
          <a:xfrm>
            <a:off x="6096000" y="3429000"/>
            <a:ext cx="6096000" cy="3429000"/>
          </a:xfrm>
          <a:prstGeom prst="rect">
            <a:avLst/>
          </a:prstGeom>
        </p:spPr>
      </p:pic>
      <p:sp>
        <p:nvSpPr>
          <p:cNvPr id="36" name="Rectangle 35">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ame 37">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4BF17D5-AD5A-AEEE-9DFE-B07B2292F79D}"/>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Relationships </a:t>
            </a:r>
          </a:p>
        </p:txBody>
      </p:sp>
    </p:spTree>
    <p:extLst>
      <p:ext uri="{BB962C8B-B14F-4D97-AF65-F5344CB8AC3E}">
        <p14:creationId xmlns:p14="http://schemas.microsoft.com/office/powerpoint/2010/main" val="182285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DD9BFD9-8C3E-3985-CF51-3FEF95451BD9}"/>
              </a:ext>
            </a:extLst>
          </p:cNvPr>
          <p:cNvPicPr>
            <a:picLocks noChangeAspect="1"/>
          </p:cNvPicPr>
          <p:nvPr/>
        </p:nvPicPr>
        <p:blipFill rotWithShape="1">
          <a:blip r:embed="rId2"/>
          <a:srcRect t="6000" b="9731"/>
          <a:stretch/>
        </p:blipFill>
        <p:spPr>
          <a:xfrm>
            <a:off x="20" y="10"/>
            <a:ext cx="6095980" cy="3428990"/>
          </a:xfrm>
          <a:prstGeom prst="rect">
            <a:avLst/>
          </a:prstGeom>
        </p:spPr>
      </p:pic>
      <p:pic>
        <p:nvPicPr>
          <p:cNvPr id="7" name="Picture 7">
            <a:extLst>
              <a:ext uri="{FF2B5EF4-FFF2-40B4-BE49-F238E27FC236}">
                <a16:creationId xmlns:a16="http://schemas.microsoft.com/office/drawing/2014/main" id="{AC7153A1-4D74-A742-635A-30CCC047CAB6}"/>
              </a:ext>
            </a:extLst>
          </p:cNvPr>
          <p:cNvPicPr>
            <a:picLocks noChangeAspect="1"/>
          </p:cNvPicPr>
          <p:nvPr/>
        </p:nvPicPr>
        <p:blipFill rotWithShape="1">
          <a:blip r:embed="rId3"/>
          <a:srcRect b="15731"/>
          <a:stretch/>
        </p:blipFill>
        <p:spPr>
          <a:xfrm>
            <a:off x="6096000" y="10"/>
            <a:ext cx="6096000" cy="3428990"/>
          </a:xfrm>
          <a:prstGeom prst="rect">
            <a:avLst/>
          </a:prstGeom>
        </p:spPr>
      </p:pic>
      <p:pic>
        <p:nvPicPr>
          <p:cNvPr id="6" name="Picture 6">
            <a:extLst>
              <a:ext uri="{FF2B5EF4-FFF2-40B4-BE49-F238E27FC236}">
                <a16:creationId xmlns:a16="http://schemas.microsoft.com/office/drawing/2014/main" id="{112E3B82-337F-A70C-F448-43A5A8E74B6B}"/>
              </a:ext>
            </a:extLst>
          </p:cNvPr>
          <p:cNvPicPr>
            <a:picLocks noChangeAspect="1"/>
          </p:cNvPicPr>
          <p:nvPr/>
        </p:nvPicPr>
        <p:blipFill rotWithShape="1">
          <a:blip r:embed="rId4"/>
          <a:srcRect l="9957" r="712" b="2"/>
          <a:stretch/>
        </p:blipFill>
        <p:spPr>
          <a:xfrm>
            <a:off x="20" y="3429000"/>
            <a:ext cx="6095980" cy="3429000"/>
          </a:xfrm>
          <a:prstGeom prst="rect">
            <a:avLst/>
          </a:prstGeom>
        </p:spPr>
      </p:pic>
      <p:pic>
        <p:nvPicPr>
          <p:cNvPr id="4" name="Picture 4">
            <a:extLst>
              <a:ext uri="{FF2B5EF4-FFF2-40B4-BE49-F238E27FC236}">
                <a16:creationId xmlns:a16="http://schemas.microsoft.com/office/drawing/2014/main" id="{F994A048-1820-ED49-E23D-AE577BB5BBD5}"/>
              </a:ext>
            </a:extLst>
          </p:cNvPr>
          <p:cNvPicPr>
            <a:picLocks noGrp="1" noChangeAspect="1"/>
          </p:cNvPicPr>
          <p:nvPr>
            <p:ph idx="1"/>
          </p:nvPr>
        </p:nvPicPr>
        <p:blipFill rotWithShape="1">
          <a:blip r:embed="rId5"/>
          <a:srcRect t="41" b="17842"/>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676E06F-E269-AB3A-96D4-6F49E710EFA3}"/>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happiness</a:t>
            </a:r>
          </a:p>
        </p:txBody>
      </p:sp>
    </p:spTree>
    <p:extLst>
      <p:ext uri="{BB962C8B-B14F-4D97-AF65-F5344CB8AC3E}">
        <p14:creationId xmlns:p14="http://schemas.microsoft.com/office/powerpoint/2010/main" val="300454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bstract background of blue and water droplets">
            <a:extLst>
              <a:ext uri="{FF2B5EF4-FFF2-40B4-BE49-F238E27FC236}">
                <a16:creationId xmlns:a16="http://schemas.microsoft.com/office/drawing/2014/main" id="{2CAF70F0-784C-314E-7A18-E6976EFA2311}"/>
              </a:ext>
            </a:extLst>
          </p:cNvPr>
          <p:cNvPicPr>
            <a:picLocks noChangeAspect="1"/>
          </p:cNvPicPr>
          <p:nvPr/>
        </p:nvPicPr>
        <p:blipFill rotWithShape="1">
          <a:blip r:embed="rId2"/>
          <a:srcRect t="1123" r="10" b="10"/>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7E669E-C82A-BDFF-9E27-6A23322C7BF1}"/>
              </a:ext>
            </a:extLst>
          </p:cNvPr>
          <p:cNvSpPr>
            <a:spLocks noGrp="1"/>
          </p:cNvSpPr>
          <p:nvPr>
            <p:ph type="title"/>
          </p:nvPr>
        </p:nvSpPr>
        <p:spPr>
          <a:xfrm>
            <a:off x="515634" y="216442"/>
            <a:ext cx="3822189" cy="1899912"/>
          </a:xfrm>
        </p:spPr>
        <p:txBody>
          <a:bodyPr vert="horz" lIns="91440" tIns="45720" rIns="91440" bIns="45720" rtlCol="0">
            <a:normAutofit/>
          </a:bodyPr>
          <a:lstStyle/>
          <a:p>
            <a:r>
              <a:rPr lang="en-US" sz="4000" kern="1200">
                <a:latin typeface="+mj-lt"/>
                <a:ea typeface="+mj-ea"/>
                <a:cs typeface="+mj-cs"/>
              </a:rPr>
              <a:t>Final reflection </a:t>
            </a:r>
          </a:p>
        </p:txBody>
      </p:sp>
      <p:sp>
        <p:nvSpPr>
          <p:cNvPr id="3" name="Content Placeholder 2">
            <a:extLst>
              <a:ext uri="{FF2B5EF4-FFF2-40B4-BE49-F238E27FC236}">
                <a16:creationId xmlns:a16="http://schemas.microsoft.com/office/drawing/2014/main" id="{494B3D32-61E6-8443-6F49-3DF6033CEE24}"/>
              </a:ext>
            </a:extLst>
          </p:cNvPr>
          <p:cNvSpPr>
            <a:spLocks noGrp="1"/>
          </p:cNvSpPr>
          <p:nvPr>
            <p:ph idx="1"/>
          </p:nvPr>
        </p:nvSpPr>
        <p:spPr>
          <a:xfrm>
            <a:off x="376245" y="1793006"/>
            <a:ext cx="10949676" cy="4783542"/>
          </a:xfrm>
        </p:spPr>
        <p:txBody>
          <a:bodyPr vert="horz" lIns="91440" tIns="45720" rIns="91440" bIns="45720" rtlCol="0" anchor="t">
            <a:normAutofit lnSpcReduction="10000"/>
          </a:bodyPr>
          <a:lstStyle/>
          <a:p>
            <a:pPr marL="0" indent="0">
              <a:buNone/>
            </a:pPr>
            <a:r>
              <a:rPr lang="en-US" sz="2000" dirty="0">
                <a:cs typeface="Calibri"/>
              </a:rPr>
              <a:t>Health: For health I chose water, running, soccer, and sleeping. I chose water because I think I don’t drink enough water during the day and instead I drink pop. I chose sleeping because I want to fix my sleeping schedule a bit so I'm not as tired throughout the day. I chose soccer because I play soccer and its fun and very good exercise. Next, I chose running because it's important to go outside and exercise almost every day. </a:t>
            </a:r>
          </a:p>
          <a:p>
            <a:pPr marL="0" indent="0">
              <a:buNone/>
            </a:pPr>
            <a:r>
              <a:rPr lang="en-US" sz="2000" dirty="0">
                <a:cs typeface="Calibri"/>
              </a:rPr>
              <a:t>Education: For education I chose A+, </a:t>
            </a:r>
            <a:r>
              <a:rPr lang="en-US" sz="2000" dirty="0">
                <a:ea typeface="+mn-lt"/>
                <a:cs typeface="+mn-lt"/>
              </a:rPr>
              <a:t>B.C.I.T.</a:t>
            </a:r>
            <a:r>
              <a:rPr lang="en-US" sz="2000" dirty="0">
                <a:cs typeface="Calibri"/>
              </a:rPr>
              <a:t>, books, and Japanese. I chose A+ because starting next year and the years to come after that I want to try my best and get as many as possible. Next, I chose books because I feel I don’t read enough so I want to read more. Next, I chose Japanese because I always wanted to learn Japanese and now, I have that chance and with Japanese that would make 3 languages I know, and it would make it easier to get hired in certain places. And last I chose B.C.I.T. because after high school I want to work my way into </a:t>
            </a:r>
            <a:r>
              <a:rPr lang="en-US" sz="2000" dirty="0">
                <a:ea typeface="+mn-lt"/>
                <a:cs typeface="+mn-lt"/>
              </a:rPr>
              <a:t>B.C.I.T.</a:t>
            </a:r>
            <a:r>
              <a:rPr lang="en-US" sz="2000" dirty="0">
                <a:cs typeface="Calibri"/>
              </a:rPr>
              <a:t> for a higher education. </a:t>
            </a:r>
          </a:p>
          <a:p>
            <a:pPr marL="0" indent="0">
              <a:buNone/>
            </a:pPr>
            <a:r>
              <a:rPr lang="en-US" sz="2000" dirty="0">
                <a:cs typeface="Calibri"/>
              </a:rPr>
              <a:t>Relationships: for relationships I chose make new friends, friends, family, and uno. I chose make new friends because I want to make new friends throughout the years and help them strive to want good grades if they don’t already. Next, I chose friends because I want to keep hanging out with my current friends throughout high school and help them strive for better grades too. Next, I chose family because without my family I wouldn’t be where I am today and when times get tough, they help me get through that. And finally, we have uno which is something me, my friends and my family play together and it helps us bond more and have fun together. </a:t>
            </a:r>
          </a:p>
        </p:txBody>
      </p:sp>
    </p:spTree>
    <p:extLst>
      <p:ext uri="{BB962C8B-B14F-4D97-AF65-F5344CB8AC3E}">
        <p14:creationId xmlns:p14="http://schemas.microsoft.com/office/powerpoint/2010/main" val="230589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E0AFE-E3F8-2CF8-F4AA-362B29C41154}"/>
              </a:ext>
            </a:extLst>
          </p:cNvPr>
          <p:cNvSpPr>
            <a:spLocks noGrp="1"/>
          </p:cNvSpPr>
          <p:nvPr>
            <p:ph type="title"/>
          </p:nvPr>
        </p:nvSpPr>
        <p:spPr>
          <a:xfrm>
            <a:off x="838200" y="963877"/>
            <a:ext cx="3494362" cy="4930246"/>
          </a:xfrm>
        </p:spPr>
        <p:txBody>
          <a:bodyPr>
            <a:normAutofit/>
          </a:bodyPr>
          <a:lstStyle/>
          <a:p>
            <a:pPr algn="r"/>
            <a:r>
              <a:rPr lang="en-US" dirty="0">
                <a:cs typeface="Calibri Light"/>
              </a:rPr>
              <a:t>Addition to final reflection because I ran out of room </a:t>
            </a: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6EDB92-1B46-5AF8-AE4F-949DD1330DDC}"/>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a:cs typeface="Calibri"/>
              </a:rPr>
              <a:t>Happiness: for happiness I chose soccer, gaming, texting, and dogs. The reason I chose soccer is because I've played it since I was little, and it always brings me joy when I play especially against friends. Next, I chose texting because it my main form of communicating with my friends and it brings me joy talking to my friends. Next, I chose gaming because it helps me relax, it's fun and it's another way of communicating and bonding with my friends. Lastly, I chose dogs because seeing dogs and petting them brings me happiness because I love dogs.</a:t>
            </a:r>
            <a:endParaRPr lang="en-US" sz="2400"/>
          </a:p>
        </p:txBody>
      </p:sp>
    </p:spTree>
    <p:extLst>
      <p:ext uri="{BB962C8B-B14F-4D97-AF65-F5344CB8AC3E}">
        <p14:creationId xmlns:p14="http://schemas.microsoft.com/office/powerpoint/2010/main" val="125891464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Vision board </vt:lpstr>
      <vt:lpstr>health</vt:lpstr>
      <vt:lpstr>Education </vt:lpstr>
      <vt:lpstr>Relationships </vt:lpstr>
      <vt:lpstr>happiness</vt:lpstr>
      <vt:lpstr>Final reflection </vt:lpstr>
      <vt:lpstr>Addition to final reflection because I ran out of room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271</cp:revision>
  <dcterms:created xsi:type="dcterms:W3CDTF">2022-06-28T17:13:25Z</dcterms:created>
  <dcterms:modified xsi:type="dcterms:W3CDTF">2022-06-28T18:18:13Z</dcterms:modified>
</cp:coreProperties>
</file>