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49E16-A4EE-7D7A-8050-8D47B24F9C58}" v="6021" dt="2021-01-25T17:09:50.980"/>
    <p1510:client id="{587EBB9F-8067-B000-E25C-20E97227CFB9}" v="186" dt="2021-04-06T05:54:51.048"/>
    <p1510:client id="{9F40491C-5151-456E-1B82-5331005BCA9A}" v="26" dt="2021-01-25T18:26:11.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4/5/2021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C9BF4ABB-48B8-4E25-9CE5-70B13396C4C5}"/>
              </a:ext>
            </a:extLst>
          </p:cNvPr>
          <p:cNvPicPr>
            <a:picLocks noChangeAspect="1"/>
          </p:cNvPicPr>
          <p:nvPr/>
        </p:nvPicPr>
        <p:blipFill rotWithShape="1">
          <a:blip r:embed="rId2">
            <a:alphaModFix amt="35000"/>
          </a:blip>
          <a:srcRect r="-2" b="-2"/>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ormAutofit/>
          </a:bodyPr>
          <a:lstStyle/>
          <a:p>
            <a:r>
              <a:rPr lang="en-US" dirty="0"/>
              <a:t>Reflection 1</a:t>
            </a:r>
          </a:p>
        </p:txBody>
      </p:sp>
      <p:sp>
        <p:nvSpPr>
          <p:cNvPr id="3" name="Subtitle 2"/>
          <p:cNvSpPr>
            <a:spLocks noGrp="1"/>
          </p:cNvSpPr>
          <p:nvPr>
            <p:ph type="subTitle" idx="1"/>
          </p:nvPr>
        </p:nvSpPr>
        <p:spPr>
          <a:xfrm>
            <a:off x="1751012" y="3886200"/>
            <a:ext cx="8689976" cy="1371599"/>
          </a:xfrm>
        </p:spPr>
        <p:txBody>
          <a:bodyPr vert="horz" lIns="91440" tIns="45720" rIns="91440" bIns="45720" rtlCol="0">
            <a:normAutofit/>
          </a:bodyPr>
          <a:lstStyle/>
          <a:p>
            <a:r>
              <a:rPr lang="en-US">
                <a:solidFill>
                  <a:schemeClr val="tx1">
                    <a:lumMod val="65000"/>
                    <a:lumOff val="35000"/>
                  </a:schemeClr>
                </a:solidFill>
              </a:rPr>
              <a:t>BY JULIA OLIVEIRA</a:t>
            </a:r>
          </a:p>
        </p:txBody>
      </p:sp>
    </p:spTree>
    <p:extLst>
      <p:ext uri="{BB962C8B-B14F-4D97-AF65-F5344CB8AC3E}">
        <p14:creationId xmlns:p14="http://schemas.microsoft.com/office/powerpoint/2010/main" val="26221869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FD37-B33D-4ED8-8FD4-8A4F23E93DE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F70B236-7994-4E04-AF7A-F18AD745D15C}"/>
              </a:ext>
            </a:extLst>
          </p:cNvPr>
          <p:cNvSpPr>
            <a:spLocks noGrp="1"/>
          </p:cNvSpPr>
          <p:nvPr>
            <p:ph type="subTitle" idx="1"/>
          </p:nvPr>
        </p:nvSpPr>
        <p:spPr/>
        <p:txBody>
          <a:bodyPr/>
          <a:lstStyle/>
          <a:p>
            <a:endParaRPr lang="en-US"/>
          </a:p>
        </p:txBody>
      </p:sp>
      <p:pic>
        <p:nvPicPr>
          <p:cNvPr id="4" name="Picture 4" descr="Graphical user interface&#10;&#10;Description automatically generated">
            <a:extLst>
              <a:ext uri="{FF2B5EF4-FFF2-40B4-BE49-F238E27FC236}">
                <a16:creationId xmlns:a16="http://schemas.microsoft.com/office/drawing/2014/main" id="{786DD8AF-F8DD-4D46-9A9F-85AC38BCF453}"/>
              </a:ext>
            </a:extLst>
          </p:cNvPr>
          <p:cNvPicPr>
            <a:picLocks noChangeAspect="1"/>
          </p:cNvPicPr>
          <p:nvPr/>
        </p:nvPicPr>
        <p:blipFill>
          <a:blip r:embed="rId2"/>
          <a:stretch>
            <a:fillRect/>
          </a:stretch>
        </p:blipFill>
        <p:spPr>
          <a:xfrm>
            <a:off x="0" y="-1625"/>
            <a:ext cx="12184741" cy="6861250"/>
          </a:xfrm>
          <a:prstGeom prst="rect">
            <a:avLst/>
          </a:prstGeom>
        </p:spPr>
      </p:pic>
    </p:spTree>
    <p:extLst>
      <p:ext uri="{BB962C8B-B14F-4D97-AF65-F5344CB8AC3E}">
        <p14:creationId xmlns:p14="http://schemas.microsoft.com/office/powerpoint/2010/main" val="128951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8471-2F29-4A25-BC63-D805580799B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72F6A3-8CB6-438E-A3A8-A8E2B3FF44CA}"/>
              </a:ext>
            </a:extLst>
          </p:cNvPr>
          <p:cNvSpPr>
            <a:spLocks noGrp="1"/>
          </p:cNvSpPr>
          <p:nvPr>
            <p:ph type="subTitle" idx="1"/>
          </p:nvPr>
        </p:nvSpPr>
        <p:spPr/>
        <p:txBody>
          <a:bodyPr/>
          <a:lstStyle/>
          <a:p>
            <a:endParaRPr lang="en-US"/>
          </a:p>
        </p:txBody>
      </p:sp>
      <p:pic>
        <p:nvPicPr>
          <p:cNvPr id="4" name="Picture 4" descr="A picture containing scene, room, photo&#10;&#10;Description automatically generated">
            <a:extLst>
              <a:ext uri="{FF2B5EF4-FFF2-40B4-BE49-F238E27FC236}">
                <a16:creationId xmlns:a16="http://schemas.microsoft.com/office/drawing/2014/main" id="{6B642B83-35CD-4EE9-BEAB-1EEE644F96AC}"/>
              </a:ext>
            </a:extLst>
          </p:cNvPr>
          <p:cNvPicPr>
            <a:picLocks noChangeAspect="1"/>
          </p:cNvPicPr>
          <p:nvPr/>
        </p:nvPicPr>
        <p:blipFill>
          <a:blip r:embed="rId2"/>
          <a:stretch>
            <a:fillRect/>
          </a:stretch>
        </p:blipFill>
        <p:spPr>
          <a:xfrm>
            <a:off x="-7257" y="1756"/>
            <a:ext cx="12206513" cy="6847231"/>
          </a:xfrm>
          <a:prstGeom prst="rect">
            <a:avLst/>
          </a:prstGeom>
        </p:spPr>
      </p:pic>
    </p:spTree>
    <p:extLst>
      <p:ext uri="{BB962C8B-B14F-4D97-AF65-F5344CB8AC3E}">
        <p14:creationId xmlns:p14="http://schemas.microsoft.com/office/powerpoint/2010/main" val="355410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D2585039-CDA7-4B76-B013-776F970D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84" y="0"/>
            <a:ext cx="12173816"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0">
            <a:extLst>
              <a:ext uri="{FF2B5EF4-FFF2-40B4-BE49-F238E27FC236}">
                <a16:creationId xmlns:a16="http://schemas.microsoft.com/office/drawing/2014/main" id="{1D53D942-8031-42E8-88B4-E03A710E8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22">
            <a:extLst>
              <a:ext uri="{FF2B5EF4-FFF2-40B4-BE49-F238E27FC236}">
                <a16:creationId xmlns:a16="http://schemas.microsoft.com/office/drawing/2014/main" id="{5FD07472-970F-49B5-8994-ADEAA3148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930400" cy="6858002"/>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2869BAE-8EC0-4D16-ACB8-F0CBFDD904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524" t="71774" r="2564"/>
          <a:stretch/>
        </p:blipFill>
        <p:spPr>
          <a:xfrm>
            <a:off x="18184" y="4822361"/>
            <a:ext cx="1911902" cy="2035640"/>
          </a:xfrm>
          <a:prstGeom prst="rect">
            <a:avLst/>
          </a:prstGeom>
        </p:spPr>
      </p:pic>
      <p:pic>
        <p:nvPicPr>
          <p:cNvPr id="27" name="Picture 26">
            <a:extLst>
              <a:ext uri="{FF2B5EF4-FFF2-40B4-BE49-F238E27FC236}">
                <a16:creationId xmlns:a16="http://schemas.microsoft.com/office/drawing/2014/main" id="{3524A7AE-FFF7-4F70-9AEA-01A5DFF77B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9896" t="75007" r="30510"/>
          <a:stretch/>
        </p:blipFill>
        <p:spPr>
          <a:xfrm>
            <a:off x="297855" y="5471958"/>
            <a:ext cx="889881" cy="638482"/>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3" name="Content Placeholder 2">
            <a:extLst>
              <a:ext uri="{FF2B5EF4-FFF2-40B4-BE49-F238E27FC236}">
                <a16:creationId xmlns:a16="http://schemas.microsoft.com/office/drawing/2014/main" id="{D0F19A1F-BF5F-491B-8780-60579BF9B9A3}"/>
              </a:ext>
            </a:extLst>
          </p:cNvPr>
          <p:cNvSpPr>
            <a:spLocks noGrp="1"/>
          </p:cNvSpPr>
          <p:nvPr>
            <p:ph sz="quarter" idx="13"/>
          </p:nvPr>
        </p:nvSpPr>
        <p:spPr>
          <a:xfrm>
            <a:off x="783458" y="2269754"/>
            <a:ext cx="11045684" cy="3840760"/>
          </a:xfrm>
        </p:spPr>
        <p:txBody>
          <a:bodyPr vert="horz" lIns="91440" tIns="45720" rIns="91440" bIns="45720" rtlCol="0" anchor="ctr">
            <a:noAutofit/>
          </a:bodyPr>
          <a:lstStyle/>
          <a:p>
            <a:pPr>
              <a:lnSpc>
                <a:spcPct val="110000"/>
              </a:lnSpc>
            </a:pPr>
            <a:r>
              <a:rPr lang="en-US" sz="1800" dirty="0"/>
              <a:t>This PowerPoint project was made to describe the native tribe, the Kwakiutl, who were settled in Vancouver island. We had two weeks to complete this and it was partner work. It might look like an ordinary PowerPoint but, when you click the arrows or pictures, it takes you to an exhibit room. When you click the one of the artifacts, it directs you to a slide with an explanation about it. This is One of the coolest projects I have ever done! My partner and I basically created a virtual museum, then presented it to our peers. My socials 9 class did this back in the beginning of quarter one. My personal goals for this project were:</a:t>
            </a:r>
          </a:p>
          <a:p>
            <a:pPr marL="0" indent="0">
              <a:lnSpc>
                <a:spcPct val="110000"/>
              </a:lnSpc>
              <a:buClr>
                <a:srgbClr val="000000"/>
              </a:buClr>
              <a:buNone/>
            </a:pPr>
            <a:r>
              <a:rPr lang="en-US" sz="1800" dirty="0"/>
              <a:t>1. put truthful information and cited the websites.</a:t>
            </a:r>
          </a:p>
          <a:p>
            <a:pPr marL="0" indent="0">
              <a:lnSpc>
                <a:spcPct val="110000"/>
              </a:lnSpc>
              <a:buClr>
                <a:srgbClr val="000000"/>
              </a:buClr>
              <a:buNone/>
            </a:pPr>
            <a:r>
              <a:rPr lang="en-US" sz="1800" dirty="0"/>
              <a:t>2. present it in a way people would understand everything.</a:t>
            </a:r>
            <a:endParaRPr lang="en-US"/>
          </a:p>
          <a:p>
            <a:pPr marL="0" indent="0">
              <a:lnSpc>
                <a:spcPct val="110000"/>
              </a:lnSpc>
              <a:buClr>
                <a:srgbClr val="000000"/>
              </a:buClr>
              <a:buNone/>
            </a:pPr>
            <a:r>
              <a:rPr lang="en-US" sz="1800" dirty="0"/>
              <a:t>3. since it was a large assignment, hand It in on time.</a:t>
            </a:r>
          </a:p>
          <a:p>
            <a:pPr marL="0" indent="0">
              <a:lnSpc>
                <a:spcPct val="110000"/>
              </a:lnSpc>
              <a:buClr>
                <a:srgbClr val="000000"/>
              </a:buClr>
              <a:buNone/>
            </a:pPr>
            <a:r>
              <a:rPr lang="en-US" sz="1800" dirty="0"/>
              <a:t>4. make sure my partner was also satisfied with the work.</a:t>
            </a:r>
          </a:p>
          <a:p>
            <a:pPr marL="0" indent="0">
              <a:lnSpc>
                <a:spcPct val="110000"/>
              </a:lnSpc>
              <a:buClr>
                <a:srgbClr val="000000"/>
              </a:buClr>
              <a:buNone/>
            </a:pPr>
            <a:r>
              <a:rPr lang="en-US" sz="1800" dirty="0"/>
              <a:t>-Partner goal</a:t>
            </a:r>
          </a:p>
          <a:p>
            <a:pPr marL="0" indent="0">
              <a:lnSpc>
                <a:spcPct val="110000"/>
              </a:lnSpc>
              <a:buClr>
                <a:srgbClr val="000000"/>
              </a:buClr>
              <a:buNone/>
            </a:pPr>
            <a:r>
              <a:rPr lang="en-US" sz="1800" dirty="0"/>
              <a:t>1. Get a good grade and be proud of our work!</a:t>
            </a:r>
          </a:p>
          <a:p>
            <a:pPr marL="0" indent="0">
              <a:lnSpc>
                <a:spcPct val="110000"/>
              </a:lnSpc>
              <a:buClr>
                <a:srgbClr val="000000"/>
              </a:buClr>
              <a:buNone/>
            </a:pPr>
            <a:endParaRPr lang="en-US" sz="1300"/>
          </a:p>
        </p:txBody>
      </p:sp>
      <p:sp>
        <p:nvSpPr>
          <p:cNvPr id="2" name="Title 1">
            <a:extLst>
              <a:ext uri="{FF2B5EF4-FFF2-40B4-BE49-F238E27FC236}">
                <a16:creationId xmlns:a16="http://schemas.microsoft.com/office/drawing/2014/main" id="{96CDF394-7CDC-48D5-B685-8EB11D743F53}"/>
              </a:ext>
            </a:extLst>
          </p:cNvPr>
          <p:cNvSpPr>
            <a:spLocks noGrp="1"/>
          </p:cNvSpPr>
          <p:nvPr>
            <p:ph type="title"/>
          </p:nvPr>
        </p:nvSpPr>
        <p:spPr>
          <a:xfrm>
            <a:off x="2089743" y="266096"/>
            <a:ext cx="8433739" cy="1118286"/>
          </a:xfrm>
        </p:spPr>
        <p:txBody>
          <a:bodyPr>
            <a:normAutofit/>
          </a:bodyPr>
          <a:lstStyle/>
          <a:p>
            <a:r>
              <a:rPr lang="en-US" sz="4400"/>
              <a:t>Background</a:t>
            </a:r>
          </a:p>
        </p:txBody>
      </p:sp>
    </p:spTree>
    <p:extLst>
      <p:ext uri="{BB962C8B-B14F-4D97-AF65-F5344CB8AC3E}">
        <p14:creationId xmlns:p14="http://schemas.microsoft.com/office/powerpoint/2010/main" val="284887309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A4E49-6477-4EEB-8325-6B9AA3040FC6}"/>
              </a:ext>
            </a:extLst>
          </p:cNvPr>
          <p:cNvSpPr>
            <a:spLocks noGrp="1"/>
          </p:cNvSpPr>
          <p:nvPr>
            <p:ph type="title"/>
          </p:nvPr>
        </p:nvSpPr>
        <p:spPr>
          <a:xfrm>
            <a:off x="870233" y="2552095"/>
            <a:ext cx="3418784" cy="2886075"/>
          </a:xfrm>
        </p:spPr>
        <p:txBody>
          <a:bodyPr anchor="t">
            <a:normAutofit/>
          </a:bodyPr>
          <a:lstStyle/>
          <a:p>
            <a:pPr algn="l"/>
            <a:r>
              <a:rPr lang="en-US" sz="4400"/>
              <a:t>What makes me proud</a:t>
            </a:r>
          </a:p>
        </p:txBody>
      </p:sp>
      <p:sp>
        <p:nvSpPr>
          <p:cNvPr id="3" name="Content Placeholder 2">
            <a:extLst>
              <a:ext uri="{FF2B5EF4-FFF2-40B4-BE49-F238E27FC236}">
                <a16:creationId xmlns:a16="http://schemas.microsoft.com/office/drawing/2014/main" id="{B8E4EBCC-E9C9-4987-BB57-F35ECE60C287}"/>
              </a:ext>
            </a:extLst>
          </p:cNvPr>
          <p:cNvSpPr>
            <a:spLocks noGrp="1"/>
          </p:cNvSpPr>
          <p:nvPr>
            <p:ph sz="quarter" idx="13"/>
          </p:nvPr>
        </p:nvSpPr>
        <p:spPr>
          <a:xfrm>
            <a:off x="4647038" y="193523"/>
            <a:ext cx="6623305" cy="6224361"/>
          </a:xfrm>
        </p:spPr>
        <p:txBody>
          <a:bodyPr vert="horz" lIns="91440" tIns="45720" rIns="91440" bIns="45720" rtlCol="0" anchor="t">
            <a:noAutofit/>
          </a:bodyPr>
          <a:lstStyle/>
          <a:p>
            <a:pPr marL="0" indent="0">
              <a:lnSpc>
                <a:spcPct val="110000"/>
              </a:lnSpc>
              <a:buNone/>
            </a:pPr>
            <a:r>
              <a:rPr lang="en-US" sz="1800" dirty="0"/>
              <a:t>This project was quite large therefore the project was divided in four pieces:</a:t>
            </a:r>
          </a:p>
          <a:p>
            <a:pPr>
              <a:lnSpc>
                <a:spcPct val="110000"/>
              </a:lnSpc>
              <a:buFont typeface="Wingdings" panose="020B0604020202020204" pitchFamily="34" charset="0"/>
              <a:buChar char="Ø"/>
            </a:pPr>
            <a:r>
              <a:rPr lang="en-US" sz="1800" dirty="0"/>
              <a:t> Research and taking notes.</a:t>
            </a:r>
          </a:p>
          <a:p>
            <a:pPr>
              <a:lnSpc>
                <a:spcPct val="110000"/>
              </a:lnSpc>
              <a:buClr>
                <a:srgbClr val="000000"/>
              </a:buClr>
              <a:buFont typeface="Wingdings" panose="020B0604020202020204" pitchFamily="34" charset="0"/>
              <a:buChar char="Ø"/>
            </a:pPr>
            <a:r>
              <a:rPr lang="en-US" sz="1800" dirty="0"/>
              <a:t>Insert the information in the PowerPoint and make some basic changes.</a:t>
            </a:r>
          </a:p>
          <a:p>
            <a:pPr>
              <a:lnSpc>
                <a:spcPct val="110000"/>
              </a:lnSpc>
              <a:buClr>
                <a:srgbClr val="000000"/>
              </a:buClr>
              <a:buFont typeface="Wingdings" panose="020B0604020202020204" pitchFamily="34" charset="0"/>
              <a:buChar char="Ø"/>
            </a:pPr>
            <a:r>
              <a:rPr lang="en-US" sz="1800" dirty="0"/>
              <a:t> Make a word document with all the websites I used.</a:t>
            </a:r>
          </a:p>
          <a:p>
            <a:pPr>
              <a:lnSpc>
                <a:spcPct val="110000"/>
              </a:lnSpc>
              <a:buClr>
                <a:srgbClr val="000000"/>
              </a:buClr>
              <a:buFont typeface="Wingdings" panose="020B0604020202020204" pitchFamily="34" charset="0"/>
              <a:buChar char="Ø"/>
            </a:pPr>
            <a:r>
              <a:rPr lang="en-US" sz="1800" dirty="0"/>
              <a:t> A personal written reflection.</a:t>
            </a:r>
          </a:p>
          <a:p>
            <a:pPr marL="0" indent="0">
              <a:lnSpc>
                <a:spcPct val="110000"/>
              </a:lnSpc>
              <a:buClr>
                <a:srgbClr val="000000"/>
              </a:buClr>
              <a:buNone/>
            </a:pPr>
            <a:r>
              <a:rPr lang="en-US" sz="1800" dirty="0"/>
              <a:t>My partner and I managed to do all this in about two weeks and a half. This was a big achievement for both of us. Putting together the assignment and watching it develop was the best part. Our marks made us very proud of our project, it also shows how much work we really put in. The research was one of the biggest parts of the project. my partner and I sat together for four days and spent the entire time on taking notes and research. The notes were really a foundation of our project. Overall, I am proud of our partner work, my persistency, the process and the results!  </a:t>
            </a:r>
            <a:r>
              <a:rPr lang="en-US" sz="1600" dirty="0"/>
              <a:t>     </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325167855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F3FEA489-1EA0-424C-97B8-08CD755AF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a:extLst>
              <a:ext uri="{FF2B5EF4-FFF2-40B4-BE49-F238E27FC236}">
                <a16:creationId xmlns:a16="http://schemas.microsoft.com/office/drawing/2014/main" id="{A2874DF7-8796-4B48-9F01-D080C2E7B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S</a:t>
            </a:r>
          </a:p>
        </p:txBody>
      </p:sp>
      <p:sp useBgFill="1">
        <p:nvSpPr>
          <p:cNvPr id="11" name="Rectangle 11">
            <a:extLst>
              <a:ext uri="{FF2B5EF4-FFF2-40B4-BE49-F238E27FC236}">
                <a16:creationId xmlns:a16="http://schemas.microsoft.com/office/drawing/2014/main" id="{8F7FCF0A-437A-4E03-80EC-4F0D39919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64266"/>
          </a:xfrm>
          <a:prstGeom prst="rect">
            <a:avLst/>
          </a:prstGeom>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57EAC40-E194-4BA7-A0FC-83528638F6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1358"/>
          <a:stretch/>
        </p:blipFill>
        <p:spPr>
          <a:xfrm>
            <a:off x="0" y="0"/>
            <a:ext cx="12192000" cy="1964266"/>
          </a:xfrm>
          <a:prstGeom prst="rect">
            <a:avLst/>
          </a:prstGeom>
        </p:spPr>
      </p:pic>
      <p:sp>
        <p:nvSpPr>
          <p:cNvPr id="3" name="Content Placeholder 2">
            <a:extLst>
              <a:ext uri="{FF2B5EF4-FFF2-40B4-BE49-F238E27FC236}">
                <a16:creationId xmlns:a16="http://schemas.microsoft.com/office/drawing/2014/main" id="{84CF9B57-62FC-45DB-B8CA-2504C858BC6D}"/>
              </a:ext>
            </a:extLst>
          </p:cNvPr>
          <p:cNvSpPr>
            <a:spLocks noGrp="1"/>
          </p:cNvSpPr>
          <p:nvPr>
            <p:ph sz="quarter" idx="13"/>
          </p:nvPr>
        </p:nvSpPr>
        <p:spPr>
          <a:xfrm>
            <a:off x="913774" y="442686"/>
            <a:ext cx="10675337" cy="5348513"/>
          </a:xfrm>
        </p:spPr>
        <p:txBody>
          <a:bodyPr vert="horz" lIns="91440" tIns="45720" rIns="91440" bIns="45720" rtlCol="0" anchor="ctr">
            <a:noAutofit/>
          </a:bodyPr>
          <a:lstStyle/>
          <a:p>
            <a:pPr>
              <a:lnSpc>
                <a:spcPct val="110000"/>
              </a:lnSpc>
            </a:pPr>
            <a:endParaRPr lang="en-US" sz="1800" dirty="0"/>
          </a:p>
          <a:p>
            <a:pPr marL="0" indent="0">
              <a:lnSpc>
                <a:spcPct val="110000"/>
              </a:lnSpc>
              <a:buClr>
                <a:srgbClr val="000000"/>
              </a:buClr>
              <a:buNone/>
            </a:pPr>
            <a:r>
              <a:rPr lang="en-US" dirty="0"/>
              <a:t>                                                                Challenges</a:t>
            </a:r>
          </a:p>
          <a:p>
            <a:pPr marL="0" indent="0">
              <a:lnSpc>
                <a:spcPct val="110000"/>
              </a:lnSpc>
              <a:buClr>
                <a:srgbClr val="000000"/>
              </a:buClr>
              <a:buNone/>
            </a:pPr>
            <a:r>
              <a:rPr lang="en-US" dirty="0"/>
              <a:t>During the making of the PowerPoint, we had a bit of trouble. The template we used for the virtual museum would glitch or not direct us to where we clicked. This problem occurred over and over; we were hoping this wouldn't  happen during our presentations. Luckly, this did not happen, and the presentation was smooth. There was also a communicating problem, we would not see each other's messages until late at night making it hard to make changes to the PowerPoint. Every project has challenges and we got over ours.</a:t>
            </a:r>
          </a:p>
          <a:p>
            <a:pPr marL="0" indent="0">
              <a:lnSpc>
                <a:spcPct val="110000"/>
              </a:lnSpc>
              <a:buClr>
                <a:srgbClr val="000000"/>
              </a:buClr>
              <a:buNone/>
            </a:pPr>
            <a:r>
              <a:rPr lang="en-US" dirty="0">
                <a:ea typeface="+mn-lt"/>
                <a:cs typeface="+mn-lt"/>
              </a:rPr>
              <a:t>                                                                </a:t>
            </a:r>
          </a:p>
          <a:p>
            <a:pPr marL="0" indent="0">
              <a:lnSpc>
                <a:spcPct val="110000"/>
              </a:lnSpc>
              <a:buNone/>
            </a:pPr>
            <a:r>
              <a:rPr lang="en-US" dirty="0">
                <a:ea typeface="+mn-lt"/>
                <a:cs typeface="+mn-lt"/>
              </a:rPr>
              <a:t>                                                                  Changes</a:t>
            </a:r>
            <a:endParaRPr lang="en-US" dirty="0"/>
          </a:p>
          <a:p>
            <a:pPr marL="0" indent="0">
              <a:lnSpc>
                <a:spcPct val="110000"/>
              </a:lnSpc>
              <a:buClr>
                <a:srgbClr val="000000"/>
              </a:buClr>
              <a:buNone/>
            </a:pPr>
            <a:r>
              <a:rPr lang="en-US" dirty="0">
                <a:ea typeface="+mn-lt"/>
                <a:cs typeface="+mn-lt"/>
              </a:rPr>
              <a:t>AS I MENTIONED IN THE LAST SLIDE, MY PARTNER AND I HAD TROUBLE WITH THE POWERPOINT TEMPLATE. AT ONE POINT WE HAD TO RESTART THE ENTIRE POWERPOINT BECAUSE OF THE GLITCHING. IT WAS VERY FRUSTRATING BUT, THIS WAS NECESSARY SO, WE FOCUSED ON WRITING IT AGAIN AND IT ENDED UP BETTER THAN BEFORE! I DON'T THINK I WOULD HAVE DONE ANYTHING DIFFERENTLY; I THINK EVERYTHING WENT WELL INCLUDING GETTING OVER THE CHALLENGES.</a:t>
            </a:r>
            <a:endParaRPr lang="en-US" dirty="0"/>
          </a:p>
        </p:txBody>
      </p:sp>
      <p:sp>
        <p:nvSpPr>
          <p:cNvPr id="2" name="Title 1">
            <a:extLst>
              <a:ext uri="{FF2B5EF4-FFF2-40B4-BE49-F238E27FC236}">
                <a16:creationId xmlns:a16="http://schemas.microsoft.com/office/drawing/2014/main" id="{2AF12A86-8532-4FAF-8292-13ADB0B6FA06}"/>
              </a:ext>
            </a:extLst>
          </p:cNvPr>
          <p:cNvSpPr>
            <a:spLocks noGrp="1"/>
          </p:cNvSpPr>
          <p:nvPr>
            <p:ph type="title"/>
          </p:nvPr>
        </p:nvSpPr>
        <p:spPr>
          <a:xfrm>
            <a:off x="-740854" y="-2291597"/>
            <a:ext cx="10364451" cy="1596177"/>
          </a:xfrm>
        </p:spPr>
        <p:txBody>
          <a:bodyPr/>
          <a:lstStyle/>
          <a:p>
            <a:endParaRPr lang="en-US" dirty="0"/>
          </a:p>
        </p:txBody>
      </p:sp>
    </p:spTree>
    <p:extLst>
      <p:ext uri="{BB962C8B-B14F-4D97-AF65-F5344CB8AC3E}">
        <p14:creationId xmlns:p14="http://schemas.microsoft.com/office/powerpoint/2010/main" val="39742287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Droplet</vt:lpstr>
      <vt:lpstr>Reflection 1</vt:lpstr>
      <vt:lpstr>PowerPoint Presentation</vt:lpstr>
      <vt:lpstr>PowerPoint Presentation</vt:lpstr>
      <vt:lpstr>Background</vt:lpstr>
      <vt:lpstr>What makes me proud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372</cp:revision>
  <dcterms:created xsi:type="dcterms:W3CDTF">2021-01-25T15:55:07Z</dcterms:created>
  <dcterms:modified xsi:type="dcterms:W3CDTF">2021-04-06T05:56:04Z</dcterms:modified>
</cp:coreProperties>
</file>