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4"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2151E6-52B1-3F43-BC71-F259BD937EB3}" v="53" dt="2021-02-23T07:34:42.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7"/>
  </p:normalViewPr>
  <p:slideViewPr>
    <p:cSldViewPr snapToGrid="0" snapToObjects="1">
      <p:cViewPr>
        <p:scale>
          <a:sx n="96" d="100"/>
          <a:sy n="96" d="100"/>
        </p:scale>
        <p:origin x="116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40049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4904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71217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403050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86285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20332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6797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8464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62395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8471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2/23/2021</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9780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2/23/2021</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3945805875"/>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bh/swb85nfn0nq98jl9s7l11gp40000gn/T/com.microsoft.Word/WebArchiveCopyPasteTempFiles/ka6emdwhael51.jpg%3fwidth=640&amp;crop=smart&amp;auto=webp&amp;s=7aeec81205143163e4bd37792f089cdcd01a9b0c"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aziamagazine.com/articles/kendall-jenner-home-virtual-tou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23" name="Rectangle 255">
            <a:extLst>
              <a:ext uri="{FF2B5EF4-FFF2-40B4-BE49-F238E27FC236}">
                <a16:creationId xmlns:a16="http://schemas.microsoft.com/office/drawing/2014/main" id="{17121B47-384D-4AA6-BFEE-9EB117D2A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4" name="Rectangle 256">
            <a:extLst>
              <a:ext uri="{FF2B5EF4-FFF2-40B4-BE49-F238E27FC236}">
                <a16:creationId xmlns:a16="http://schemas.microsoft.com/office/drawing/2014/main" id="{B8AA8937-D869-4CEB-9DB3-A2AAE5433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5" name="Rectangle 257">
            <a:extLst>
              <a:ext uri="{FF2B5EF4-FFF2-40B4-BE49-F238E27FC236}">
                <a16:creationId xmlns:a16="http://schemas.microsoft.com/office/drawing/2014/main" id="{B84EE3D2-B06F-47DE-AAC1-4DB46BF883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 y="1378872"/>
            <a:ext cx="6040389" cy="42388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0D617E-371B-0E48-864F-274CA9F7F22E}"/>
              </a:ext>
            </a:extLst>
          </p:cNvPr>
          <p:cNvSpPr>
            <a:spLocks noGrp="1"/>
          </p:cNvSpPr>
          <p:nvPr>
            <p:ph type="ctrTitle"/>
          </p:nvPr>
        </p:nvSpPr>
        <p:spPr>
          <a:xfrm>
            <a:off x="1605379" y="1945133"/>
            <a:ext cx="4582230" cy="2244152"/>
          </a:xfrm>
        </p:spPr>
        <p:txBody>
          <a:bodyPr>
            <a:normAutofit/>
          </a:bodyPr>
          <a:lstStyle/>
          <a:p>
            <a:r>
              <a:rPr lang="en-US" sz="4400"/>
              <a:t>Digital footprint on Kendall Jenner</a:t>
            </a:r>
          </a:p>
        </p:txBody>
      </p:sp>
      <p:sp>
        <p:nvSpPr>
          <p:cNvPr id="3" name="Subtitle 2">
            <a:extLst>
              <a:ext uri="{FF2B5EF4-FFF2-40B4-BE49-F238E27FC236}">
                <a16:creationId xmlns:a16="http://schemas.microsoft.com/office/drawing/2014/main" id="{A2D7CF70-99D3-744A-AFE0-7740BF7740C5}"/>
              </a:ext>
            </a:extLst>
          </p:cNvPr>
          <p:cNvSpPr>
            <a:spLocks noGrp="1"/>
          </p:cNvSpPr>
          <p:nvPr>
            <p:ph type="subTitle" idx="1"/>
          </p:nvPr>
        </p:nvSpPr>
        <p:spPr>
          <a:xfrm>
            <a:off x="1605380" y="4434541"/>
            <a:ext cx="4582229" cy="656862"/>
          </a:xfrm>
        </p:spPr>
        <p:txBody>
          <a:bodyPr>
            <a:normAutofit/>
          </a:bodyPr>
          <a:lstStyle/>
          <a:p>
            <a:r>
              <a:rPr lang="en-US"/>
              <a:t>By: Kaia Mclaughlin</a:t>
            </a:r>
          </a:p>
        </p:txBody>
      </p:sp>
      <p:grpSp>
        <p:nvGrpSpPr>
          <p:cNvPr id="3226" name="Group 258">
            <a:extLst>
              <a:ext uri="{FF2B5EF4-FFF2-40B4-BE49-F238E27FC236}">
                <a16:creationId xmlns:a16="http://schemas.microsoft.com/office/drawing/2014/main" id="{6599FC7B-1DF7-4530-83E5-C095D4A2D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80590" y="0"/>
            <a:ext cx="1355886" cy="6796617"/>
            <a:chOff x="10580590" y="0"/>
            <a:chExt cx="1355886" cy="6796617"/>
          </a:xfrm>
        </p:grpSpPr>
        <p:sp>
          <p:nvSpPr>
            <p:cNvPr id="260" name="Freeform 8">
              <a:extLst>
                <a:ext uri="{FF2B5EF4-FFF2-40B4-BE49-F238E27FC236}">
                  <a16:creationId xmlns:a16="http://schemas.microsoft.com/office/drawing/2014/main" id="{2DE640CE-132C-43BE-BCA3-8F0BE59F4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595" y="668164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0">
              <a:extLst>
                <a:ext uri="{FF2B5EF4-FFF2-40B4-BE49-F238E27FC236}">
                  <a16:creationId xmlns:a16="http://schemas.microsoft.com/office/drawing/2014/main" id="{000F7CF0-3D04-492F-A268-9018177261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0842" y="152662"/>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15">
              <a:extLst>
                <a:ext uri="{FF2B5EF4-FFF2-40B4-BE49-F238E27FC236}">
                  <a16:creationId xmlns:a16="http://schemas.microsoft.com/office/drawing/2014/main" id="{C1DEC041-746E-4EA1-B788-1F7F748351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4772" y="666859"/>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18">
              <a:extLst>
                <a:ext uri="{FF2B5EF4-FFF2-40B4-BE49-F238E27FC236}">
                  <a16:creationId xmlns:a16="http://schemas.microsoft.com/office/drawing/2014/main" id="{5F1AFD93-4239-40D2-8DCA-F946C9E6E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8186" y="41011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9">
              <a:extLst>
                <a:ext uri="{FF2B5EF4-FFF2-40B4-BE49-F238E27FC236}">
                  <a16:creationId xmlns:a16="http://schemas.microsoft.com/office/drawing/2014/main" id="{F7C397F6-59FA-4A2D-8F3F-BEB6EE859D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8104" y="2096992"/>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20">
              <a:extLst>
                <a:ext uri="{FF2B5EF4-FFF2-40B4-BE49-F238E27FC236}">
                  <a16:creationId xmlns:a16="http://schemas.microsoft.com/office/drawing/2014/main" id="{19BD7C73-D214-444B-88EB-EE29E138BD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2867" y="229455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22">
              <a:extLst>
                <a:ext uri="{FF2B5EF4-FFF2-40B4-BE49-F238E27FC236}">
                  <a16:creationId xmlns:a16="http://schemas.microsoft.com/office/drawing/2014/main" id="{C4F6F166-B2C7-4DEF-9D27-8C7C5281ED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2206" y="1124393"/>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27" name="Freeform 23">
              <a:extLst>
                <a:ext uri="{FF2B5EF4-FFF2-40B4-BE49-F238E27FC236}">
                  <a16:creationId xmlns:a16="http://schemas.microsoft.com/office/drawing/2014/main" id="{1836659E-9BA4-478B-888E-7918CD1E4F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5893" y="911827"/>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28" name="Freeform 26">
              <a:extLst>
                <a:ext uri="{FF2B5EF4-FFF2-40B4-BE49-F238E27FC236}">
                  <a16:creationId xmlns:a16="http://schemas.microsoft.com/office/drawing/2014/main" id="{11DC92E8-61D6-4678-A815-0A449C372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117" y="1395534"/>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29" name="Freeform 27">
              <a:extLst>
                <a:ext uri="{FF2B5EF4-FFF2-40B4-BE49-F238E27FC236}">
                  <a16:creationId xmlns:a16="http://schemas.microsoft.com/office/drawing/2014/main" id="{16F2F68A-C3D4-4CF7-BC66-3BB510BA9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3593" y="1832636"/>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0" name="Freeform 28">
              <a:extLst>
                <a:ext uri="{FF2B5EF4-FFF2-40B4-BE49-F238E27FC236}">
                  <a16:creationId xmlns:a16="http://schemas.microsoft.com/office/drawing/2014/main" id="{27E279E3-83BE-46D7-BC57-137DED9A1D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0677" y="1610044"/>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1" name="Freeform 30">
              <a:extLst>
                <a:ext uri="{FF2B5EF4-FFF2-40B4-BE49-F238E27FC236}">
                  <a16:creationId xmlns:a16="http://schemas.microsoft.com/office/drawing/2014/main" id="{65AB9160-E89C-4231-9056-39F8CBAF0E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5927" y="1153146"/>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2" name="Freeform 43">
              <a:extLst>
                <a:ext uri="{FF2B5EF4-FFF2-40B4-BE49-F238E27FC236}">
                  <a16:creationId xmlns:a16="http://schemas.microsoft.com/office/drawing/2014/main" id="{8CC42264-7CBA-4049-8CE9-F42DA07F27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9919" y="86103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3" name="Freeform 51">
              <a:extLst>
                <a:ext uri="{FF2B5EF4-FFF2-40B4-BE49-F238E27FC236}">
                  <a16:creationId xmlns:a16="http://schemas.microsoft.com/office/drawing/2014/main" id="{22AC0855-2BCD-48C6-B7E9-93E176449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2888" y="1015451"/>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4" name="Freeform 52">
              <a:extLst>
                <a:ext uri="{FF2B5EF4-FFF2-40B4-BE49-F238E27FC236}">
                  <a16:creationId xmlns:a16="http://schemas.microsoft.com/office/drawing/2014/main" id="{8F2B8603-2341-48E0-A478-D3DEC6BCB3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9893" y="451020"/>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5" name="Freeform 53">
              <a:extLst>
                <a:ext uri="{FF2B5EF4-FFF2-40B4-BE49-F238E27FC236}">
                  <a16:creationId xmlns:a16="http://schemas.microsoft.com/office/drawing/2014/main" id="{9829AAB0-C80F-4816-98D9-B073E0E025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0974" y="1254224"/>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6" name="Freeform 54">
              <a:extLst>
                <a:ext uri="{FF2B5EF4-FFF2-40B4-BE49-F238E27FC236}">
                  <a16:creationId xmlns:a16="http://schemas.microsoft.com/office/drawing/2014/main" id="{FFF2AF19-A868-44F8-944E-8625EFEA7A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6821" y="614648"/>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7" name="Freeform 55">
              <a:extLst>
                <a:ext uri="{FF2B5EF4-FFF2-40B4-BE49-F238E27FC236}">
                  <a16:creationId xmlns:a16="http://schemas.microsoft.com/office/drawing/2014/main" id="{19C481A9-3BCA-4C40-A323-E99C94813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0834" y="1463825"/>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8" name="Freeform 56">
              <a:extLst>
                <a:ext uri="{FF2B5EF4-FFF2-40B4-BE49-F238E27FC236}">
                  <a16:creationId xmlns:a16="http://schemas.microsoft.com/office/drawing/2014/main" id="{B6DEB2DB-99F0-41FE-8F15-BEB091B251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0530" y="229386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9" name="Freeform 57">
              <a:extLst>
                <a:ext uri="{FF2B5EF4-FFF2-40B4-BE49-F238E27FC236}">
                  <a16:creationId xmlns:a16="http://schemas.microsoft.com/office/drawing/2014/main" id="{635C6778-22C5-4739-ADA3-03D9500BA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6983" y="1673570"/>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0" name="Freeform 59">
              <a:extLst>
                <a:ext uri="{FF2B5EF4-FFF2-40B4-BE49-F238E27FC236}">
                  <a16:creationId xmlns:a16="http://schemas.microsoft.com/office/drawing/2014/main" id="{2A768F35-A374-4597-8C0F-E5E9170C4C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6433" y="255923"/>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1" name="Freeform 60">
              <a:extLst>
                <a:ext uri="{FF2B5EF4-FFF2-40B4-BE49-F238E27FC236}">
                  <a16:creationId xmlns:a16="http://schemas.microsoft.com/office/drawing/2014/main" id="{3F5CA884-0B4E-4C1E-A397-B03B860D2D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1664" y="190336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2" name="Freeform 61">
              <a:extLst>
                <a:ext uri="{FF2B5EF4-FFF2-40B4-BE49-F238E27FC236}">
                  <a16:creationId xmlns:a16="http://schemas.microsoft.com/office/drawing/2014/main" id="{319CE7B5-B5E2-4F13-ABF5-1CDF086540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961" y="2137724"/>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3" name="Freeform 78">
              <a:extLst>
                <a:ext uri="{FF2B5EF4-FFF2-40B4-BE49-F238E27FC236}">
                  <a16:creationId xmlns:a16="http://schemas.microsoft.com/office/drawing/2014/main" id="{397D2E03-98AE-4647-821F-85862785B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47199" y="72146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4" name="Freeform 79">
              <a:extLst>
                <a:ext uri="{FF2B5EF4-FFF2-40B4-BE49-F238E27FC236}">
                  <a16:creationId xmlns:a16="http://schemas.microsoft.com/office/drawing/2014/main" id="{17C275DB-E849-4EA4-8713-32B5D2DE9B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9571" y="952508"/>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5" name="Freeform 80">
              <a:extLst>
                <a:ext uri="{FF2B5EF4-FFF2-40B4-BE49-F238E27FC236}">
                  <a16:creationId xmlns:a16="http://schemas.microsoft.com/office/drawing/2014/main" id="{5C9D14FB-8462-4595-9073-0C1669E55D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4230" y="1190303"/>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6" name="Freeform 82">
              <a:extLst>
                <a:ext uri="{FF2B5EF4-FFF2-40B4-BE49-F238E27FC236}">
                  <a16:creationId xmlns:a16="http://schemas.microsoft.com/office/drawing/2014/main" id="{61CFC522-2DDE-41FE-A896-31FD81E75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97973" y="5809440"/>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7" name="Freeform 84">
              <a:extLst>
                <a:ext uri="{FF2B5EF4-FFF2-40B4-BE49-F238E27FC236}">
                  <a16:creationId xmlns:a16="http://schemas.microsoft.com/office/drawing/2014/main" id="{1DE986F0-71DA-4FC5-9B8D-B80BCA378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8689" y="51687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8" name="Freeform 86">
              <a:extLst>
                <a:ext uri="{FF2B5EF4-FFF2-40B4-BE49-F238E27FC236}">
                  <a16:creationId xmlns:a16="http://schemas.microsoft.com/office/drawing/2014/main" id="{FD3945E4-65D1-40A4-AA52-E82C5758B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38658" y="170868"/>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49" name="Freeform 89">
              <a:extLst>
                <a:ext uri="{FF2B5EF4-FFF2-40B4-BE49-F238E27FC236}">
                  <a16:creationId xmlns:a16="http://schemas.microsoft.com/office/drawing/2014/main" id="{69EDD546-3725-4141-9AEE-446524F56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95939" y="5625289"/>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0" name="Freeform 90">
              <a:extLst>
                <a:ext uri="{FF2B5EF4-FFF2-40B4-BE49-F238E27FC236}">
                  <a16:creationId xmlns:a16="http://schemas.microsoft.com/office/drawing/2014/main" id="{29EB779D-53F9-4449-A3B9-B16A6EBF4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71313" y="2076674"/>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1" name="Freeform 105">
              <a:extLst>
                <a:ext uri="{FF2B5EF4-FFF2-40B4-BE49-F238E27FC236}">
                  <a16:creationId xmlns:a16="http://schemas.microsoft.com/office/drawing/2014/main" id="{C163A133-1361-488B-ACD1-7F6A6DE25E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9649" y="5935260"/>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2" name="Freeform 106">
              <a:extLst>
                <a:ext uri="{FF2B5EF4-FFF2-40B4-BE49-F238E27FC236}">
                  <a16:creationId xmlns:a16="http://schemas.microsoft.com/office/drawing/2014/main" id="{0D0520FA-0028-46DA-BF2D-2DC8D74D4F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4357" y="5894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3" name="Freeform 108">
              <a:extLst>
                <a:ext uri="{FF2B5EF4-FFF2-40B4-BE49-F238E27FC236}">
                  <a16:creationId xmlns:a16="http://schemas.microsoft.com/office/drawing/2014/main" id="{23F22E59-1B66-47AA-BA81-7B4191A480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59785" y="1102738"/>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4" name="Freeform 110">
              <a:extLst>
                <a:ext uri="{FF2B5EF4-FFF2-40B4-BE49-F238E27FC236}">
                  <a16:creationId xmlns:a16="http://schemas.microsoft.com/office/drawing/2014/main" id="{36F7FB00-9A76-4C0E-A05C-CA6B96A1D0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52081" y="34165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5" name="Freeform 111">
              <a:extLst>
                <a:ext uri="{FF2B5EF4-FFF2-40B4-BE49-F238E27FC236}">
                  <a16:creationId xmlns:a16="http://schemas.microsoft.com/office/drawing/2014/main" id="{68DA8E50-B15F-4B3A-90EC-2A03E257B2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6505" y="1297711"/>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6" name="Freeform 112">
              <a:extLst>
                <a:ext uri="{FF2B5EF4-FFF2-40B4-BE49-F238E27FC236}">
                  <a16:creationId xmlns:a16="http://schemas.microsoft.com/office/drawing/2014/main" id="{82C7AB40-A354-4997-93B2-B7DE6C7D44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2783" y="91049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7" name="Freeform 123">
              <a:extLst>
                <a:ext uri="{FF2B5EF4-FFF2-40B4-BE49-F238E27FC236}">
                  <a16:creationId xmlns:a16="http://schemas.microsoft.com/office/drawing/2014/main" id="{C62E3823-6812-4FC3-9E11-0D743AF69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3793" y="21405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8" name="Freeform 130">
              <a:extLst>
                <a:ext uri="{FF2B5EF4-FFF2-40B4-BE49-F238E27FC236}">
                  <a16:creationId xmlns:a16="http://schemas.microsoft.com/office/drawing/2014/main" id="{BD38CEC7-EB05-4770-88A0-21AB3389EC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07014" y="50330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9" name="Freeform 131">
              <a:extLst>
                <a:ext uri="{FF2B5EF4-FFF2-40B4-BE49-F238E27FC236}">
                  <a16:creationId xmlns:a16="http://schemas.microsoft.com/office/drawing/2014/main" id="{2C2A7A5C-8262-4207-A106-7925BEE25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20832" y="1058290"/>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0" name="Freeform 132">
              <a:extLst>
                <a:ext uri="{FF2B5EF4-FFF2-40B4-BE49-F238E27FC236}">
                  <a16:creationId xmlns:a16="http://schemas.microsoft.com/office/drawing/2014/main" id="{109B8939-2359-4AA5-BE84-D08AD6896C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04163" y="5894067"/>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1" name="Freeform 135">
              <a:extLst>
                <a:ext uri="{FF2B5EF4-FFF2-40B4-BE49-F238E27FC236}">
                  <a16:creationId xmlns:a16="http://schemas.microsoft.com/office/drawing/2014/main" id="{28E156B2-2673-4090-B92A-DD788F9182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08171" y="828632"/>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2" name="Freeform 141">
              <a:extLst>
                <a:ext uri="{FF2B5EF4-FFF2-40B4-BE49-F238E27FC236}">
                  <a16:creationId xmlns:a16="http://schemas.microsoft.com/office/drawing/2014/main" id="{7EF42F55-E2C9-4A07-91DA-8C10E0D7F4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58486" y="1194032"/>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3" name="Freeform 5">
              <a:extLst>
                <a:ext uri="{FF2B5EF4-FFF2-40B4-BE49-F238E27FC236}">
                  <a16:creationId xmlns:a16="http://schemas.microsoft.com/office/drawing/2014/main" id="{1230B5C4-95EA-4655-8618-08D13B32DC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8752" y="2765620"/>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4" name="Freeform 6">
              <a:extLst>
                <a:ext uri="{FF2B5EF4-FFF2-40B4-BE49-F238E27FC236}">
                  <a16:creationId xmlns:a16="http://schemas.microsoft.com/office/drawing/2014/main" id="{90469482-5E37-4BFE-9F83-760D56D2CA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0279" y="510977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5" name="Freeform 7">
              <a:extLst>
                <a:ext uri="{FF2B5EF4-FFF2-40B4-BE49-F238E27FC236}">
                  <a16:creationId xmlns:a16="http://schemas.microsoft.com/office/drawing/2014/main" id="{14E7CD44-9E2F-4FB6-AED9-D9BDB042E7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8709" y="2479307"/>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6" name="Freeform 8">
              <a:extLst>
                <a:ext uri="{FF2B5EF4-FFF2-40B4-BE49-F238E27FC236}">
                  <a16:creationId xmlns:a16="http://schemas.microsoft.com/office/drawing/2014/main" id="{4DF38201-76AF-46C0-B2C7-3643EEED0A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157" y="48107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7" name="Freeform 9">
              <a:extLst>
                <a:ext uri="{FF2B5EF4-FFF2-40B4-BE49-F238E27FC236}">
                  <a16:creationId xmlns:a16="http://schemas.microsoft.com/office/drawing/2014/main" id="{F829FF5C-5043-4640-B01F-F0F28271D7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5295" y="4530259"/>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8" name="Freeform 11">
              <a:extLst>
                <a:ext uri="{FF2B5EF4-FFF2-40B4-BE49-F238E27FC236}">
                  <a16:creationId xmlns:a16="http://schemas.microsoft.com/office/drawing/2014/main" id="{D8EEAE37-148C-4CE3-89B1-152EA4AFD5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5656" y="4269027"/>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69" name="Freeform 12">
              <a:extLst>
                <a:ext uri="{FF2B5EF4-FFF2-40B4-BE49-F238E27FC236}">
                  <a16:creationId xmlns:a16="http://schemas.microsoft.com/office/drawing/2014/main" id="{A61104F5-14AD-4EB7-A54C-DAF0A2FCAB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7432" y="3766546"/>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0" name="Freeform 13">
              <a:extLst>
                <a:ext uri="{FF2B5EF4-FFF2-40B4-BE49-F238E27FC236}">
                  <a16:creationId xmlns:a16="http://schemas.microsoft.com/office/drawing/2014/main" id="{EC38536F-D0A4-4AEC-A9F8-389E8990D9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1897" y="3170516"/>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1" name="Freeform 14">
              <a:extLst>
                <a:ext uri="{FF2B5EF4-FFF2-40B4-BE49-F238E27FC236}">
                  <a16:creationId xmlns:a16="http://schemas.microsoft.com/office/drawing/2014/main" id="{127854F2-6E1A-4EFC-855D-55DECDD8B9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2537" y="341044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2" name="Freeform 16">
              <a:extLst>
                <a:ext uri="{FF2B5EF4-FFF2-40B4-BE49-F238E27FC236}">
                  <a16:creationId xmlns:a16="http://schemas.microsoft.com/office/drawing/2014/main" id="{9A119165-64BD-4252-8438-117F3E43E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06272" y="4009578"/>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3" name="Freeform 17">
              <a:extLst>
                <a:ext uri="{FF2B5EF4-FFF2-40B4-BE49-F238E27FC236}">
                  <a16:creationId xmlns:a16="http://schemas.microsoft.com/office/drawing/2014/main" id="{B53A63B6-93A3-46DF-8EBB-4489436719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1251" y="5422266"/>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4" name="Freeform 21">
              <a:extLst>
                <a:ext uri="{FF2B5EF4-FFF2-40B4-BE49-F238E27FC236}">
                  <a16:creationId xmlns:a16="http://schemas.microsoft.com/office/drawing/2014/main" id="{B84CD6CD-22DF-4D8A-9074-674F7B23D5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9242" y="5733420"/>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5" name="Freeform 25">
              <a:extLst>
                <a:ext uri="{FF2B5EF4-FFF2-40B4-BE49-F238E27FC236}">
                  <a16:creationId xmlns:a16="http://schemas.microsoft.com/office/drawing/2014/main" id="{6CAC2E54-038E-42E0-A5CA-7260279ABC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0615" y="6658415"/>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6" name="Freeform 29">
              <a:extLst>
                <a:ext uri="{FF2B5EF4-FFF2-40B4-BE49-F238E27FC236}">
                  <a16:creationId xmlns:a16="http://schemas.microsoft.com/office/drawing/2014/main" id="{9D859BA7-EA9B-49BC-BAB5-5AA5DD9628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0125" y="5972127"/>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7" name="Freeform 31">
              <a:extLst>
                <a:ext uri="{FF2B5EF4-FFF2-40B4-BE49-F238E27FC236}">
                  <a16:creationId xmlns:a16="http://schemas.microsoft.com/office/drawing/2014/main" id="{132A12C0-F9E0-402E-86BF-0CA61264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4008" y="6352160"/>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8" name="Freeform 32">
              <a:extLst>
                <a:ext uri="{FF2B5EF4-FFF2-40B4-BE49-F238E27FC236}">
                  <a16:creationId xmlns:a16="http://schemas.microsoft.com/office/drawing/2014/main" id="{B6052C85-F025-4AEC-BA73-B3D732161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0006" y="3296600"/>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9" name="Freeform 33">
              <a:extLst>
                <a:ext uri="{FF2B5EF4-FFF2-40B4-BE49-F238E27FC236}">
                  <a16:creationId xmlns:a16="http://schemas.microsoft.com/office/drawing/2014/main" id="{5DEC65F1-8509-4F25-9D55-7CD837E18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9919" y="4387911"/>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4" name="Freeform 34">
              <a:extLst>
                <a:ext uri="{FF2B5EF4-FFF2-40B4-BE49-F238E27FC236}">
                  <a16:creationId xmlns:a16="http://schemas.microsoft.com/office/drawing/2014/main" id="{AB3D96EE-DFC5-4071-89B2-F5DB3ACD11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3849" y="5385234"/>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5" name="Freeform 35">
              <a:extLst>
                <a:ext uri="{FF2B5EF4-FFF2-40B4-BE49-F238E27FC236}">
                  <a16:creationId xmlns:a16="http://schemas.microsoft.com/office/drawing/2014/main" id="{8F5F8AEE-422E-4180-8C39-6FCEC059C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9501" y="459613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6" name="Freeform 36">
              <a:extLst>
                <a:ext uri="{FF2B5EF4-FFF2-40B4-BE49-F238E27FC236}">
                  <a16:creationId xmlns:a16="http://schemas.microsoft.com/office/drawing/2014/main" id="{934D274F-F47D-47DE-AF0F-A1939A3F2E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1638" y="6047123"/>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7" name="Freeform 37">
              <a:extLst>
                <a:ext uri="{FF2B5EF4-FFF2-40B4-BE49-F238E27FC236}">
                  <a16:creationId xmlns:a16="http://schemas.microsoft.com/office/drawing/2014/main" id="{0A7C4035-FD5D-4380-90B8-3F24A816C1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3404" y="306066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8" name="Freeform 38">
              <a:extLst>
                <a:ext uri="{FF2B5EF4-FFF2-40B4-BE49-F238E27FC236}">
                  <a16:creationId xmlns:a16="http://schemas.microsoft.com/office/drawing/2014/main" id="{C7F15AEE-302F-4C4B-8669-7D196FA2C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1073" y="4900756"/>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 name="Freeform 39">
              <a:extLst>
                <a:ext uri="{FF2B5EF4-FFF2-40B4-BE49-F238E27FC236}">
                  <a16:creationId xmlns:a16="http://schemas.microsoft.com/office/drawing/2014/main" id="{D034440B-82AF-497A-9D49-3907F4905D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3181" y="5141877"/>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0" name="Freeform 40">
              <a:extLst>
                <a:ext uri="{FF2B5EF4-FFF2-40B4-BE49-F238E27FC236}">
                  <a16:creationId xmlns:a16="http://schemas.microsoft.com/office/drawing/2014/main" id="{C473DED0-7789-47BA-88E9-BA510F17F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8145" y="2598578"/>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1" name="Freeform 41">
              <a:extLst>
                <a:ext uri="{FF2B5EF4-FFF2-40B4-BE49-F238E27FC236}">
                  <a16:creationId xmlns:a16="http://schemas.microsoft.com/office/drawing/2014/main" id="{61660303-C328-4E3E-B718-FF16FE8082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1638" y="62791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2" name="Freeform 42">
              <a:extLst>
                <a:ext uri="{FF2B5EF4-FFF2-40B4-BE49-F238E27FC236}">
                  <a16:creationId xmlns:a16="http://schemas.microsoft.com/office/drawing/2014/main" id="{889A903A-3978-4E46-8E90-C21B27B80F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9806" y="5597147"/>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3" name="Freeform 44">
              <a:extLst>
                <a:ext uri="{FF2B5EF4-FFF2-40B4-BE49-F238E27FC236}">
                  <a16:creationId xmlns:a16="http://schemas.microsoft.com/office/drawing/2014/main" id="{D999DFDA-98C7-49A3-A202-413BE43AB7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596" y="4081275"/>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4" name="Freeform 45">
              <a:extLst>
                <a:ext uri="{FF2B5EF4-FFF2-40B4-BE49-F238E27FC236}">
                  <a16:creationId xmlns:a16="http://schemas.microsoft.com/office/drawing/2014/main" id="{D8AE04A9-F987-40C8-8324-54B6166397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1445" y="5837101"/>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5" name="Freeform 46">
              <a:extLst>
                <a:ext uri="{FF2B5EF4-FFF2-40B4-BE49-F238E27FC236}">
                  <a16:creationId xmlns:a16="http://schemas.microsoft.com/office/drawing/2014/main" id="{6BDC2FAA-6705-4773-A719-9B7BA5EC7F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0504" y="2831197"/>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6" name="Freeform 47">
              <a:extLst>
                <a:ext uri="{FF2B5EF4-FFF2-40B4-BE49-F238E27FC236}">
                  <a16:creationId xmlns:a16="http://schemas.microsoft.com/office/drawing/2014/main" id="{39D3DD60-78EA-41B8-9629-B2097C0257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8649" y="385014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7" name="Freeform 48">
              <a:extLst>
                <a:ext uri="{FF2B5EF4-FFF2-40B4-BE49-F238E27FC236}">
                  <a16:creationId xmlns:a16="http://schemas.microsoft.com/office/drawing/2014/main" id="{C82D54CE-3C15-4476-A162-D2B1846087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3906" y="3616678"/>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8" name="Freeform 49">
              <a:extLst>
                <a:ext uri="{FF2B5EF4-FFF2-40B4-BE49-F238E27FC236}">
                  <a16:creationId xmlns:a16="http://schemas.microsoft.com/office/drawing/2014/main" id="{C77AD9C8-EFE2-459E-9D2D-6D3F900356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2520" y="650834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9" name="Freeform 70">
              <a:extLst>
                <a:ext uri="{FF2B5EF4-FFF2-40B4-BE49-F238E27FC236}">
                  <a16:creationId xmlns:a16="http://schemas.microsoft.com/office/drawing/2014/main" id="{A0B8A69D-893C-4130-B6D9-EE7A415164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099" y="6187020"/>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0" name="Freeform 75">
              <a:extLst>
                <a:ext uri="{FF2B5EF4-FFF2-40B4-BE49-F238E27FC236}">
                  <a16:creationId xmlns:a16="http://schemas.microsoft.com/office/drawing/2014/main" id="{98B6FAFB-A59E-4743-88ED-ECC8308A16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6635" y="2983476"/>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1" name="Freeform 85">
              <a:extLst>
                <a:ext uri="{FF2B5EF4-FFF2-40B4-BE49-F238E27FC236}">
                  <a16:creationId xmlns:a16="http://schemas.microsoft.com/office/drawing/2014/main" id="{AD93045F-69E5-4B98-8A99-B093F9A436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6504" y="643501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2" name="Freeform 87">
              <a:extLst>
                <a:ext uri="{FF2B5EF4-FFF2-40B4-BE49-F238E27FC236}">
                  <a16:creationId xmlns:a16="http://schemas.microsoft.com/office/drawing/2014/main" id="{EE6C8149-2426-4883-A4E6-70F4CB0BF3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3983" y="665805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3" name="Freeform 117">
              <a:extLst>
                <a:ext uri="{FF2B5EF4-FFF2-40B4-BE49-F238E27FC236}">
                  <a16:creationId xmlns:a16="http://schemas.microsoft.com/office/drawing/2014/main" id="{AD2584B5-8D22-45BD-A767-26635B70D5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0501" y="587577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4" name="Freeform 118">
              <a:extLst>
                <a:ext uri="{FF2B5EF4-FFF2-40B4-BE49-F238E27FC236}">
                  <a16:creationId xmlns:a16="http://schemas.microsoft.com/office/drawing/2014/main" id="{21F6A307-936F-4618-8F06-A639C91C97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0865" y="6433515"/>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5" name="Freeform 119">
              <a:extLst>
                <a:ext uri="{FF2B5EF4-FFF2-40B4-BE49-F238E27FC236}">
                  <a16:creationId xmlns:a16="http://schemas.microsoft.com/office/drawing/2014/main" id="{4E79E3A2-3436-4935-AFA0-6D81A1F545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67932" y="617468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6" name="Freeform 139">
              <a:extLst>
                <a:ext uri="{FF2B5EF4-FFF2-40B4-BE49-F238E27FC236}">
                  <a16:creationId xmlns:a16="http://schemas.microsoft.com/office/drawing/2014/main" id="{88D3F1C3-57F7-4475-BE24-994E429A78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94855" y="6687383"/>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7" name="Freeform 144">
              <a:extLst>
                <a:ext uri="{FF2B5EF4-FFF2-40B4-BE49-F238E27FC236}">
                  <a16:creationId xmlns:a16="http://schemas.microsoft.com/office/drawing/2014/main" id="{15EE5509-C1EF-4CE6-8DFF-08F8CFF950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54987" y="6067649"/>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8" name="Freeform 145">
              <a:extLst>
                <a:ext uri="{FF2B5EF4-FFF2-40B4-BE49-F238E27FC236}">
                  <a16:creationId xmlns:a16="http://schemas.microsoft.com/office/drawing/2014/main" id="{4E19D03A-8D08-4A59-A8B8-E44825AD5F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72583" y="6357067"/>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9" name="Freeform 8">
              <a:extLst>
                <a:ext uri="{FF2B5EF4-FFF2-40B4-BE49-F238E27FC236}">
                  <a16:creationId xmlns:a16="http://schemas.microsoft.com/office/drawing/2014/main" id="{24C9664D-878C-4BAE-9D15-1B5F9222E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3983" y="596321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0" name="Freeform 8">
              <a:extLst>
                <a:ext uri="{FF2B5EF4-FFF2-40B4-BE49-F238E27FC236}">
                  <a16:creationId xmlns:a16="http://schemas.microsoft.com/office/drawing/2014/main" id="{49E2A78F-5EF2-48FF-9F7B-F4F265DE34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661" y="3532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1" name="Freeform 8">
              <a:extLst>
                <a:ext uri="{FF2B5EF4-FFF2-40B4-BE49-F238E27FC236}">
                  <a16:creationId xmlns:a16="http://schemas.microsoft.com/office/drawing/2014/main" id="{410802B9-9228-43C9-A27E-CB4CC0B50D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87838" y="975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2" name="Freeform 106">
              <a:extLst>
                <a:ext uri="{FF2B5EF4-FFF2-40B4-BE49-F238E27FC236}">
                  <a16:creationId xmlns:a16="http://schemas.microsoft.com/office/drawing/2014/main" id="{2EB97A80-0E3D-48D2-B0C2-E10739A39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67088" y="18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3" name="Freeform 106">
              <a:extLst>
                <a:ext uri="{FF2B5EF4-FFF2-40B4-BE49-F238E27FC236}">
                  <a16:creationId xmlns:a16="http://schemas.microsoft.com/office/drawing/2014/main" id="{9C52230F-B5E5-40D3-8563-0914770C7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0290" y="575918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3073" name="Picture 5" descr="r/kendalljenner - Goddess">
            <a:extLst>
              <a:ext uri="{FF2B5EF4-FFF2-40B4-BE49-F238E27FC236}">
                <a16:creationId xmlns:a16="http://schemas.microsoft.com/office/drawing/2014/main" id="{CD8A6694-BB4D-544E-BE91-2243F67F1BA8}"/>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165" r="4" b="20793"/>
          <a:stretch>
            <a:fillRect/>
          </a:stretch>
        </p:blipFill>
        <p:spPr bwMode="auto">
          <a:xfrm>
            <a:off x="6874939" y="1378872"/>
            <a:ext cx="4470215" cy="423881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FAB03CD6-0204-D74D-8C1A-5235F724C1C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7049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8" name="Rectangle 255">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9" name="Rectangle 256">
            <a:extLst>
              <a:ext uri="{FF2B5EF4-FFF2-40B4-BE49-F238E27FC236}">
                <a16:creationId xmlns:a16="http://schemas.microsoft.com/office/drawing/2014/main" id="{7FF62AAC-1C5B-406E-8F1E-5B0FD8E9D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EBC771-9533-9042-9466-CA04092118E1}"/>
              </a:ext>
            </a:extLst>
          </p:cNvPr>
          <p:cNvSpPr>
            <a:spLocks noGrp="1"/>
          </p:cNvSpPr>
          <p:nvPr>
            <p:ph type="title"/>
          </p:nvPr>
        </p:nvSpPr>
        <p:spPr>
          <a:xfrm>
            <a:off x="1073811" y="718366"/>
            <a:ext cx="9483513" cy="944656"/>
          </a:xfrm>
        </p:spPr>
        <p:txBody>
          <a:bodyPr>
            <a:normAutofit/>
          </a:bodyPr>
          <a:lstStyle/>
          <a:p>
            <a:pPr>
              <a:lnSpc>
                <a:spcPct val="90000"/>
              </a:lnSpc>
            </a:pPr>
            <a:r>
              <a:rPr lang="en-US" sz="2800"/>
              <a:t>How expansive is Kendall Jenner’s digital footprint?</a:t>
            </a:r>
          </a:p>
        </p:txBody>
      </p:sp>
      <p:sp>
        <p:nvSpPr>
          <p:cNvPr id="560" name="Rectangle 257">
            <a:extLst>
              <a:ext uri="{FF2B5EF4-FFF2-40B4-BE49-F238E27FC236}">
                <a16:creationId xmlns:a16="http://schemas.microsoft.com/office/drawing/2014/main" id="{EC2268EF-1ED3-4797-8355-F5078CB18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90700" y="1883764"/>
            <a:ext cx="8978579" cy="4097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7FB875-045E-794B-B76E-BDCD32EDB34F}"/>
              </a:ext>
            </a:extLst>
          </p:cNvPr>
          <p:cNvSpPr>
            <a:spLocks noGrp="1"/>
          </p:cNvSpPr>
          <p:nvPr>
            <p:ph idx="1"/>
          </p:nvPr>
        </p:nvSpPr>
        <p:spPr>
          <a:xfrm>
            <a:off x="2503967" y="2478755"/>
            <a:ext cx="7598826" cy="2945618"/>
          </a:xfrm>
        </p:spPr>
        <p:txBody>
          <a:bodyPr>
            <a:normAutofit fontScale="85000" lnSpcReduction="10000"/>
          </a:bodyPr>
          <a:lstStyle/>
          <a:p>
            <a:pPr marL="0" indent="0">
              <a:buNone/>
            </a:pPr>
            <a:r>
              <a:rPr lang="en-US" sz="1900" dirty="0"/>
              <a:t>Kendall Jenner – is a 25-year-old American super model. This celebrity has a large digital footprint. This is because she is the highest paid super model in the world. She posts on many social medias, some main medias are, Facebook, Instagram, Twitter and You tube. Out of all the medias she uses, she is the most popular on Instagram and has an outstanding a mount of followers, 153 million to be exact. She posts 1  - 3 times a day. But more if it were a holiday or if she finished a collab with a brand. A couple of examples: Chanel, Michael Kors, Marc Jacobs, Fendi, and H&amp;M.</a:t>
            </a:r>
          </a:p>
        </p:txBody>
      </p:sp>
      <p:grpSp>
        <p:nvGrpSpPr>
          <p:cNvPr id="259" name="Group 258">
            <a:extLst>
              <a:ext uri="{FF2B5EF4-FFF2-40B4-BE49-F238E27FC236}">
                <a16:creationId xmlns:a16="http://schemas.microsoft.com/office/drawing/2014/main" id="{5CCCD93E-51C6-47E1-8405-8D870E6B52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4460" y="-5553"/>
            <a:ext cx="781459" cy="6853105"/>
            <a:chOff x="11084460" y="-5553"/>
            <a:chExt cx="781459" cy="6853105"/>
          </a:xfrm>
        </p:grpSpPr>
        <p:sp>
          <p:nvSpPr>
            <p:cNvPr id="260" name="Freeform 59">
              <a:extLst>
                <a:ext uri="{FF2B5EF4-FFF2-40B4-BE49-F238E27FC236}">
                  <a16:creationId xmlns:a16="http://schemas.microsoft.com/office/drawing/2014/main" id="{781905C4-1133-4589-891D-4E6052BC9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5558" y="670863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78">
              <a:extLst>
                <a:ext uri="{FF2B5EF4-FFF2-40B4-BE49-F238E27FC236}">
                  <a16:creationId xmlns:a16="http://schemas.microsoft.com/office/drawing/2014/main" id="{B549DF45-2D76-437C-ACBF-763DF06F3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122" y="65743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79">
              <a:extLst>
                <a:ext uri="{FF2B5EF4-FFF2-40B4-BE49-F238E27FC236}">
                  <a16:creationId xmlns:a16="http://schemas.microsoft.com/office/drawing/2014/main" id="{B49F2B88-F0AA-40D6-997C-4CD28AD29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3494" y="88847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80">
              <a:extLst>
                <a:ext uri="{FF2B5EF4-FFF2-40B4-BE49-F238E27FC236}">
                  <a16:creationId xmlns:a16="http://schemas.microsoft.com/office/drawing/2014/main" id="{36A4A66A-D1F4-4383-8D28-A68695937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8153" y="112627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81">
              <a:extLst>
                <a:ext uri="{FF2B5EF4-FFF2-40B4-BE49-F238E27FC236}">
                  <a16:creationId xmlns:a16="http://schemas.microsoft.com/office/drawing/2014/main" id="{1A73A306-1140-4842-AB32-DEFA0C75D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1203" y="213932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82">
              <a:extLst>
                <a:ext uri="{FF2B5EF4-FFF2-40B4-BE49-F238E27FC236}">
                  <a16:creationId xmlns:a16="http://schemas.microsoft.com/office/drawing/2014/main" id="{9E9F1E99-2F3F-4867-BBFE-FCA8F92CA1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9039" y="191687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83">
              <a:extLst>
                <a:ext uri="{FF2B5EF4-FFF2-40B4-BE49-F238E27FC236}">
                  <a16:creationId xmlns:a16="http://schemas.microsoft.com/office/drawing/2014/main" id="{015B614E-DBF6-4DE6-9339-24B527AE00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1596" y="1602084"/>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84">
              <a:extLst>
                <a:ext uri="{FF2B5EF4-FFF2-40B4-BE49-F238E27FC236}">
                  <a16:creationId xmlns:a16="http://schemas.microsoft.com/office/drawing/2014/main" id="{2D99F085-1658-457C-A1E7-8BB59784E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2612" y="45284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86">
              <a:extLst>
                <a:ext uri="{FF2B5EF4-FFF2-40B4-BE49-F238E27FC236}">
                  <a16:creationId xmlns:a16="http://schemas.microsoft.com/office/drawing/2014/main" id="{72314D71-6CB0-478C-A2EE-9DD68D4B0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2581" y="10683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89">
              <a:extLst>
                <a:ext uri="{FF2B5EF4-FFF2-40B4-BE49-F238E27FC236}">
                  <a16:creationId xmlns:a16="http://schemas.microsoft.com/office/drawing/2014/main" id="{CFF40123-9723-4AED-B3F6-54C54E54AC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384" y="138973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90">
              <a:extLst>
                <a:ext uri="{FF2B5EF4-FFF2-40B4-BE49-F238E27FC236}">
                  <a16:creationId xmlns:a16="http://schemas.microsoft.com/office/drawing/2014/main" id="{18149ACA-B455-497E-A336-7CA5EA3FF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5236" y="20126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62">
              <a:extLst>
                <a:ext uri="{FF2B5EF4-FFF2-40B4-BE49-F238E27FC236}">
                  <a16:creationId xmlns:a16="http://schemas.microsoft.com/office/drawing/2014/main" id="{BEA79FD9-FE3C-474C-9635-FA1AC8B10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8261" y="2886960"/>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63">
              <a:extLst>
                <a:ext uri="{FF2B5EF4-FFF2-40B4-BE49-F238E27FC236}">
                  <a16:creationId xmlns:a16="http://schemas.microsoft.com/office/drawing/2014/main" id="{5A1C9036-2209-48AB-9A45-1CF7A88BC8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9619" y="402557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64">
              <a:extLst>
                <a:ext uri="{FF2B5EF4-FFF2-40B4-BE49-F238E27FC236}">
                  <a16:creationId xmlns:a16="http://schemas.microsoft.com/office/drawing/2014/main" id="{949D7B76-E779-437D-BF53-4B314E304D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570" y="2618652"/>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65">
              <a:extLst>
                <a:ext uri="{FF2B5EF4-FFF2-40B4-BE49-F238E27FC236}">
                  <a16:creationId xmlns:a16="http://schemas.microsoft.com/office/drawing/2014/main" id="{6C7666CC-2CD8-49CF-97E8-03A4748E5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8201" y="376266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66">
              <a:extLst>
                <a:ext uri="{FF2B5EF4-FFF2-40B4-BE49-F238E27FC236}">
                  <a16:creationId xmlns:a16="http://schemas.microsoft.com/office/drawing/2014/main" id="{6694159E-961A-40AD-9710-DE5D858BE2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83" y="5309103"/>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67">
              <a:extLst>
                <a:ext uri="{FF2B5EF4-FFF2-40B4-BE49-F238E27FC236}">
                  <a16:creationId xmlns:a16="http://schemas.microsoft.com/office/drawing/2014/main" id="{3415C869-BF38-4F37-A07D-99863F6F0C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6163" y="452512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68">
              <a:extLst>
                <a:ext uri="{FF2B5EF4-FFF2-40B4-BE49-F238E27FC236}">
                  <a16:creationId xmlns:a16="http://schemas.microsoft.com/office/drawing/2014/main" id="{C532C6F8-F368-4C0C-A0C7-26ED5B5C74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3551" y="3182385"/>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69">
              <a:extLst>
                <a:ext uri="{FF2B5EF4-FFF2-40B4-BE49-F238E27FC236}">
                  <a16:creationId xmlns:a16="http://schemas.microsoft.com/office/drawing/2014/main" id="{CE0F0051-9235-439E-906C-6D4734860A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2808" y="559134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70">
              <a:extLst>
                <a:ext uri="{FF2B5EF4-FFF2-40B4-BE49-F238E27FC236}">
                  <a16:creationId xmlns:a16="http://schemas.microsoft.com/office/drawing/2014/main" id="{595300AA-1720-4A83-A1A6-AEAC14DC4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7021" y="618309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71">
              <a:extLst>
                <a:ext uri="{FF2B5EF4-FFF2-40B4-BE49-F238E27FC236}">
                  <a16:creationId xmlns:a16="http://schemas.microsoft.com/office/drawing/2014/main" id="{4C3205CA-C6A4-4BC9-A856-44012512D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4351" y="5070698"/>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72">
              <a:extLst>
                <a:ext uri="{FF2B5EF4-FFF2-40B4-BE49-F238E27FC236}">
                  <a16:creationId xmlns:a16="http://schemas.microsoft.com/office/drawing/2014/main" id="{2ADF09EA-ED2B-435A-98A9-C04F61AEC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1088" y="484383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73">
              <a:extLst>
                <a:ext uri="{FF2B5EF4-FFF2-40B4-BE49-F238E27FC236}">
                  <a16:creationId xmlns:a16="http://schemas.microsoft.com/office/drawing/2014/main" id="{FECDE996-00DD-4523-A839-977B3099D6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61" y="4344204"/>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74">
              <a:extLst>
                <a:ext uri="{FF2B5EF4-FFF2-40B4-BE49-F238E27FC236}">
                  <a16:creationId xmlns:a16="http://schemas.microsoft.com/office/drawing/2014/main" id="{41E13E80-7416-41BF-9F70-0471C37552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913" y="59244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75">
              <a:extLst>
                <a:ext uri="{FF2B5EF4-FFF2-40B4-BE49-F238E27FC236}">
                  <a16:creationId xmlns:a16="http://schemas.microsoft.com/office/drawing/2014/main" id="{E0904C63-D5F2-4DEC-BC8B-20A26201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922" y="237888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77">
              <a:extLst>
                <a:ext uri="{FF2B5EF4-FFF2-40B4-BE49-F238E27FC236}">
                  <a16:creationId xmlns:a16="http://schemas.microsoft.com/office/drawing/2014/main" id="{E8FF1427-C8C3-4A62-BA09-C39CD288F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4168" y="354316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85">
              <a:extLst>
                <a:ext uri="{FF2B5EF4-FFF2-40B4-BE49-F238E27FC236}">
                  <a16:creationId xmlns:a16="http://schemas.microsoft.com/office/drawing/2014/main" id="{8A423576-FAF7-451E-8E03-BD83EB4C21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40427" y="637098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87">
              <a:extLst>
                <a:ext uri="{FF2B5EF4-FFF2-40B4-BE49-F238E27FC236}">
                  <a16:creationId xmlns:a16="http://schemas.microsoft.com/office/drawing/2014/main" id="{6E983BE2-E9E0-42E2-9321-D69CE9C5D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7906" y="666226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88">
              <a:extLst>
                <a:ext uri="{FF2B5EF4-FFF2-40B4-BE49-F238E27FC236}">
                  <a16:creationId xmlns:a16="http://schemas.microsoft.com/office/drawing/2014/main" id="{D3F95FF6-487C-4B8A-8366-D3ED41932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8467" y="564043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6">
              <a:extLst>
                <a:ext uri="{FF2B5EF4-FFF2-40B4-BE49-F238E27FC236}">
                  <a16:creationId xmlns:a16="http://schemas.microsoft.com/office/drawing/2014/main" id="{7BEB0739-EF74-4D95-80D7-4173F5B98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6657" y="39783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0" name="Freeform 105">
              <a:extLst>
                <a:ext uri="{FF2B5EF4-FFF2-40B4-BE49-F238E27FC236}">
                  <a16:creationId xmlns:a16="http://schemas.microsoft.com/office/drawing/2014/main" id="{783B7BCE-EE41-439B-B505-CCE4A75EA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8643" y="1918333"/>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106">
              <a:extLst>
                <a:ext uri="{FF2B5EF4-FFF2-40B4-BE49-F238E27FC236}">
                  <a16:creationId xmlns:a16="http://schemas.microsoft.com/office/drawing/2014/main" id="{3C74358B-9A47-45F3-8386-A5618A504A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280" y="52545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2" name="Freeform 107">
              <a:extLst>
                <a:ext uri="{FF2B5EF4-FFF2-40B4-BE49-F238E27FC236}">
                  <a16:creationId xmlns:a16="http://schemas.microsoft.com/office/drawing/2014/main" id="{99DE0B49-D1D7-4B06-9F02-E82BAD335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4045" y="220540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108">
              <a:extLst>
                <a:ext uri="{FF2B5EF4-FFF2-40B4-BE49-F238E27FC236}">
                  <a16:creationId xmlns:a16="http://schemas.microsoft.com/office/drawing/2014/main" id="{3E40A68B-6E09-47B3-B503-187E6DB05B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951" y="113529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4" name="Freeform 109">
              <a:extLst>
                <a:ext uri="{FF2B5EF4-FFF2-40B4-BE49-F238E27FC236}">
                  <a16:creationId xmlns:a16="http://schemas.microsoft.com/office/drawing/2014/main" id="{D689A519-2610-420E-A0A9-969BFF67BB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9148" y="1636624"/>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5" name="Freeform 110">
              <a:extLst>
                <a:ext uri="{FF2B5EF4-FFF2-40B4-BE49-F238E27FC236}">
                  <a16:creationId xmlns:a16="http://schemas.microsoft.com/office/drawing/2014/main" id="{6FBC6584-911F-4264-B473-D2BF13165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4" y="27761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6" name="Freeform 111">
              <a:extLst>
                <a:ext uri="{FF2B5EF4-FFF2-40B4-BE49-F238E27FC236}">
                  <a16:creationId xmlns:a16="http://schemas.microsoft.com/office/drawing/2014/main" id="{43BA3088-9071-4CB5-AA87-D26ADA6A0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7203" y="136511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112">
              <a:extLst>
                <a:ext uri="{FF2B5EF4-FFF2-40B4-BE49-F238E27FC236}">
                  <a16:creationId xmlns:a16="http://schemas.microsoft.com/office/drawing/2014/main" id="{036754A1-5FF1-4DAF-865F-51A8F732D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6706" y="8464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122">
              <a:extLst>
                <a:ext uri="{FF2B5EF4-FFF2-40B4-BE49-F238E27FC236}">
                  <a16:creationId xmlns:a16="http://schemas.microsoft.com/office/drawing/2014/main" id="{3113C36F-F2C1-4AEF-907E-B011FC7DF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9267" y="15726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123">
              <a:extLst>
                <a:ext uri="{FF2B5EF4-FFF2-40B4-BE49-F238E27FC236}">
                  <a16:creationId xmlns:a16="http://schemas.microsoft.com/office/drawing/2014/main" id="{05297B79-2217-4E20-ADCE-55A99DFC2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1768" y="208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130">
              <a:extLst>
                <a:ext uri="{FF2B5EF4-FFF2-40B4-BE49-F238E27FC236}">
                  <a16:creationId xmlns:a16="http://schemas.microsoft.com/office/drawing/2014/main" id="{CDFBCAF2-7156-47B5-B4CD-4C9A6B0C57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989" y="49775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131">
              <a:extLst>
                <a:ext uri="{FF2B5EF4-FFF2-40B4-BE49-F238E27FC236}">
                  <a16:creationId xmlns:a16="http://schemas.microsoft.com/office/drawing/2014/main" id="{6141C6ED-A205-4582-B2B7-28AEFFCE9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4755" y="1047421"/>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2" name="Freeform 132">
              <a:extLst>
                <a:ext uri="{FF2B5EF4-FFF2-40B4-BE49-F238E27FC236}">
                  <a16:creationId xmlns:a16="http://schemas.microsoft.com/office/drawing/2014/main" id="{45D98E0C-835E-42DB-8E99-55F88B5D39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6410" y="187389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134">
              <a:extLst>
                <a:ext uri="{FF2B5EF4-FFF2-40B4-BE49-F238E27FC236}">
                  <a16:creationId xmlns:a16="http://schemas.microsoft.com/office/drawing/2014/main" id="{C1A190CA-579E-475F-A682-AE831D0B6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558" y="200578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135">
              <a:extLst>
                <a:ext uri="{FF2B5EF4-FFF2-40B4-BE49-F238E27FC236}">
                  <a16:creationId xmlns:a16="http://schemas.microsoft.com/office/drawing/2014/main" id="{95752704-828A-4BF6-9D5B-7EE272F3C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12094" y="817763"/>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141">
              <a:extLst>
                <a:ext uri="{FF2B5EF4-FFF2-40B4-BE49-F238E27FC236}">
                  <a16:creationId xmlns:a16="http://schemas.microsoft.com/office/drawing/2014/main" id="{1DDC7947-4F4F-4B68-8A9A-5B08914D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6842" y="1202016"/>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6" name="Freeform 91">
              <a:extLst>
                <a:ext uri="{FF2B5EF4-FFF2-40B4-BE49-F238E27FC236}">
                  <a16:creationId xmlns:a16="http://schemas.microsoft.com/office/drawing/2014/main" id="{F9B6A847-04BE-4DA2-9766-403B52C533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7463" y="27004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92">
              <a:extLst>
                <a:ext uri="{FF2B5EF4-FFF2-40B4-BE49-F238E27FC236}">
                  <a16:creationId xmlns:a16="http://schemas.microsoft.com/office/drawing/2014/main" id="{E0120860-FA73-465D-98A8-0A80630A7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6503" y="235689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8" name="Freeform 93">
              <a:extLst>
                <a:ext uri="{FF2B5EF4-FFF2-40B4-BE49-F238E27FC236}">
                  <a16:creationId xmlns:a16="http://schemas.microsoft.com/office/drawing/2014/main" id="{73B154EA-FA98-4BA2-B207-56A75AF5F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5" y="328527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9" name="Freeform 94">
              <a:extLst>
                <a:ext uri="{FF2B5EF4-FFF2-40B4-BE49-F238E27FC236}">
                  <a16:creationId xmlns:a16="http://schemas.microsoft.com/office/drawing/2014/main" id="{CD9D9A2E-D334-4FF7-AE1B-3C73FF735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1111" y="530384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95">
              <a:extLst>
                <a:ext uri="{FF2B5EF4-FFF2-40B4-BE49-F238E27FC236}">
                  <a16:creationId xmlns:a16="http://schemas.microsoft.com/office/drawing/2014/main" id="{C3CEB375-641F-4ACA-BFE8-15BCE9CFB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9462" y="299225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1" name="Freeform 96">
              <a:extLst>
                <a:ext uri="{FF2B5EF4-FFF2-40B4-BE49-F238E27FC236}">
                  <a16:creationId xmlns:a16="http://schemas.microsoft.com/office/drawing/2014/main" id="{64C2C2DC-ADC8-45C1-9176-0BE21158B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4848" y="3511815"/>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2" name="Freeform 97">
              <a:extLst>
                <a:ext uri="{FF2B5EF4-FFF2-40B4-BE49-F238E27FC236}">
                  <a16:creationId xmlns:a16="http://schemas.microsoft.com/office/drawing/2014/main" id="{6DC6FE9E-EE79-4AAD-B79F-D1320F972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4160" y="472066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3" name="Freeform 98">
              <a:extLst>
                <a:ext uri="{FF2B5EF4-FFF2-40B4-BE49-F238E27FC236}">
                  <a16:creationId xmlns:a16="http://schemas.microsoft.com/office/drawing/2014/main" id="{4A065DC5-0B08-4188-9CAC-C782BE334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6645" y="420220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4" name="Freeform 99">
              <a:extLst>
                <a:ext uri="{FF2B5EF4-FFF2-40B4-BE49-F238E27FC236}">
                  <a16:creationId xmlns:a16="http://schemas.microsoft.com/office/drawing/2014/main" id="{77933EC7-7607-4F9B-8946-946926844C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9540" y="44100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1" name="Freeform 100">
              <a:extLst>
                <a:ext uri="{FF2B5EF4-FFF2-40B4-BE49-F238E27FC236}">
                  <a16:creationId xmlns:a16="http://schemas.microsoft.com/office/drawing/2014/main" id="{98A0955A-87AB-4E27-A4EB-390D5A997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049" y="383064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6" name="Freeform 101">
              <a:extLst>
                <a:ext uri="{FF2B5EF4-FFF2-40B4-BE49-F238E27FC236}">
                  <a16:creationId xmlns:a16="http://schemas.microsoft.com/office/drawing/2014/main" id="{D0D3E081-021C-476C-A0B4-025460A08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3766" y="503885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2" name="Freeform 102">
              <a:extLst>
                <a:ext uri="{FF2B5EF4-FFF2-40B4-BE49-F238E27FC236}">
                  <a16:creationId xmlns:a16="http://schemas.microsoft.com/office/drawing/2014/main" id="{73D4B676-80A8-44CB-A417-17AF4DE19D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945" y="5599239"/>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3" name="Freeform 103">
              <a:extLst>
                <a:ext uri="{FF2B5EF4-FFF2-40B4-BE49-F238E27FC236}">
                  <a16:creationId xmlns:a16="http://schemas.microsoft.com/office/drawing/2014/main" id="{B0210B7F-84AA-41BE-87D2-9F5260010C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2853" y="586966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4" name="Freeform 104">
              <a:extLst>
                <a:ext uri="{FF2B5EF4-FFF2-40B4-BE49-F238E27FC236}">
                  <a16:creationId xmlns:a16="http://schemas.microsoft.com/office/drawing/2014/main" id="{17B17F87-1255-4200-A4C5-1F8661A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8313" y="240057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5" name="Freeform 113">
              <a:extLst>
                <a:ext uri="{FF2B5EF4-FFF2-40B4-BE49-F238E27FC236}">
                  <a16:creationId xmlns:a16="http://schemas.microsoft.com/office/drawing/2014/main" id="{D55CF0FB-1894-4689-808C-524F20F21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9654" y="47884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6" name="Freeform 114">
              <a:extLst>
                <a:ext uri="{FF2B5EF4-FFF2-40B4-BE49-F238E27FC236}">
                  <a16:creationId xmlns:a16="http://schemas.microsoft.com/office/drawing/2014/main" id="{6D672041-E9F6-41CA-8F94-8F92F4F523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3058" y="355480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7" name="Freeform 115">
              <a:extLst>
                <a:ext uri="{FF2B5EF4-FFF2-40B4-BE49-F238E27FC236}">
                  <a16:creationId xmlns:a16="http://schemas.microsoft.com/office/drawing/2014/main" id="{F2980BBB-6C11-4661-B664-64A509E7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7345" y="42176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 name="Freeform 117">
              <a:extLst>
                <a:ext uri="{FF2B5EF4-FFF2-40B4-BE49-F238E27FC236}">
                  <a16:creationId xmlns:a16="http://schemas.microsoft.com/office/drawing/2014/main" id="{74418F40-0BE6-45C5-A622-A4EC9ECC7C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4662" y="591334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8" name="Freeform 118">
              <a:extLst>
                <a:ext uri="{FF2B5EF4-FFF2-40B4-BE49-F238E27FC236}">
                  <a16:creationId xmlns:a16="http://schemas.microsoft.com/office/drawing/2014/main" id="{689670C9-875E-4A8F-8485-379483869D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78" y="649102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9" name="Freeform 119">
              <a:extLst>
                <a:ext uri="{FF2B5EF4-FFF2-40B4-BE49-F238E27FC236}">
                  <a16:creationId xmlns:a16="http://schemas.microsoft.com/office/drawing/2014/main" id="{B73F6F9B-7042-48A0-8AAB-CFD4AE104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0752" y="622265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0" name="Freeform 120">
              <a:extLst>
                <a:ext uri="{FF2B5EF4-FFF2-40B4-BE49-F238E27FC236}">
                  <a16:creationId xmlns:a16="http://schemas.microsoft.com/office/drawing/2014/main" id="{D9922668-2B6F-4226-BEBD-91DBE7EBF8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7987" y="379537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1" name="Freeform 121">
              <a:extLst>
                <a:ext uri="{FF2B5EF4-FFF2-40B4-BE49-F238E27FC236}">
                  <a16:creationId xmlns:a16="http://schemas.microsoft.com/office/drawing/2014/main" id="{25E4C9F4-6F2B-48AB-A99B-392DE5473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6278" y="3572831"/>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2" name="Freeform 125">
              <a:extLst>
                <a:ext uri="{FF2B5EF4-FFF2-40B4-BE49-F238E27FC236}">
                  <a16:creationId xmlns:a16="http://schemas.microsoft.com/office/drawing/2014/main" id="{65715319-1FF9-45E8-9E9A-C674AF42E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8374" y="237101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3" name="Freeform 126">
              <a:extLst>
                <a:ext uri="{FF2B5EF4-FFF2-40B4-BE49-F238E27FC236}">
                  <a16:creationId xmlns:a16="http://schemas.microsoft.com/office/drawing/2014/main" id="{12649F26-7CDE-4DB8-83B3-EF3782AD0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6608" y="3222992"/>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4" name="Freeform 127">
              <a:extLst>
                <a:ext uri="{FF2B5EF4-FFF2-40B4-BE49-F238E27FC236}">
                  <a16:creationId xmlns:a16="http://schemas.microsoft.com/office/drawing/2014/main" id="{2FE4021B-DAF2-4374-BA57-A349243422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8" y="419068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5" name="Freeform 128">
              <a:extLst>
                <a:ext uri="{FF2B5EF4-FFF2-40B4-BE49-F238E27FC236}">
                  <a16:creationId xmlns:a16="http://schemas.microsoft.com/office/drawing/2014/main" id="{DF5BAFBB-6EF3-4AB2-AEB6-101F5E93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944" y="2715183"/>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6" name="Freeform 129">
              <a:extLst>
                <a:ext uri="{FF2B5EF4-FFF2-40B4-BE49-F238E27FC236}">
                  <a16:creationId xmlns:a16="http://schemas.microsoft.com/office/drawing/2014/main" id="{237BBB0E-5E66-4455-9E38-5A7A576FA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021" y="465589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7" name="Freeform 133">
              <a:extLst>
                <a:ext uri="{FF2B5EF4-FFF2-40B4-BE49-F238E27FC236}">
                  <a16:creationId xmlns:a16="http://schemas.microsoft.com/office/drawing/2014/main" id="{F3737C72-7122-4969-90DB-9F1A2A2E7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849" y="446188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8" name="Freeform 136">
              <a:extLst>
                <a:ext uri="{FF2B5EF4-FFF2-40B4-BE49-F238E27FC236}">
                  <a16:creationId xmlns:a16="http://schemas.microsoft.com/office/drawing/2014/main" id="{E0471B7E-606B-4DF6-97A3-C86A230047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8988" y="557135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9" name="Freeform 137">
              <a:extLst>
                <a:ext uri="{FF2B5EF4-FFF2-40B4-BE49-F238E27FC236}">
                  <a16:creationId xmlns:a16="http://schemas.microsoft.com/office/drawing/2014/main" id="{90E27B31-5A24-46EB-85BE-DC5C886BC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3483" y="5221486"/>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0" name="Freeform 138">
              <a:extLst>
                <a:ext uri="{FF2B5EF4-FFF2-40B4-BE49-F238E27FC236}">
                  <a16:creationId xmlns:a16="http://schemas.microsoft.com/office/drawing/2014/main" id="{2EDC5D7B-EB07-447D-B76E-A07A6632D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3252" y="497140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1" name="Freeform 139">
              <a:extLst>
                <a:ext uri="{FF2B5EF4-FFF2-40B4-BE49-F238E27FC236}">
                  <a16:creationId xmlns:a16="http://schemas.microsoft.com/office/drawing/2014/main" id="{BC74D79F-6756-4F06-A0F5-DC43209C5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998" y="649551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2" name="Freeform 140">
              <a:extLst>
                <a:ext uri="{FF2B5EF4-FFF2-40B4-BE49-F238E27FC236}">
                  <a16:creationId xmlns:a16="http://schemas.microsoft.com/office/drawing/2014/main" id="{2210FDBB-A853-4414-A030-69E1F4295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7675" y="2936171"/>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3" name="Freeform 142">
              <a:extLst>
                <a:ext uri="{FF2B5EF4-FFF2-40B4-BE49-F238E27FC236}">
                  <a16:creationId xmlns:a16="http://schemas.microsoft.com/office/drawing/2014/main" id="{9AAC29D9-EC94-4008-824A-E1F0F2187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0411" y="470106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4" name="Freeform 143">
              <a:extLst>
                <a:ext uri="{FF2B5EF4-FFF2-40B4-BE49-F238E27FC236}">
                  <a16:creationId xmlns:a16="http://schemas.microsoft.com/office/drawing/2014/main" id="{8B39C842-398E-4937-A696-BFFC3860B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4434" y="579327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5" name="Freeform 144">
              <a:extLst>
                <a:ext uri="{FF2B5EF4-FFF2-40B4-BE49-F238E27FC236}">
                  <a16:creationId xmlns:a16="http://schemas.microsoft.com/office/drawing/2014/main" id="{7088F78F-878E-460B-87EC-BA3BF1B546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857" y="602332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6" name="Freeform 145">
              <a:extLst>
                <a:ext uri="{FF2B5EF4-FFF2-40B4-BE49-F238E27FC236}">
                  <a16:creationId xmlns:a16="http://schemas.microsoft.com/office/drawing/2014/main" id="{63E026E2-AE0E-499A-A8FA-39274DFB0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167" y="623499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7" name="Freeform 8">
              <a:extLst>
                <a:ext uri="{FF2B5EF4-FFF2-40B4-BE49-F238E27FC236}">
                  <a16:creationId xmlns:a16="http://schemas.microsoft.com/office/drawing/2014/main" id="{550BA48D-6442-47A4-95D9-5C452FF888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710" y="67379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8" name="Freeform 8">
              <a:extLst>
                <a:ext uri="{FF2B5EF4-FFF2-40B4-BE49-F238E27FC236}">
                  <a16:creationId xmlns:a16="http://schemas.microsoft.com/office/drawing/2014/main" id="{06EF15E3-76AB-4075-B334-94FD017C5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1761" y="334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9" name="Freeform 106">
              <a:extLst>
                <a:ext uri="{FF2B5EF4-FFF2-40B4-BE49-F238E27FC236}">
                  <a16:creationId xmlns:a16="http://schemas.microsoft.com/office/drawing/2014/main" id="{9FED76EA-CA3D-4690-9FCE-768160FAB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063" y="1324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1098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3" name="Rectangle 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9">
            <a:extLst>
              <a:ext uri="{FF2B5EF4-FFF2-40B4-BE49-F238E27FC236}">
                <a16:creationId xmlns:a16="http://schemas.microsoft.com/office/drawing/2014/main" id="{9C67262A-6EF1-49ED-B8DE-DDD3E5804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A1432F-BADD-3D40-9D09-7DA65E210156}"/>
              </a:ext>
            </a:extLst>
          </p:cNvPr>
          <p:cNvSpPr>
            <a:spLocks noGrp="1"/>
          </p:cNvSpPr>
          <p:nvPr>
            <p:ph type="title"/>
          </p:nvPr>
        </p:nvSpPr>
        <p:spPr>
          <a:xfrm>
            <a:off x="898815" y="1633061"/>
            <a:ext cx="3453722" cy="3495286"/>
          </a:xfrm>
        </p:spPr>
        <p:txBody>
          <a:bodyPr>
            <a:normAutofit/>
          </a:bodyPr>
          <a:lstStyle/>
          <a:p>
            <a:pPr algn="ctr">
              <a:lnSpc>
                <a:spcPct val="90000"/>
              </a:lnSpc>
            </a:pPr>
            <a:r>
              <a:rPr lang="en-US" dirty="0"/>
              <a:t>What protections does Kendall Jenner put on her account?</a:t>
            </a:r>
            <a:endParaRPr lang="en-US"/>
          </a:p>
        </p:txBody>
      </p:sp>
      <p:sp>
        <p:nvSpPr>
          <p:cNvPr id="166" name="Rectangle 11">
            <a:extLst>
              <a:ext uri="{FF2B5EF4-FFF2-40B4-BE49-F238E27FC236}">
                <a16:creationId xmlns:a16="http://schemas.microsoft.com/office/drawing/2014/main" id="{97492946-B39C-4250-B4C8-D82A25043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1035" y="880021"/>
            <a:ext cx="6498031" cy="511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31A670-C38D-4B4C-A6A4-9C601684BDAC}"/>
              </a:ext>
            </a:extLst>
          </p:cNvPr>
          <p:cNvSpPr>
            <a:spLocks noGrp="1"/>
          </p:cNvSpPr>
          <p:nvPr>
            <p:ph idx="1"/>
          </p:nvPr>
        </p:nvSpPr>
        <p:spPr>
          <a:xfrm>
            <a:off x="5501940" y="1501255"/>
            <a:ext cx="5108852" cy="3907390"/>
          </a:xfrm>
        </p:spPr>
        <p:txBody>
          <a:bodyPr>
            <a:normAutofit/>
          </a:bodyPr>
          <a:lstStyle/>
          <a:p>
            <a:pPr marL="0" indent="0">
              <a:lnSpc>
                <a:spcPct val="140000"/>
              </a:lnSpc>
              <a:buNone/>
            </a:pPr>
            <a:r>
              <a:rPr lang="en-US" sz="1600" dirty="0"/>
              <a:t>None, she keeps her accounts public. She does this so she can get companies to get a look at her daily life and, how she poses in her pictures. Many companies like this so she can get fans attention and sponsor common brands products. An example is, she would walk down a runway or show brands products on her Instagram. Her fans would then buy them because Jenner has them too. Kendall has been hacked before on her twitter and sadly some disturbing words were said about her father.</a:t>
            </a:r>
          </a:p>
        </p:txBody>
      </p:sp>
      <p:sp>
        <p:nvSpPr>
          <p:cNvPr id="167" name="Freeform 142">
            <a:extLst>
              <a:ext uri="{FF2B5EF4-FFF2-40B4-BE49-F238E27FC236}">
                <a16:creationId xmlns:a16="http://schemas.microsoft.com/office/drawing/2014/main" id="{B30D69F3-F5DC-4D65-B4AF-733FF6D50D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8174" y="66097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68" name="Group 15">
            <a:extLst>
              <a:ext uri="{FF2B5EF4-FFF2-40B4-BE49-F238E27FC236}">
                <a16:creationId xmlns:a16="http://schemas.microsoft.com/office/drawing/2014/main" id="{7C3FF339-0C9A-4139-9C80-B154CB1E68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92" y="5479237"/>
            <a:ext cx="12057048" cy="1073975"/>
            <a:chOff x="11192" y="5479237"/>
            <a:chExt cx="12057048" cy="1073975"/>
          </a:xfrm>
        </p:grpSpPr>
        <p:sp>
          <p:nvSpPr>
            <p:cNvPr id="169" name="Freeform 6">
              <a:extLst>
                <a:ext uri="{FF2B5EF4-FFF2-40B4-BE49-F238E27FC236}">
                  <a16:creationId xmlns:a16="http://schemas.microsoft.com/office/drawing/2014/main" id="{26951B5F-AC36-48AF-A319-55FE78425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327394" y="635532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55">
              <a:extLst>
                <a:ext uri="{FF2B5EF4-FFF2-40B4-BE49-F238E27FC236}">
                  <a16:creationId xmlns:a16="http://schemas.microsoft.com/office/drawing/2014/main" id="{F49E610F-6598-471F-91DF-D5851F14A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11390" y="553265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57">
              <a:extLst>
                <a:ext uri="{FF2B5EF4-FFF2-40B4-BE49-F238E27FC236}">
                  <a16:creationId xmlns:a16="http://schemas.microsoft.com/office/drawing/2014/main" id="{74DE0CDB-BB1F-4A69-A0A2-9C32D0B6A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84530" y="5529394"/>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60">
              <a:extLst>
                <a:ext uri="{FF2B5EF4-FFF2-40B4-BE49-F238E27FC236}">
                  <a16:creationId xmlns:a16="http://schemas.microsoft.com/office/drawing/2014/main" id="{05BE2C0F-8AF8-4EB8-9EE8-0F65327A51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435517" y="552198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82">
              <a:extLst>
                <a:ext uri="{FF2B5EF4-FFF2-40B4-BE49-F238E27FC236}">
                  <a16:creationId xmlns:a16="http://schemas.microsoft.com/office/drawing/2014/main" id="{2A5CD3F7-632C-4582-87F6-584F870E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395640" y="5789705"/>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83">
              <a:extLst>
                <a:ext uri="{FF2B5EF4-FFF2-40B4-BE49-F238E27FC236}">
                  <a16:creationId xmlns:a16="http://schemas.microsoft.com/office/drawing/2014/main" id="{51D68BBB-9910-4A2E-8881-4760A930C0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65033" y="5771753"/>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89">
              <a:extLst>
                <a:ext uri="{FF2B5EF4-FFF2-40B4-BE49-F238E27FC236}">
                  <a16:creationId xmlns:a16="http://schemas.microsoft.com/office/drawing/2014/main" id="{7EC690E3-A4DE-4B8A-A186-0F3B49BC21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07845" y="5826426"/>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105">
              <a:extLst>
                <a:ext uri="{FF2B5EF4-FFF2-40B4-BE49-F238E27FC236}">
                  <a16:creationId xmlns:a16="http://schemas.microsoft.com/office/drawing/2014/main" id="{1BB18CCD-20C3-4BE5-A6BA-9339E8AB94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376143" y="6032065"/>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107">
              <a:extLst>
                <a:ext uri="{FF2B5EF4-FFF2-40B4-BE49-F238E27FC236}">
                  <a16:creationId xmlns:a16="http://schemas.microsoft.com/office/drawing/2014/main" id="{BED0B41F-67D3-4AD8-9A8A-DA5DD871A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088139" y="6055729"/>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09">
              <a:extLst>
                <a:ext uri="{FF2B5EF4-FFF2-40B4-BE49-F238E27FC236}">
                  <a16:creationId xmlns:a16="http://schemas.microsoft.com/office/drawing/2014/main" id="{BC7AB75D-8130-4CC6-96B3-BAD26C374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655287" y="605899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11">
              <a:extLst>
                <a:ext uri="{FF2B5EF4-FFF2-40B4-BE49-F238E27FC236}">
                  <a16:creationId xmlns:a16="http://schemas.microsoft.com/office/drawing/2014/main" id="{A4118456-1C3E-447C-81DD-1F013BF5E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937087" y="6071235"/>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132">
              <a:extLst>
                <a:ext uri="{FF2B5EF4-FFF2-40B4-BE49-F238E27FC236}">
                  <a16:creationId xmlns:a16="http://schemas.microsoft.com/office/drawing/2014/main" id="{9C6D6B04-EC5A-4149-A53B-C73E976931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522245" y="634860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34">
              <a:extLst>
                <a:ext uri="{FF2B5EF4-FFF2-40B4-BE49-F238E27FC236}">
                  <a16:creationId xmlns:a16="http://schemas.microsoft.com/office/drawing/2014/main" id="{813095FE-556E-4A61-9BF3-732D492805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284869" y="6310329"/>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41">
              <a:extLst>
                <a:ext uri="{FF2B5EF4-FFF2-40B4-BE49-F238E27FC236}">
                  <a16:creationId xmlns:a16="http://schemas.microsoft.com/office/drawing/2014/main" id="{21793E62-B549-4243-B8FA-B143D6B4AE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793296" y="6312998"/>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91">
              <a:extLst>
                <a:ext uri="{FF2B5EF4-FFF2-40B4-BE49-F238E27FC236}">
                  <a16:creationId xmlns:a16="http://schemas.microsoft.com/office/drawing/2014/main" id="{43ADD9DB-48ED-4A8C-9A75-0E93AB479C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610793" y="6070034"/>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92">
              <a:extLst>
                <a:ext uri="{FF2B5EF4-FFF2-40B4-BE49-F238E27FC236}">
                  <a16:creationId xmlns:a16="http://schemas.microsoft.com/office/drawing/2014/main" id="{E7C72DF4-E774-4605-971D-0840BD069C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932685" y="606930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93">
              <a:extLst>
                <a:ext uri="{FF2B5EF4-FFF2-40B4-BE49-F238E27FC236}">
                  <a16:creationId xmlns:a16="http://schemas.microsoft.com/office/drawing/2014/main" id="{23BFA407-416B-4086-A635-1FB860F0E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086396" y="6078286"/>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94">
              <a:extLst>
                <a:ext uri="{FF2B5EF4-FFF2-40B4-BE49-F238E27FC236}">
                  <a16:creationId xmlns:a16="http://schemas.microsoft.com/office/drawing/2014/main" id="{7C8F4B70-75FD-4457-A219-00E8F9862E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987068" y="610603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95">
              <a:extLst>
                <a:ext uri="{FF2B5EF4-FFF2-40B4-BE49-F238E27FC236}">
                  <a16:creationId xmlns:a16="http://schemas.microsoft.com/office/drawing/2014/main" id="{8B19E2D0-7290-4EC0-AB6B-7F7AD87B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319459" y="61084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96">
              <a:extLst>
                <a:ext uri="{FF2B5EF4-FFF2-40B4-BE49-F238E27FC236}">
                  <a16:creationId xmlns:a16="http://schemas.microsoft.com/office/drawing/2014/main" id="{A19B4676-7AC8-4F42-A34D-1A39433EE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771808" y="6115007"/>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97">
              <a:extLst>
                <a:ext uri="{FF2B5EF4-FFF2-40B4-BE49-F238E27FC236}">
                  <a16:creationId xmlns:a16="http://schemas.microsoft.com/office/drawing/2014/main" id="{8B7FE908-80E4-483B-A777-C7B4EC478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534717" y="611745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98">
              <a:extLst>
                <a:ext uri="{FF2B5EF4-FFF2-40B4-BE49-F238E27FC236}">
                  <a16:creationId xmlns:a16="http://schemas.microsoft.com/office/drawing/2014/main" id="{2681A8C9-F444-4E8C-B844-9F7949428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095661" y="6117455"/>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99">
              <a:extLst>
                <a:ext uri="{FF2B5EF4-FFF2-40B4-BE49-F238E27FC236}">
                  <a16:creationId xmlns:a16="http://schemas.microsoft.com/office/drawing/2014/main" id="{D20ADAA4-D2A2-4685-98BF-248A08AE1C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830696" y="6117453"/>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100">
              <a:extLst>
                <a:ext uri="{FF2B5EF4-FFF2-40B4-BE49-F238E27FC236}">
                  <a16:creationId xmlns:a16="http://schemas.microsoft.com/office/drawing/2014/main" id="{341DD6EA-CF88-4A3C-BAEE-5010427636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469623" y="6117454"/>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01">
              <a:extLst>
                <a:ext uri="{FF2B5EF4-FFF2-40B4-BE49-F238E27FC236}">
                  <a16:creationId xmlns:a16="http://schemas.microsoft.com/office/drawing/2014/main" id="{3D241D69-1838-4786-A9A3-E92867ABF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262664" y="612398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02">
              <a:extLst>
                <a:ext uri="{FF2B5EF4-FFF2-40B4-BE49-F238E27FC236}">
                  <a16:creationId xmlns:a16="http://schemas.microsoft.com/office/drawing/2014/main" id="{7A7396BB-7045-4151-AACC-8B8AF1ABD9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701721" y="612724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03">
              <a:extLst>
                <a:ext uri="{FF2B5EF4-FFF2-40B4-BE49-F238E27FC236}">
                  <a16:creationId xmlns:a16="http://schemas.microsoft.com/office/drawing/2014/main" id="{83B1DF51-D55B-4AE2-A489-6922F6959B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19919" y="613295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104">
              <a:extLst>
                <a:ext uri="{FF2B5EF4-FFF2-40B4-BE49-F238E27FC236}">
                  <a16:creationId xmlns:a16="http://schemas.microsoft.com/office/drawing/2014/main" id="{E41D6AEB-5E2A-4A68-9632-4AE137F1FD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1004466" y="6132959"/>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113">
              <a:extLst>
                <a:ext uri="{FF2B5EF4-FFF2-40B4-BE49-F238E27FC236}">
                  <a16:creationId xmlns:a16="http://schemas.microsoft.com/office/drawing/2014/main" id="{BA517482-AC50-4901-A826-FBA4B1FCB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613586" y="6178656"/>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114">
              <a:extLst>
                <a:ext uri="{FF2B5EF4-FFF2-40B4-BE49-F238E27FC236}">
                  <a16:creationId xmlns:a16="http://schemas.microsoft.com/office/drawing/2014/main" id="{2A95EDEC-E641-4466-9ADD-86C263F3B4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850675" y="617865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115">
              <a:extLst>
                <a:ext uri="{FF2B5EF4-FFF2-40B4-BE49-F238E27FC236}">
                  <a16:creationId xmlns:a16="http://schemas.microsoft.com/office/drawing/2014/main" id="{330903BB-74EF-422B-A451-76F6988AC9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187821" y="6184369"/>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117">
              <a:extLst>
                <a:ext uri="{FF2B5EF4-FFF2-40B4-BE49-F238E27FC236}">
                  <a16:creationId xmlns:a16="http://schemas.microsoft.com/office/drawing/2014/main" id="{24CE6A5E-8D30-4EA3-BC99-FFDDD534E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91700" y="619661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118">
              <a:extLst>
                <a:ext uri="{FF2B5EF4-FFF2-40B4-BE49-F238E27FC236}">
                  <a16:creationId xmlns:a16="http://schemas.microsoft.com/office/drawing/2014/main" id="{9DA5CEEA-CCF3-470C-9F26-89B2E06916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806692" y="619987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119">
              <a:extLst>
                <a:ext uri="{FF2B5EF4-FFF2-40B4-BE49-F238E27FC236}">
                  <a16:creationId xmlns:a16="http://schemas.microsoft.com/office/drawing/2014/main" id="{99C33A0E-8550-4F20-BDDC-C85558B2E4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049502" y="61876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3" name="Freeform 120">
              <a:extLst>
                <a:ext uri="{FF2B5EF4-FFF2-40B4-BE49-F238E27FC236}">
                  <a16:creationId xmlns:a16="http://schemas.microsoft.com/office/drawing/2014/main" id="{08AB78FF-9221-4AC7-B053-CBFD5EC5E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521908" y="6365526"/>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121">
              <a:extLst>
                <a:ext uri="{FF2B5EF4-FFF2-40B4-BE49-F238E27FC236}">
                  <a16:creationId xmlns:a16="http://schemas.microsoft.com/office/drawing/2014/main" id="{D78AC1AB-3499-4D82-9A7A-D2991E6CD7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729270" y="6372055"/>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125">
              <a:extLst>
                <a:ext uri="{FF2B5EF4-FFF2-40B4-BE49-F238E27FC236}">
                  <a16:creationId xmlns:a16="http://schemas.microsoft.com/office/drawing/2014/main" id="{59E3CCFE-3C59-4B4D-A526-1DF92E889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926858" y="6375726"/>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126">
              <a:extLst>
                <a:ext uri="{FF2B5EF4-FFF2-40B4-BE49-F238E27FC236}">
                  <a16:creationId xmlns:a16="http://schemas.microsoft.com/office/drawing/2014/main" id="{53464886-46EA-497B-9720-6F6857F6A6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073104" y="6395720"/>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127">
              <a:extLst>
                <a:ext uri="{FF2B5EF4-FFF2-40B4-BE49-F238E27FC236}">
                  <a16:creationId xmlns:a16="http://schemas.microsoft.com/office/drawing/2014/main" id="{7A5A5F60-422F-473E-9599-2EFA5B2AE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9112498" y="6395719"/>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128">
              <a:extLst>
                <a:ext uri="{FF2B5EF4-FFF2-40B4-BE49-F238E27FC236}">
                  <a16:creationId xmlns:a16="http://schemas.microsoft.com/office/drawing/2014/main" id="{F39522BC-A79E-4F47-8082-198FBEA11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591511" y="6398982"/>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29">
              <a:extLst>
                <a:ext uri="{FF2B5EF4-FFF2-40B4-BE49-F238E27FC236}">
                  <a16:creationId xmlns:a16="http://schemas.microsoft.com/office/drawing/2014/main" id="{9D335F47-2A7F-4268-8DD0-80CDB1470F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626878" y="6398982"/>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33">
              <a:extLst>
                <a:ext uri="{FF2B5EF4-FFF2-40B4-BE49-F238E27FC236}">
                  <a16:creationId xmlns:a16="http://schemas.microsoft.com/office/drawing/2014/main" id="{783022F1-11AE-45F8-B3C3-E7C3FACF3D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830697" y="640796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36">
              <a:extLst>
                <a:ext uri="{FF2B5EF4-FFF2-40B4-BE49-F238E27FC236}">
                  <a16:creationId xmlns:a16="http://schemas.microsoft.com/office/drawing/2014/main" id="{C3BE7C45-A2E8-42A0-87FE-EDFBC1D52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741599" y="642019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37">
              <a:extLst>
                <a:ext uri="{FF2B5EF4-FFF2-40B4-BE49-F238E27FC236}">
                  <a16:creationId xmlns:a16="http://schemas.microsoft.com/office/drawing/2014/main" id="{0FBF3533-1FB0-420E-844F-94A37EE1CB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079229" y="642346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38">
              <a:extLst>
                <a:ext uri="{FF2B5EF4-FFF2-40B4-BE49-F238E27FC236}">
                  <a16:creationId xmlns:a16="http://schemas.microsoft.com/office/drawing/2014/main" id="{1CCB36DC-B5BF-46A0-A742-E9B5DC245B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341533" y="6425913"/>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39">
              <a:extLst>
                <a:ext uri="{FF2B5EF4-FFF2-40B4-BE49-F238E27FC236}">
                  <a16:creationId xmlns:a16="http://schemas.microsoft.com/office/drawing/2014/main" id="{E454EFCE-AA31-4C57-979D-FF28DF95B8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806692" y="6432440"/>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40">
              <a:extLst>
                <a:ext uri="{FF2B5EF4-FFF2-40B4-BE49-F238E27FC236}">
                  <a16:creationId xmlns:a16="http://schemas.microsoft.com/office/drawing/2014/main" id="{34821773-2B56-4CA4-923A-DFCFA76B55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10342498" y="6435704"/>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142">
              <a:extLst>
                <a:ext uri="{FF2B5EF4-FFF2-40B4-BE49-F238E27FC236}">
                  <a16:creationId xmlns:a16="http://schemas.microsoft.com/office/drawing/2014/main" id="{B2A8D553-3CE0-48ED-ABA4-B1CA42EC43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8705749" y="646263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43">
              <a:extLst>
                <a:ext uri="{FF2B5EF4-FFF2-40B4-BE49-F238E27FC236}">
                  <a16:creationId xmlns:a16="http://schemas.microsoft.com/office/drawing/2014/main" id="{AD6A1162-54E5-4A41-8F41-F2BF3A37EB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490088" y="641818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44">
              <a:extLst>
                <a:ext uri="{FF2B5EF4-FFF2-40B4-BE49-F238E27FC236}">
                  <a16:creationId xmlns:a16="http://schemas.microsoft.com/office/drawing/2014/main" id="{13309420-D249-4ED4-AA5D-2975B4877A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271930" y="6462633"/>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45">
              <a:extLst>
                <a:ext uri="{FF2B5EF4-FFF2-40B4-BE49-F238E27FC236}">
                  <a16:creationId xmlns:a16="http://schemas.microsoft.com/office/drawing/2014/main" id="{A23E00F9-EAE7-4D6B-A0B2-067A1FE496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7082289" y="646834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8">
              <a:extLst>
                <a:ext uri="{FF2B5EF4-FFF2-40B4-BE49-F238E27FC236}">
                  <a16:creationId xmlns:a16="http://schemas.microsoft.com/office/drawing/2014/main" id="{8D5F0F75-672C-4716-AAC5-D39F2B937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H="1">
              <a:off x="6617051" y="642632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6">
              <a:extLst>
                <a:ext uri="{FF2B5EF4-FFF2-40B4-BE49-F238E27FC236}">
                  <a16:creationId xmlns:a16="http://schemas.microsoft.com/office/drawing/2014/main" id="{349E3A15-73B7-4F07-A44E-7B75BF601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3610" y="635005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43">
              <a:extLst>
                <a:ext uri="{FF2B5EF4-FFF2-40B4-BE49-F238E27FC236}">
                  <a16:creationId xmlns:a16="http://schemas.microsoft.com/office/drawing/2014/main" id="{B460F882-3C95-44B1-AB26-6759DD5975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2535" y="5479237"/>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51">
              <a:extLst>
                <a:ext uri="{FF2B5EF4-FFF2-40B4-BE49-F238E27FC236}">
                  <a16:creationId xmlns:a16="http://schemas.microsoft.com/office/drawing/2014/main" id="{3AEE145B-46F9-445A-9E7E-716173BCFA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8881" y="5512695"/>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52">
              <a:extLst>
                <a:ext uri="{FF2B5EF4-FFF2-40B4-BE49-F238E27FC236}">
                  <a16:creationId xmlns:a16="http://schemas.microsoft.com/office/drawing/2014/main" id="{C559D3E2-0DBC-4547-BC00-60A83E47A9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8190" y="5518405"/>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53">
              <a:extLst>
                <a:ext uri="{FF2B5EF4-FFF2-40B4-BE49-F238E27FC236}">
                  <a16:creationId xmlns:a16="http://schemas.microsoft.com/office/drawing/2014/main" id="{F3E7B8C7-7DC7-468C-91CC-824961A28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5739" y="5524118"/>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54">
              <a:extLst>
                <a:ext uri="{FF2B5EF4-FFF2-40B4-BE49-F238E27FC236}">
                  <a16:creationId xmlns:a16="http://schemas.microsoft.com/office/drawing/2014/main" id="{9D2B31BB-A3AC-4292-B4E5-BC5F52749C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5674" y="5521671"/>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55">
              <a:extLst>
                <a:ext uri="{FF2B5EF4-FFF2-40B4-BE49-F238E27FC236}">
                  <a16:creationId xmlns:a16="http://schemas.microsoft.com/office/drawing/2014/main" id="{32DB1E7E-4833-41CC-AC87-6BAEAFE9C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58671" y="552738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56">
              <a:extLst>
                <a:ext uri="{FF2B5EF4-FFF2-40B4-BE49-F238E27FC236}">
                  <a16:creationId xmlns:a16="http://schemas.microsoft.com/office/drawing/2014/main" id="{1B674A26-49C7-4604-95D1-894A5AD1B0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91669" y="5527383"/>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57">
              <a:extLst>
                <a:ext uri="{FF2B5EF4-FFF2-40B4-BE49-F238E27FC236}">
                  <a16:creationId xmlns:a16="http://schemas.microsoft.com/office/drawing/2014/main" id="{7D981404-4D96-4A9E-BD2F-2B1C82E9FB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75783" y="5524118"/>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59">
              <a:extLst>
                <a:ext uri="{FF2B5EF4-FFF2-40B4-BE49-F238E27FC236}">
                  <a16:creationId xmlns:a16="http://schemas.microsoft.com/office/drawing/2014/main" id="{5C545757-0463-4AF1-9BB2-6865E44FFE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259" y="552790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60">
              <a:extLst>
                <a:ext uri="{FF2B5EF4-FFF2-40B4-BE49-F238E27FC236}">
                  <a16:creationId xmlns:a16="http://schemas.microsoft.com/office/drawing/2014/main" id="{00459AAE-3011-4F89-8A4E-613D2A733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98210" y="556655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61">
              <a:extLst>
                <a:ext uri="{FF2B5EF4-FFF2-40B4-BE49-F238E27FC236}">
                  <a16:creationId xmlns:a16="http://schemas.microsoft.com/office/drawing/2014/main" id="{8C4AD92E-B314-45C4-80D2-85C7334ABC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44565" y="5582057"/>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78">
              <a:extLst>
                <a:ext uri="{FF2B5EF4-FFF2-40B4-BE49-F238E27FC236}">
                  <a16:creationId xmlns:a16="http://schemas.microsoft.com/office/drawing/2014/main" id="{0EE8973D-C3A8-4492-8BF8-E1BD5214D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4600" y="576974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79">
              <a:extLst>
                <a:ext uri="{FF2B5EF4-FFF2-40B4-BE49-F238E27FC236}">
                  <a16:creationId xmlns:a16="http://schemas.microsoft.com/office/drawing/2014/main" id="{940E1ED8-E032-4984-86EB-711F132CDD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74752" y="577219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80">
              <a:extLst>
                <a:ext uri="{FF2B5EF4-FFF2-40B4-BE49-F238E27FC236}">
                  <a16:creationId xmlns:a16="http://schemas.microsoft.com/office/drawing/2014/main" id="{1E148223-D795-405C-B94F-5CD18996EA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0471" y="577871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81">
              <a:extLst>
                <a:ext uri="{FF2B5EF4-FFF2-40B4-BE49-F238E27FC236}">
                  <a16:creationId xmlns:a16="http://schemas.microsoft.com/office/drawing/2014/main" id="{20A65903-767B-4F42-9D6D-CBEF7B55D8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27791" y="5775453"/>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82">
              <a:extLst>
                <a:ext uri="{FF2B5EF4-FFF2-40B4-BE49-F238E27FC236}">
                  <a16:creationId xmlns:a16="http://schemas.microsoft.com/office/drawing/2014/main" id="{CFF03BAF-5274-4D27-873A-CA3947FAD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0932" y="5784429"/>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83">
              <a:extLst>
                <a:ext uri="{FF2B5EF4-FFF2-40B4-BE49-F238E27FC236}">
                  <a16:creationId xmlns:a16="http://schemas.microsoft.com/office/drawing/2014/main" id="{39912D23-7400-475C-B7BC-051E378954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28881" y="5766477"/>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84">
              <a:extLst>
                <a:ext uri="{FF2B5EF4-FFF2-40B4-BE49-F238E27FC236}">
                  <a16:creationId xmlns:a16="http://schemas.microsoft.com/office/drawing/2014/main" id="{53EA24FB-6C37-4094-89BE-BC9F277FC0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4960" y="5790143"/>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86">
              <a:extLst>
                <a:ext uri="{FF2B5EF4-FFF2-40B4-BE49-F238E27FC236}">
                  <a16:creationId xmlns:a16="http://schemas.microsoft.com/office/drawing/2014/main" id="{090DA882-3E5F-47E2-A901-ED33177FB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92" y="576793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89">
              <a:extLst>
                <a:ext uri="{FF2B5EF4-FFF2-40B4-BE49-F238E27FC236}">
                  <a16:creationId xmlns:a16="http://schemas.microsoft.com/office/drawing/2014/main" id="{13DAF9D2-C10F-4FA0-8AAA-EF033FD234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82525" y="5821150"/>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90">
              <a:extLst>
                <a:ext uri="{FF2B5EF4-FFF2-40B4-BE49-F238E27FC236}">
                  <a16:creationId xmlns:a16="http://schemas.microsoft.com/office/drawing/2014/main" id="{1DCE6699-4F41-4E6C-B4B4-116F564515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29428" y="58513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105">
              <a:extLst>
                <a:ext uri="{FF2B5EF4-FFF2-40B4-BE49-F238E27FC236}">
                  <a16:creationId xmlns:a16="http://schemas.microsoft.com/office/drawing/2014/main" id="{0D5DA8DB-8A13-4D6E-9F40-E24A7F8F7E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8023" y="602678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106">
              <a:extLst>
                <a:ext uri="{FF2B5EF4-FFF2-40B4-BE49-F238E27FC236}">
                  <a16:creationId xmlns:a16="http://schemas.microsoft.com/office/drawing/2014/main" id="{00E93E64-19B4-465D-85DE-FD45DFAD53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0286" y="603821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107">
              <a:extLst>
                <a:ext uri="{FF2B5EF4-FFF2-40B4-BE49-F238E27FC236}">
                  <a16:creationId xmlns:a16="http://schemas.microsoft.com/office/drawing/2014/main" id="{9E00DA49-033D-45D2-8D7C-0DE5BC6EAB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82735" y="605045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08">
              <a:extLst>
                <a:ext uri="{FF2B5EF4-FFF2-40B4-BE49-F238E27FC236}">
                  <a16:creationId xmlns:a16="http://schemas.microsoft.com/office/drawing/2014/main" id="{C9BB8FB7-501F-4EF7-811C-DFC36C6971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33512" y="6050453"/>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09">
              <a:extLst>
                <a:ext uri="{FF2B5EF4-FFF2-40B4-BE49-F238E27FC236}">
                  <a16:creationId xmlns:a16="http://schemas.microsoft.com/office/drawing/2014/main" id="{70F631DA-C640-4FC1-A59E-F133F83BAA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15587" y="605371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10">
              <a:extLst>
                <a:ext uri="{FF2B5EF4-FFF2-40B4-BE49-F238E27FC236}">
                  <a16:creationId xmlns:a16="http://schemas.microsoft.com/office/drawing/2014/main" id="{C0C246D6-738C-4854-BDD0-6669E99D6E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6714" y="6053700"/>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11">
              <a:extLst>
                <a:ext uri="{FF2B5EF4-FFF2-40B4-BE49-F238E27FC236}">
                  <a16:creationId xmlns:a16="http://schemas.microsoft.com/office/drawing/2014/main" id="{2B88D097-4630-4514-BD1C-D1FC57D059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56827" y="606595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12">
              <a:extLst>
                <a:ext uri="{FF2B5EF4-FFF2-40B4-BE49-F238E27FC236}">
                  <a16:creationId xmlns:a16="http://schemas.microsoft.com/office/drawing/2014/main" id="{895172E5-4D7B-4E9E-9DC0-7AC40AFE27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1963" y="606595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22">
              <a:extLst>
                <a:ext uri="{FF2B5EF4-FFF2-40B4-BE49-F238E27FC236}">
                  <a16:creationId xmlns:a16="http://schemas.microsoft.com/office/drawing/2014/main" id="{E16BE8D6-8745-46D3-BB8C-7D9F905F24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63305" y="6298524"/>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23">
              <a:extLst>
                <a:ext uri="{FF2B5EF4-FFF2-40B4-BE49-F238E27FC236}">
                  <a16:creationId xmlns:a16="http://schemas.microsoft.com/office/drawing/2014/main" id="{B21B0D38-9A6B-4C03-9C68-BFCDD0CE34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120" y="6277308"/>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30">
              <a:extLst>
                <a:ext uri="{FF2B5EF4-FFF2-40B4-BE49-F238E27FC236}">
                  <a16:creationId xmlns:a16="http://schemas.microsoft.com/office/drawing/2014/main" id="{BD88B61E-A1B6-4C3F-9CDA-F14697C394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6243" y="6277308"/>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132">
              <a:extLst>
                <a:ext uri="{FF2B5EF4-FFF2-40B4-BE49-F238E27FC236}">
                  <a16:creationId xmlns:a16="http://schemas.microsoft.com/office/drawing/2014/main" id="{7F412678-E91D-445B-B569-92A65FE4F2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58397" y="630750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134">
              <a:extLst>
                <a:ext uri="{FF2B5EF4-FFF2-40B4-BE49-F238E27FC236}">
                  <a16:creationId xmlns:a16="http://schemas.microsoft.com/office/drawing/2014/main" id="{D5C03A86-E86B-4343-BE21-5E5D4DF2F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16135" y="6305053"/>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35">
              <a:extLst>
                <a:ext uri="{FF2B5EF4-FFF2-40B4-BE49-F238E27FC236}">
                  <a16:creationId xmlns:a16="http://schemas.microsoft.com/office/drawing/2014/main" id="{7E23784D-2CA3-4407-A29D-F04954A443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65185" y="6314931"/>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141">
              <a:extLst>
                <a:ext uri="{FF2B5EF4-FFF2-40B4-BE49-F238E27FC236}">
                  <a16:creationId xmlns:a16="http://schemas.microsoft.com/office/drawing/2014/main" id="{9B6ED33F-264E-4FE0-BB23-5923775E2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1625" y="6331981"/>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32">
              <a:extLst>
                <a:ext uri="{FF2B5EF4-FFF2-40B4-BE49-F238E27FC236}">
                  <a16:creationId xmlns:a16="http://schemas.microsoft.com/office/drawing/2014/main" id="{CE917B1B-8131-4DE5-AD2C-71A079AA4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3161" y="5553203"/>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37">
              <a:extLst>
                <a:ext uri="{FF2B5EF4-FFF2-40B4-BE49-F238E27FC236}">
                  <a16:creationId xmlns:a16="http://schemas.microsoft.com/office/drawing/2014/main" id="{5E8CF6E6-E598-4397-91BA-6C2A426A84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89595" y="5546674"/>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40">
              <a:extLst>
                <a:ext uri="{FF2B5EF4-FFF2-40B4-BE49-F238E27FC236}">
                  <a16:creationId xmlns:a16="http://schemas.microsoft.com/office/drawing/2014/main" id="{4B4D2234-D9B8-4F69-A88F-BAC724294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97773" y="5562178"/>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44">
              <a:extLst>
                <a:ext uri="{FF2B5EF4-FFF2-40B4-BE49-F238E27FC236}">
                  <a16:creationId xmlns:a16="http://schemas.microsoft.com/office/drawing/2014/main" id="{FAC6F190-5E32-4356-8ACA-C8D84EBD79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48018" y="557686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46">
              <a:extLst>
                <a:ext uri="{FF2B5EF4-FFF2-40B4-BE49-F238E27FC236}">
                  <a16:creationId xmlns:a16="http://schemas.microsoft.com/office/drawing/2014/main" id="{05549845-8416-4013-9839-D79CB20AB6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37038" y="5556465"/>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47">
              <a:extLst>
                <a:ext uri="{FF2B5EF4-FFF2-40B4-BE49-F238E27FC236}">
                  <a16:creationId xmlns:a16="http://schemas.microsoft.com/office/drawing/2014/main" id="{467A23A5-6422-47E9-9190-43A9501C87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41065" y="5586660"/>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48">
              <a:extLst>
                <a:ext uri="{FF2B5EF4-FFF2-40B4-BE49-F238E27FC236}">
                  <a16:creationId xmlns:a16="http://schemas.microsoft.com/office/drawing/2014/main" id="{AA5E43AB-DA6B-477B-94EF-BF73ACCE3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5091" y="5598084"/>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62">
              <a:extLst>
                <a:ext uri="{FF2B5EF4-FFF2-40B4-BE49-F238E27FC236}">
                  <a16:creationId xmlns:a16="http://schemas.microsoft.com/office/drawing/2014/main" id="{90CBC3ED-5170-4805-987F-F3964917F0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62801" y="580127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5" name="Freeform 63">
              <a:extLst>
                <a:ext uri="{FF2B5EF4-FFF2-40B4-BE49-F238E27FC236}">
                  <a16:creationId xmlns:a16="http://schemas.microsoft.com/office/drawing/2014/main" id="{C14C5E5E-6018-4BB4-8238-A6B217328E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940515" y="5780056"/>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64">
              <a:extLst>
                <a:ext uri="{FF2B5EF4-FFF2-40B4-BE49-F238E27FC236}">
                  <a16:creationId xmlns:a16="http://schemas.microsoft.com/office/drawing/2014/main" id="{A1D002AF-6CBB-4688-B6CC-623D057EAA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787" y="581596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7" name="Freeform 65">
              <a:extLst>
                <a:ext uri="{FF2B5EF4-FFF2-40B4-BE49-F238E27FC236}">
                  <a16:creationId xmlns:a16="http://schemas.microsoft.com/office/drawing/2014/main" id="{A3BCCB11-25A2-4C56-96AC-E8B384E20D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55168" y="5833915"/>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8" name="Freeform 68">
              <a:extLst>
                <a:ext uri="{FF2B5EF4-FFF2-40B4-BE49-F238E27FC236}">
                  <a16:creationId xmlns:a16="http://schemas.microsoft.com/office/drawing/2014/main" id="{48470416-A7F5-4041-B3E7-BF525DD8B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0429" y="581922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9" name="Freeform 75">
              <a:extLst>
                <a:ext uri="{FF2B5EF4-FFF2-40B4-BE49-F238E27FC236}">
                  <a16:creationId xmlns:a16="http://schemas.microsoft.com/office/drawing/2014/main" id="{6763146B-0E01-4BC3-A3E6-573690558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67433" y="5780057"/>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77">
              <a:extLst>
                <a:ext uri="{FF2B5EF4-FFF2-40B4-BE49-F238E27FC236}">
                  <a16:creationId xmlns:a16="http://schemas.microsoft.com/office/drawing/2014/main" id="{C324338F-04C1-419D-90C1-D83AA1B763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8564" y="586492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1" name="Freeform 91">
              <a:extLst>
                <a:ext uri="{FF2B5EF4-FFF2-40B4-BE49-F238E27FC236}">
                  <a16:creationId xmlns:a16="http://schemas.microsoft.com/office/drawing/2014/main" id="{77835AED-A441-4532-AF89-B3FF7CFD55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95527" y="6064758"/>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2" name="Freeform 92">
              <a:extLst>
                <a:ext uri="{FF2B5EF4-FFF2-40B4-BE49-F238E27FC236}">
                  <a16:creationId xmlns:a16="http://schemas.microsoft.com/office/drawing/2014/main" id="{F2B6F66E-9B92-42DA-9FA1-35F0ECE1AB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1481" y="6064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93">
              <a:extLst>
                <a:ext uri="{FF2B5EF4-FFF2-40B4-BE49-F238E27FC236}">
                  <a16:creationId xmlns:a16="http://schemas.microsoft.com/office/drawing/2014/main" id="{AB5426E1-AAC8-413F-8343-E690D35765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11063" y="607301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4" name="Freeform 94">
              <a:extLst>
                <a:ext uri="{FF2B5EF4-FFF2-40B4-BE49-F238E27FC236}">
                  <a16:creationId xmlns:a16="http://schemas.microsoft.com/office/drawing/2014/main" id="{6EDE8D39-527D-48EC-A60E-822896A700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199758" y="6100755"/>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5" name="Freeform 95">
              <a:extLst>
                <a:ext uri="{FF2B5EF4-FFF2-40B4-BE49-F238E27FC236}">
                  <a16:creationId xmlns:a16="http://schemas.microsoft.com/office/drawing/2014/main" id="{63CA0069-4DAE-4E19-9375-30664E1367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87749" y="6103203"/>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6" name="Freeform 96">
              <a:extLst>
                <a:ext uri="{FF2B5EF4-FFF2-40B4-BE49-F238E27FC236}">
                  <a16:creationId xmlns:a16="http://schemas.microsoft.com/office/drawing/2014/main" id="{EE4F3DAA-A482-4317-AC07-D9EACF4ABD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06156" y="6109731"/>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7" name="Freeform 97">
              <a:extLst>
                <a:ext uri="{FF2B5EF4-FFF2-40B4-BE49-F238E27FC236}">
                  <a16:creationId xmlns:a16="http://schemas.microsoft.com/office/drawing/2014/main" id="{C4558B65-3D1B-4341-9469-54BDB407DA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99824" y="6112179"/>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8" name="Freeform 98">
              <a:extLst>
                <a:ext uri="{FF2B5EF4-FFF2-40B4-BE49-F238E27FC236}">
                  <a16:creationId xmlns:a16="http://schemas.microsoft.com/office/drawing/2014/main" id="{8A11C831-3A34-41C8-BF81-577F36D3BF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81416" y="6112179"/>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9" name="Freeform 99">
              <a:extLst>
                <a:ext uri="{FF2B5EF4-FFF2-40B4-BE49-F238E27FC236}">
                  <a16:creationId xmlns:a16="http://schemas.microsoft.com/office/drawing/2014/main" id="{3BAA8579-0187-4116-9506-0798BD48B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74601" y="6112177"/>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100">
              <a:extLst>
                <a:ext uri="{FF2B5EF4-FFF2-40B4-BE49-F238E27FC236}">
                  <a16:creationId xmlns:a16="http://schemas.microsoft.com/office/drawing/2014/main" id="{B66832E9-B0E5-4132-99E9-2286FE26C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26949" y="611217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1" name="Freeform 101">
              <a:extLst>
                <a:ext uri="{FF2B5EF4-FFF2-40B4-BE49-F238E27FC236}">
                  <a16:creationId xmlns:a16="http://schemas.microsoft.com/office/drawing/2014/main" id="{1F5F17DC-C7BC-4D44-BFD1-1D5002D670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24162" y="6118708"/>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2" name="Freeform 102">
              <a:extLst>
                <a:ext uri="{FF2B5EF4-FFF2-40B4-BE49-F238E27FC236}">
                  <a16:creationId xmlns:a16="http://schemas.microsoft.com/office/drawing/2014/main" id="{AAD24A6B-1C15-45BF-A44D-C5DCFDF7C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01940" y="6121971"/>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3" name="Freeform 103">
              <a:extLst>
                <a:ext uri="{FF2B5EF4-FFF2-40B4-BE49-F238E27FC236}">
                  <a16:creationId xmlns:a16="http://schemas.microsoft.com/office/drawing/2014/main" id="{B2B7773D-7624-4799-8DC2-2125C7B58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64247" y="612768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4" name="Freeform 104">
              <a:extLst>
                <a:ext uri="{FF2B5EF4-FFF2-40B4-BE49-F238E27FC236}">
                  <a16:creationId xmlns:a16="http://schemas.microsoft.com/office/drawing/2014/main" id="{43BDB876-DF8F-473C-94AD-3B85C7D0D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3513" y="612768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5" name="Freeform 113">
              <a:extLst>
                <a:ext uri="{FF2B5EF4-FFF2-40B4-BE49-F238E27FC236}">
                  <a16:creationId xmlns:a16="http://schemas.microsoft.com/office/drawing/2014/main" id="{E7BAEA9F-0A15-4A6A-9DE3-17E52616DF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1734" y="617338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6" name="Freeform 114">
              <a:extLst>
                <a:ext uri="{FF2B5EF4-FFF2-40B4-BE49-F238E27FC236}">
                  <a16:creationId xmlns:a16="http://schemas.microsoft.com/office/drawing/2014/main" id="{F44C7BB7-3BF8-4B57-8300-B074761B6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68188" y="617338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115">
              <a:extLst>
                <a:ext uri="{FF2B5EF4-FFF2-40B4-BE49-F238E27FC236}">
                  <a16:creationId xmlns:a16="http://schemas.microsoft.com/office/drawing/2014/main" id="{5C9E2587-EA6E-4862-835F-7E8AC5DFC8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31042" y="6179093"/>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117">
              <a:extLst>
                <a:ext uri="{FF2B5EF4-FFF2-40B4-BE49-F238E27FC236}">
                  <a16:creationId xmlns:a16="http://schemas.microsoft.com/office/drawing/2014/main" id="{9FDF4C88-B02F-4199-9B67-75901180B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6279" y="619133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118">
              <a:extLst>
                <a:ext uri="{FF2B5EF4-FFF2-40B4-BE49-F238E27FC236}">
                  <a16:creationId xmlns:a16="http://schemas.microsoft.com/office/drawing/2014/main" id="{5640818D-9BF5-4056-A10A-B26AE5494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87223" y="619459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0" name="Freeform 119">
              <a:extLst>
                <a:ext uri="{FF2B5EF4-FFF2-40B4-BE49-F238E27FC236}">
                  <a16:creationId xmlns:a16="http://schemas.microsoft.com/office/drawing/2014/main" id="{DCBD257A-A1D2-4931-9090-48B1E21D5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47958" y="618235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120">
              <a:extLst>
                <a:ext uri="{FF2B5EF4-FFF2-40B4-BE49-F238E27FC236}">
                  <a16:creationId xmlns:a16="http://schemas.microsoft.com/office/drawing/2014/main" id="{EF75A49A-C910-4E27-B0E0-AF15C2B3D4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81754" y="636025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2" name="Freeform 121">
              <a:extLst>
                <a:ext uri="{FF2B5EF4-FFF2-40B4-BE49-F238E27FC236}">
                  <a16:creationId xmlns:a16="http://schemas.microsoft.com/office/drawing/2014/main" id="{09175BB4-78AB-4F07-9A7C-195C9FF50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61985" y="636677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125">
              <a:extLst>
                <a:ext uri="{FF2B5EF4-FFF2-40B4-BE49-F238E27FC236}">
                  <a16:creationId xmlns:a16="http://schemas.microsoft.com/office/drawing/2014/main" id="{E4647752-F098-4C74-8685-415ADC8BFF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0219" y="637045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4" name="Freeform 126">
              <a:extLst>
                <a:ext uri="{FF2B5EF4-FFF2-40B4-BE49-F238E27FC236}">
                  <a16:creationId xmlns:a16="http://schemas.microsoft.com/office/drawing/2014/main" id="{AF23AEF6-4648-479D-9E57-75D4087D05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00429" y="6390444"/>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5" name="Freeform 127">
              <a:extLst>
                <a:ext uri="{FF2B5EF4-FFF2-40B4-BE49-F238E27FC236}">
                  <a16:creationId xmlns:a16="http://schemas.microsoft.com/office/drawing/2014/main" id="{A85CD8C4-1E33-42C9-BCBB-91B9CDE9E7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75213" y="6390443"/>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6" name="Freeform 128">
              <a:extLst>
                <a:ext uri="{FF2B5EF4-FFF2-40B4-BE49-F238E27FC236}">
                  <a16:creationId xmlns:a16="http://schemas.microsoft.com/office/drawing/2014/main" id="{32D2257B-0B7A-4918-A6B3-74552983CE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02403" y="6393706"/>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129">
              <a:extLst>
                <a:ext uri="{FF2B5EF4-FFF2-40B4-BE49-F238E27FC236}">
                  <a16:creationId xmlns:a16="http://schemas.microsoft.com/office/drawing/2014/main" id="{B6E8A044-F3AC-48ED-B8A6-D2EDD3F694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50199" y="6393706"/>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133">
              <a:extLst>
                <a:ext uri="{FF2B5EF4-FFF2-40B4-BE49-F238E27FC236}">
                  <a16:creationId xmlns:a16="http://schemas.microsoft.com/office/drawing/2014/main" id="{248AF2CF-3B97-49B3-8E08-2820E763B5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357015" y="640268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136">
              <a:extLst>
                <a:ext uri="{FF2B5EF4-FFF2-40B4-BE49-F238E27FC236}">
                  <a16:creationId xmlns:a16="http://schemas.microsoft.com/office/drawing/2014/main" id="{B5BEC596-B534-44B2-B1B8-78C1FBBA36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5860" y="641492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137">
              <a:extLst>
                <a:ext uri="{FF2B5EF4-FFF2-40B4-BE49-F238E27FC236}">
                  <a16:creationId xmlns:a16="http://schemas.microsoft.com/office/drawing/2014/main" id="{F45F86F4-28DB-49BC-8B6B-B703086F43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118231" y="641818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138">
              <a:extLst>
                <a:ext uri="{FF2B5EF4-FFF2-40B4-BE49-F238E27FC236}">
                  <a16:creationId xmlns:a16="http://schemas.microsoft.com/office/drawing/2014/main" id="{2932A0BD-C987-4A93-91DC-E277DC89CC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65674" y="6420637"/>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2" name="Freeform 139">
              <a:extLst>
                <a:ext uri="{FF2B5EF4-FFF2-40B4-BE49-F238E27FC236}">
                  <a16:creationId xmlns:a16="http://schemas.microsoft.com/office/drawing/2014/main" id="{DD6B3E88-4337-44F0-80CD-D96F69C2F1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87222" y="642716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140">
              <a:extLst>
                <a:ext uri="{FF2B5EF4-FFF2-40B4-BE49-F238E27FC236}">
                  <a16:creationId xmlns:a16="http://schemas.microsoft.com/office/drawing/2014/main" id="{2A481A9C-8E49-4886-B0B8-B391B54DE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45213" y="6430428"/>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142">
              <a:extLst>
                <a:ext uri="{FF2B5EF4-FFF2-40B4-BE49-F238E27FC236}">
                  <a16:creationId xmlns:a16="http://schemas.microsoft.com/office/drawing/2014/main" id="{F74D151E-F322-43E1-AAAA-39C16A828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15774" y="64573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143">
              <a:extLst>
                <a:ext uri="{FF2B5EF4-FFF2-40B4-BE49-F238E27FC236}">
                  <a16:creationId xmlns:a16="http://schemas.microsoft.com/office/drawing/2014/main" id="{BF3063F9-CB9B-4822-865E-5BFC90AF9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642843" y="6460620"/>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6" name="Freeform 144">
              <a:extLst>
                <a:ext uri="{FF2B5EF4-FFF2-40B4-BE49-F238E27FC236}">
                  <a16:creationId xmlns:a16="http://schemas.microsoft.com/office/drawing/2014/main" id="{F541B440-1CE7-46DE-8E58-B472C9E62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1352" y="645735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145">
              <a:extLst>
                <a:ext uri="{FF2B5EF4-FFF2-40B4-BE49-F238E27FC236}">
                  <a16:creationId xmlns:a16="http://schemas.microsoft.com/office/drawing/2014/main" id="{25E18B25-35CB-4DFC-B428-063F245D0B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21373" y="6463070"/>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8" name="Freeform 8">
              <a:extLst>
                <a:ext uri="{FF2B5EF4-FFF2-40B4-BE49-F238E27FC236}">
                  <a16:creationId xmlns:a16="http://schemas.microsoft.com/office/drawing/2014/main" id="{AC3EF75E-9D39-42A1-8744-0314BE64A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76864" y="642104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9" name="Freeform 129">
              <a:extLst>
                <a:ext uri="{FF2B5EF4-FFF2-40B4-BE49-F238E27FC236}">
                  <a16:creationId xmlns:a16="http://schemas.microsoft.com/office/drawing/2014/main" id="{5B830616-AB5F-4414-891C-D7D65A1C2A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20744" y="578106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133">
              <a:extLst>
                <a:ext uri="{FF2B5EF4-FFF2-40B4-BE49-F238E27FC236}">
                  <a16:creationId xmlns:a16="http://schemas.microsoft.com/office/drawing/2014/main" id="{B84FCDC4-EB04-49F6-83E1-AE030D9139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59809" y="5814737"/>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29">
              <a:extLst>
                <a:ext uri="{FF2B5EF4-FFF2-40B4-BE49-F238E27FC236}">
                  <a16:creationId xmlns:a16="http://schemas.microsoft.com/office/drawing/2014/main" id="{297CFE06-B273-4E3A-828B-7F2391E723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50782" y="5569170"/>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1" name="Freeform 133">
              <a:extLst>
                <a:ext uri="{FF2B5EF4-FFF2-40B4-BE49-F238E27FC236}">
                  <a16:creationId xmlns:a16="http://schemas.microsoft.com/office/drawing/2014/main" id="{3DB916FA-F738-4FDC-856A-EC97DEA0FA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04120" y="559808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44">
              <a:extLst>
                <a:ext uri="{FF2B5EF4-FFF2-40B4-BE49-F238E27FC236}">
                  <a16:creationId xmlns:a16="http://schemas.microsoft.com/office/drawing/2014/main" id="{84355883-FB7A-47AA-BA56-AF9F91552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57282" y="5553207"/>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4" name="Freeform 142">
            <a:extLst>
              <a:ext uri="{FF2B5EF4-FFF2-40B4-BE49-F238E27FC236}">
                <a16:creationId xmlns:a16="http://schemas.microsoft.com/office/drawing/2014/main" id="{869C3428-7E23-4E31-828E-09F276DAC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20574" y="6762157"/>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19889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F62AAC-1C5B-406E-8F1E-5B0FD8E9D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5C84E1-4939-1E49-9C5A-46736CEBF60C}"/>
              </a:ext>
            </a:extLst>
          </p:cNvPr>
          <p:cNvSpPr>
            <a:spLocks noGrp="1"/>
          </p:cNvSpPr>
          <p:nvPr>
            <p:ph type="title"/>
          </p:nvPr>
        </p:nvSpPr>
        <p:spPr>
          <a:xfrm>
            <a:off x="1073811" y="718366"/>
            <a:ext cx="9483513" cy="944656"/>
          </a:xfrm>
        </p:spPr>
        <p:txBody>
          <a:bodyPr>
            <a:normAutofit/>
          </a:bodyPr>
          <a:lstStyle/>
          <a:p>
            <a:pPr>
              <a:lnSpc>
                <a:spcPct val="90000"/>
              </a:lnSpc>
            </a:pPr>
            <a:r>
              <a:rPr lang="en-US" sz="2800" dirty="0"/>
              <a:t>What information does Kendall Jenner want you to see? What information does she keep private?</a:t>
            </a:r>
          </a:p>
        </p:txBody>
      </p:sp>
      <p:sp>
        <p:nvSpPr>
          <p:cNvPr id="12" name="Rectangle 11">
            <a:extLst>
              <a:ext uri="{FF2B5EF4-FFF2-40B4-BE49-F238E27FC236}">
                <a16:creationId xmlns:a16="http://schemas.microsoft.com/office/drawing/2014/main" id="{EC2268EF-1ED3-4797-8355-F5078CB18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90700" y="1883764"/>
            <a:ext cx="8978579" cy="4097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766650-B6C1-6A48-8C6A-709BFE5ECF70}"/>
              </a:ext>
            </a:extLst>
          </p:cNvPr>
          <p:cNvSpPr>
            <a:spLocks noGrp="1"/>
          </p:cNvSpPr>
          <p:nvPr>
            <p:ph idx="1"/>
          </p:nvPr>
        </p:nvSpPr>
        <p:spPr>
          <a:xfrm>
            <a:off x="2503967" y="2478755"/>
            <a:ext cx="7598826" cy="2945618"/>
          </a:xfrm>
        </p:spPr>
        <p:txBody>
          <a:bodyPr>
            <a:normAutofit fontScale="62500" lnSpcReduction="20000"/>
          </a:bodyPr>
          <a:lstStyle/>
          <a:p>
            <a:pPr marL="0" indent="0">
              <a:buNone/>
            </a:pPr>
            <a:r>
              <a:rPr lang="en-US" dirty="0"/>
              <a:t>In Kendall’s social media posts she poses with her right foot in front of her left and If she isn’t wearing her street-style, She is usually wearing popular branded bikinis, poof dresses, shorts, pants, shirts, &amp; bodysuits. Kendall is very open with her home, life, family, workouts, skincare and much more. Life isn’t “private” when it comes to Kendall Jenner. The person that lived in her home before she did, listed a virtual tour of their home and the address. They also announced it was Kendall’s new home. You can look at a tour of her house for yourself when you click this link, </a:t>
            </a:r>
            <a:r>
              <a:rPr lang="en-US" dirty="0">
                <a:hlinkClick r:id="rId2"/>
              </a:rPr>
              <a:t>https://graziamagazine.com/articles/kendall-jenner-home-virtual-tour/</a:t>
            </a:r>
            <a:r>
              <a:rPr lang="en-US" dirty="0"/>
              <a:t> . Kendall doesn’t use location tags on any of her posts. But does “@” people if she did a collab with them in the picture, they are in the picture or their product(s) are in the picture. Many of her pictures show identifying marks of buildings she is in, but you don’t see street names or license plate numbers. </a:t>
            </a:r>
          </a:p>
        </p:txBody>
      </p:sp>
      <p:grpSp>
        <p:nvGrpSpPr>
          <p:cNvPr id="14" name="Group 13">
            <a:extLst>
              <a:ext uri="{FF2B5EF4-FFF2-40B4-BE49-F238E27FC236}">
                <a16:creationId xmlns:a16="http://schemas.microsoft.com/office/drawing/2014/main" id="{5CCCD93E-51C6-47E1-8405-8D870E6B52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4460" y="-5553"/>
            <a:ext cx="781459" cy="6853105"/>
            <a:chOff x="11084460" y="-5553"/>
            <a:chExt cx="781459" cy="6853105"/>
          </a:xfrm>
        </p:grpSpPr>
        <p:sp>
          <p:nvSpPr>
            <p:cNvPr id="15" name="Freeform 59">
              <a:extLst>
                <a:ext uri="{FF2B5EF4-FFF2-40B4-BE49-F238E27FC236}">
                  <a16:creationId xmlns:a16="http://schemas.microsoft.com/office/drawing/2014/main" id="{781905C4-1133-4589-891D-4E6052BC9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5558" y="670863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8">
              <a:extLst>
                <a:ext uri="{FF2B5EF4-FFF2-40B4-BE49-F238E27FC236}">
                  <a16:creationId xmlns:a16="http://schemas.microsoft.com/office/drawing/2014/main" id="{B549DF45-2D76-437C-ACBF-763DF06F3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122" y="65743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9">
              <a:extLst>
                <a:ext uri="{FF2B5EF4-FFF2-40B4-BE49-F238E27FC236}">
                  <a16:creationId xmlns:a16="http://schemas.microsoft.com/office/drawing/2014/main" id="{B49F2B88-F0AA-40D6-997C-4CD28AD29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3494" y="88847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80">
              <a:extLst>
                <a:ext uri="{FF2B5EF4-FFF2-40B4-BE49-F238E27FC236}">
                  <a16:creationId xmlns:a16="http://schemas.microsoft.com/office/drawing/2014/main" id="{36A4A66A-D1F4-4383-8D28-A68695937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8153" y="112627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81">
              <a:extLst>
                <a:ext uri="{FF2B5EF4-FFF2-40B4-BE49-F238E27FC236}">
                  <a16:creationId xmlns:a16="http://schemas.microsoft.com/office/drawing/2014/main" id="{1A73A306-1140-4842-AB32-DEFA0C75D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1203" y="213932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82">
              <a:extLst>
                <a:ext uri="{FF2B5EF4-FFF2-40B4-BE49-F238E27FC236}">
                  <a16:creationId xmlns:a16="http://schemas.microsoft.com/office/drawing/2014/main" id="{9E9F1E99-2F3F-4867-BBFE-FCA8F92CA1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9039" y="191687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83">
              <a:extLst>
                <a:ext uri="{FF2B5EF4-FFF2-40B4-BE49-F238E27FC236}">
                  <a16:creationId xmlns:a16="http://schemas.microsoft.com/office/drawing/2014/main" id="{015B614E-DBF6-4DE6-9339-24B527AE00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1596" y="1602084"/>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84">
              <a:extLst>
                <a:ext uri="{FF2B5EF4-FFF2-40B4-BE49-F238E27FC236}">
                  <a16:creationId xmlns:a16="http://schemas.microsoft.com/office/drawing/2014/main" id="{2D99F085-1658-457C-A1E7-8BB59784E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2612" y="45284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86">
              <a:extLst>
                <a:ext uri="{FF2B5EF4-FFF2-40B4-BE49-F238E27FC236}">
                  <a16:creationId xmlns:a16="http://schemas.microsoft.com/office/drawing/2014/main" id="{72314D71-6CB0-478C-A2EE-9DD68D4B0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2581" y="10683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89">
              <a:extLst>
                <a:ext uri="{FF2B5EF4-FFF2-40B4-BE49-F238E27FC236}">
                  <a16:creationId xmlns:a16="http://schemas.microsoft.com/office/drawing/2014/main" id="{CFF40123-9723-4AED-B3F6-54C54E54AC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384" y="138973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90">
              <a:extLst>
                <a:ext uri="{FF2B5EF4-FFF2-40B4-BE49-F238E27FC236}">
                  <a16:creationId xmlns:a16="http://schemas.microsoft.com/office/drawing/2014/main" id="{18149ACA-B455-497E-A336-7CA5EA3FF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5236" y="20126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62">
              <a:extLst>
                <a:ext uri="{FF2B5EF4-FFF2-40B4-BE49-F238E27FC236}">
                  <a16:creationId xmlns:a16="http://schemas.microsoft.com/office/drawing/2014/main" id="{BEA79FD9-FE3C-474C-9635-FA1AC8B10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8261" y="2886960"/>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3">
              <a:extLst>
                <a:ext uri="{FF2B5EF4-FFF2-40B4-BE49-F238E27FC236}">
                  <a16:creationId xmlns:a16="http://schemas.microsoft.com/office/drawing/2014/main" id="{5A1C9036-2209-48AB-9A45-1CF7A88BC8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9619" y="402557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64">
              <a:extLst>
                <a:ext uri="{FF2B5EF4-FFF2-40B4-BE49-F238E27FC236}">
                  <a16:creationId xmlns:a16="http://schemas.microsoft.com/office/drawing/2014/main" id="{949D7B76-E779-437D-BF53-4B314E304D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570" y="2618652"/>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65">
              <a:extLst>
                <a:ext uri="{FF2B5EF4-FFF2-40B4-BE49-F238E27FC236}">
                  <a16:creationId xmlns:a16="http://schemas.microsoft.com/office/drawing/2014/main" id="{6C7666CC-2CD8-49CF-97E8-03A4748E5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8201" y="376266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66">
              <a:extLst>
                <a:ext uri="{FF2B5EF4-FFF2-40B4-BE49-F238E27FC236}">
                  <a16:creationId xmlns:a16="http://schemas.microsoft.com/office/drawing/2014/main" id="{6694159E-961A-40AD-9710-DE5D858BE2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83" y="5309103"/>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67">
              <a:extLst>
                <a:ext uri="{FF2B5EF4-FFF2-40B4-BE49-F238E27FC236}">
                  <a16:creationId xmlns:a16="http://schemas.microsoft.com/office/drawing/2014/main" id="{3415C869-BF38-4F37-A07D-99863F6F0C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6163" y="452512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68">
              <a:extLst>
                <a:ext uri="{FF2B5EF4-FFF2-40B4-BE49-F238E27FC236}">
                  <a16:creationId xmlns:a16="http://schemas.microsoft.com/office/drawing/2014/main" id="{C532C6F8-F368-4C0C-A0C7-26ED5B5C74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3551" y="3182385"/>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69">
              <a:extLst>
                <a:ext uri="{FF2B5EF4-FFF2-40B4-BE49-F238E27FC236}">
                  <a16:creationId xmlns:a16="http://schemas.microsoft.com/office/drawing/2014/main" id="{CE0F0051-9235-439E-906C-6D4734860A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2808" y="559134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0">
              <a:extLst>
                <a:ext uri="{FF2B5EF4-FFF2-40B4-BE49-F238E27FC236}">
                  <a16:creationId xmlns:a16="http://schemas.microsoft.com/office/drawing/2014/main" id="{595300AA-1720-4A83-A1A6-AEAC14DC4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7021" y="618309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1">
              <a:extLst>
                <a:ext uri="{FF2B5EF4-FFF2-40B4-BE49-F238E27FC236}">
                  <a16:creationId xmlns:a16="http://schemas.microsoft.com/office/drawing/2014/main" id="{4C3205CA-C6A4-4BC9-A856-44012512D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4351" y="5070698"/>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72">
              <a:extLst>
                <a:ext uri="{FF2B5EF4-FFF2-40B4-BE49-F238E27FC236}">
                  <a16:creationId xmlns:a16="http://schemas.microsoft.com/office/drawing/2014/main" id="{2ADF09EA-ED2B-435A-98A9-C04F61AEC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1088" y="484383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73">
              <a:extLst>
                <a:ext uri="{FF2B5EF4-FFF2-40B4-BE49-F238E27FC236}">
                  <a16:creationId xmlns:a16="http://schemas.microsoft.com/office/drawing/2014/main" id="{FECDE996-00DD-4523-A839-977B3099D6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61" y="4344204"/>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74">
              <a:extLst>
                <a:ext uri="{FF2B5EF4-FFF2-40B4-BE49-F238E27FC236}">
                  <a16:creationId xmlns:a16="http://schemas.microsoft.com/office/drawing/2014/main" id="{41E13E80-7416-41BF-9F70-0471C37552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913" y="59244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5">
              <a:extLst>
                <a:ext uri="{FF2B5EF4-FFF2-40B4-BE49-F238E27FC236}">
                  <a16:creationId xmlns:a16="http://schemas.microsoft.com/office/drawing/2014/main" id="{E0904C63-D5F2-4DEC-BC8B-20A26201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922" y="237888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7">
              <a:extLst>
                <a:ext uri="{FF2B5EF4-FFF2-40B4-BE49-F238E27FC236}">
                  <a16:creationId xmlns:a16="http://schemas.microsoft.com/office/drawing/2014/main" id="{E8FF1427-C8C3-4A62-BA09-C39CD288F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4168" y="354316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85">
              <a:extLst>
                <a:ext uri="{FF2B5EF4-FFF2-40B4-BE49-F238E27FC236}">
                  <a16:creationId xmlns:a16="http://schemas.microsoft.com/office/drawing/2014/main" id="{8A423576-FAF7-451E-8E03-BD83EB4C21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40427" y="637098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87">
              <a:extLst>
                <a:ext uri="{FF2B5EF4-FFF2-40B4-BE49-F238E27FC236}">
                  <a16:creationId xmlns:a16="http://schemas.microsoft.com/office/drawing/2014/main" id="{6E983BE2-E9E0-42E2-9321-D69CE9C5D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7906" y="666226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8">
              <a:extLst>
                <a:ext uri="{FF2B5EF4-FFF2-40B4-BE49-F238E27FC236}">
                  <a16:creationId xmlns:a16="http://schemas.microsoft.com/office/drawing/2014/main" id="{D3F95FF6-487C-4B8A-8366-D3ED41932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8467" y="564043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6">
              <a:extLst>
                <a:ext uri="{FF2B5EF4-FFF2-40B4-BE49-F238E27FC236}">
                  <a16:creationId xmlns:a16="http://schemas.microsoft.com/office/drawing/2014/main" id="{7BEB0739-EF74-4D95-80D7-4173F5B98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6657" y="39783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05">
              <a:extLst>
                <a:ext uri="{FF2B5EF4-FFF2-40B4-BE49-F238E27FC236}">
                  <a16:creationId xmlns:a16="http://schemas.microsoft.com/office/drawing/2014/main" id="{783B7BCE-EE41-439B-B505-CCE4A75EA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8643" y="1918333"/>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06">
              <a:extLst>
                <a:ext uri="{FF2B5EF4-FFF2-40B4-BE49-F238E27FC236}">
                  <a16:creationId xmlns:a16="http://schemas.microsoft.com/office/drawing/2014/main" id="{3C74358B-9A47-45F3-8386-A5618A504A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280" y="52545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07">
              <a:extLst>
                <a:ext uri="{FF2B5EF4-FFF2-40B4-BE49-F238E27FC236}">
                  <a16:creationId xmlns:a16="http://schemas.microsoft.com/office/drawing/2014/main" id="{99DE0B49-D1D7-4B06-9F02-E82BAD335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4045" y="220540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08">
              <a:extLst>
                <a:ext uri="{FF2B5EF4-FFF2-40B4-BE49-F238E27FC236}">
                  <a16:creationId xmlns:a16="http://schemas.microsoft.com/office/drawing/2014/main" id="{3E40A68B-6E09-47B3-B503-187E6DB05B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951" y="113529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09">
              <a:extLst>
                <a:ext uri="{FF2B5EF4-FFF2-40B4-BE49-F238E27FC236}">
                  <a16:creationId xmlns:a16="http://schemas.microsoft.com/office/drawing/2014/main" id="{D689A519-2610-420E-A0A9-969BFF67BB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9148" y="1636624"/>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10">
              <a:extLst>
                <a:ext uri="{FF2B5EF4-FFF2-40B4-BE49-F238E27FC236}">
                  <a16:creationId xmlns:a16="http://schemas.microsoft.com/office/drawing/2014/main" id="{6FBC6584-911F-4264-B473-D2BF13165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4" y="27761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11">
              <a:extLst>
                <a:ext uri="{FF2B5EF4-FFF2-40B4-BE49-F238E27FC236}">
                  <a16:creationId xmlns:a16="http://schemas.microsoft.com/office/drawing/2014/main" id="{43BA3088-9071-4CB5-AA87-D26ADA6A0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7203" y="136511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12">
              <a:extLst>
                <a:ext uri="{FF2B5EF4-FFF2-40B4-BE49-F238E27FC236}">
                  <a16:creationId xmlns:a16="http://schemas.microsoft.com/office/drawing/2014/main" id="{036754A1-5FF1-4DAF-865F-51A8F732D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6706" y="8464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22">
              <a:extLst>
                <a:ext uri="{FF2B5EF4-FFF2-40B4-BE49-F238E27FC236}">
                  <a16:creationId xmlns:a16="http://schemas.microsoft.com/office/drawing/2014/main" id="{3113C36F-F2C1-4AEF-907E-B011FC7DF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9267" y="15726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3">
              <a:extLst>
                <a:ext uri="{FF2B5EF4-FFF2-40B4-BE49-F238E27FC236}">
                  <a16:creationId xmlns:a16="http://schemas.microsoft.com/office/drawing/2014/main" id="{05297B79-2217-4E20-ADCE-55A99DFC2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1768" y="208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30">
              <a:extLst>
                <a:ext uri="{FF2B5EF4-FFF2-40B4-BE49-F238E27FC236}">
                  <a16:creationId xmlns:a16="http://schemas.microsoft.com/office/drawing/2014/main" id="{CDFBCAF2-7156-47B5-B4CD-4C9A6B0C57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989" y="49775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31">
              <a:extLst>
                <a:ext uri="{FF2B5EF4-FFF2-40B4-BE49-F238E27FC236}">
                  <a16:creationId xmlns:a16="http://schemas.microsoft.com/office/drawing/2014/main" id="{6141C6ED-A205-4582-B2B7-28AEFFCE9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4755" y="1047421"/>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2">
              <a:extLst>
                <a:ext uri="{FF2B5EF4-FFF2-40B4-BE49-F238E27FC236}">
                  <a16:creationId xmlns:a16="http://schemas.microsoft.com/office/drawing/2014/main" id="{45D98E0C-835E-42DB-8E99-55F88B5D39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6410" y="187389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34">
              <a:extLst>
                <a:ext uri="{FF2B5EF4-FFF2-40B4-BE49-F238E27FC236}">
                  <a16:creationId xmlns:a16="http://schemas.microsoft.com/office/drawing/2014/main" id="{C1A190CA-579E-475F-A682-AE831D0B6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558" y="200578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35">
              <a:extLst>
                <a:ext uri="{FF2B5EF4-FFF2-40B4-BE49-F238E27FC236}">
                  <a16:creationId xmlns:a16="http://schemas.microsoft.com/office/drawing/2014/main" id="{95752704-828A-4BF6-9D5B-7EE272F3C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12094" y="817763"/>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41">
              <a:extLst>
                <a:ext uri="{FF2B5EF4-FFF2-40B4-BE49-F238E27FC236}">
                  <a16:creationId xmlns:a16="http://schemas.microsoft.com/office/drawing/2014/main" id="{1DDC7947-4F4F-4B68-8A9A-5B08914D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6842" y="1202016"/>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91">
              <a:extLst>
                <a:ext uri="{FF2B5EF4-FFF2-40B4-BE49-F238E27FC236}">
                  <a16:creationId xmlns:a16="http://schemas.microsoft.com/office/drawing/2014/main" id="{F9B6A847-04BE-4DA2-9766-403B52C533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7463" y="27004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92">
              <a:extLst>
                <a:ext uri="{FF2B5EF4-FFF2-40B4-BE49-F238E27FC236}">
                  <a16:creationId xmlns:a16="http://schemas.microsoft.com/office/drawing/2014/main" id="{E0120860-FA73-465D-98A8-0A80630A7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6503" y="235689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93">
              <a:extLst>
                <a:ext uri="{FF2B5EF4-FFF2-40B4-BE49-F238E27FC236}">
                  <a16:creationId xmlns:a16="http://schemas.microsoft.com/office/drawing/2014/main" id="{73B154EA-FA98-4BA2-B207-56A75AF5F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5" y="328527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94">
              <a:extLst>
                <a:ext uri="{FF2B5EF4-FFF2-40B4-BE49-F238E27FC236}">
                  <a16:creationId xmlns:a16="http://schemas.microsoft.com/office/drawing/2014/main" id="{CD9D9A2E-D334-4FF7-AE1B-3C73FF735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1111" y="530384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95">
              <a:extLst>
                <a:ext uri="{FF2B5EF4-FFF2-40B4-BE49-F238E27FC236}">
                  <a16:creationId xmlns:a16="http://schemas.microsoft.com/office/drawing/2014/main" id="{C3CEB375-641F-4ACA-BFE8-15BCE9CFB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9462" y="299225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96">
              <a:extLst>
                <a:ext uri="{FF2B5EF4-FFF2-40B4-BE49-F238E27FC236}">
                  <a16:creationId xmlns:a16="http://schemas.microsoft.com/office/drawing/2014/main" id="{64C2C2DC-ADC8-45C1-9176-0BE21158B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4848" y="3511815"/>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97">
              <a:extLst>
                <a:ext uri="{FF2B5EF4-FFF2-40B4-BE49-F238E27FC236}">
                  <a16:creationId xmlns:a16="http://schemas.microsoft.com/office/drawing/2014/main" id="{6DC6FE9E-EE79-4AAD-B79F-D1320F972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4160" y="472066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98">
              <a:extLst>
                <a:ext uri="{FF2B5EF4-FFF2-40B4-BE49-F238E27FC236}">
                  <a16:creationId xmlns:a16="http://schemas.microsoft.com/office/drawing/2014/main" id="{4A065DC5-0B08-4188-9CAC-C782BE334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6645" y="420220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99">
              <a:extLst>
                <a:ext uri="{FF2B5EF4-FFF2-40B4-BE49-F238E27FC236}">
                  <a16:creationId xmlns:a16="http://schemas.microsoft.com/office/drawing/2014/main" id="{77933EC7-7607-4F9B-8946-946926844C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9540" y="44100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00">
              <a:extLst>
                <a:ext uri="{FF2B5EF4-FFF2-40B4-BE49-F238E27FC236}">
                  <a16:creationId xmlns:a16="http://schemas.microsoft.com/office/drawing/2014/main" id="{98A0955A-87AB-4E27-A4EB-390D5A997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049" y="383064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01">
              <a:extLst>
                <a:ext uri="{FF2B5EF4-FFF2-40B4-BE49-F238E27FC236}">
                  <a16:creationId xmlns:a16="http://schemas.microsoft.com/office/drawing/2014/main" id="{D0D3E081-021C-476C-A0B4-025460A08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3766" y="503885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02">
              <a:extLst>
                <a:ext uri="{FF2B5EF4-FFF2-40B4-BE49-F238E27FC236}">
                  <a16:creationId xmlns:a16="http://schemas.microsoft.com/office/drawing/2014/main" id="{73D4B676-80A8-44CB-A417-17AF4DE19D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945" y="5599239"/>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03">
              <a:extLst>
                <a:ext uri="{FF2B5EF4-FFF2-40B4-BE49-F238E27FC236}">
                  <a16:creationId xmlns:a16="http://schemas.microsoft.com/office/drawing/2014/main" id="{B0210B7F-84AA-41BE-87D2-9F5260010C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2853" y="586966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04">
              <a:extLst>
                <a:ext uri="{FF2B5EF4-FFF2-40B4-BE49-F238E27FC236}">
                  <a16:creationId xmlns:a16="http://schemas.microsoft.com/office/drawing/2014/main" id="{17B17F87-1255-4200-A4C5-1F8661A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8313" y="240057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13">
              <a:extLst>
                <a:ext uri="{FF2B5EF4-FFF2-40B4-BE49-F238E27FC236}">
                  <a16:creationId xmlns:a16="http://schemas.microsoft.com/office/drawing/2014/main" id="{D55CF0FB-1894-4689-808C-524F20F21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9654" y="47884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14">
              <a:extLst>
                <a:ext uri="{FF2B5EF4-FFF2-40B4-BE49-F238E27FC236}">
                  <a16:creationId xmlns:a16="http://schemas.microsoft.com/office/drawing/2014/main" id="{6D672041-E9F6-41CA-8F94-8F92F4F523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3058" y="355480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15">
              <a:extLst>
                <a:ext uri="{FF2B5EF4-FFF2-40B4-BE49-F238E27FC236}">
                  <a16:creationId xmlns:a16="http://schemas.microsoft.com/office/drawing/2014/main" id="{F2980BBB-6C11-4661-B664-64A509E7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7345" y="42176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17">
              <a:extLst>
                <a:ext uri="{FF2B5EF4-FFF2-40B4-BE49-F238E27FC236}">
                  <a16:creationId xmlns:a16="http://schemas.microsoft.com/office/drawing/2014/main" id="{74418F40-0BE6-45C5-A622-A4EC9ECC7C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4662" y="591334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18">
              <a:extLst>
                <a:ext uri="{FF2B5EF4-FFF2-40B4-BE49-F238E27FC236}">
                  <a16:creationId xmlns:a16="http://schemas.microsoft.com/office/drawing/2014/main" id="{689670C9-875E-4A8F-8485-379483869D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78" y="649102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19">
              <a:extLst>
                <a:ext uri="{FF2B5EF4-FFF2-40B4-BE49-F238E27FC236}">
                  <a16:creationId xmlns:a16="http://schemas.microsoft.com/office/drawing/2014/main" id="{B73F6F9B-7042-48A0-8AAB-CFD4AE104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0752" y="622265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20">
              <a:extLst>
                <a:ext uri="{FF2B5EF4-FFF2-40B4-BE49-F238E27FC236}">
                  <a16:creationId xmlns:a16="http://schemas.microsoft.com/office/drawing/2014/main" id="{D9922668-2B6F-4226-BEBD-91DBE7EBF8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7987" y="379537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21">
              <a:extLst>
                <a:ext uri="{FF2B5EF4-FFF2-40B4-BE49-F238E27FC236}">
                  <a16:creationId xmlns:a16="http://schemas.microsoft.com/office/drawing/2014/main" id="{25E4C9F4-6F2B-48AB-A99B-392DE5473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6278" y="3572831"/>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25">
              <a:extLst>
                <a:ext uri="{FF2B5EF4-FFF2-40B4-BE49-F238E27FC236}">
                  <a16:creationId xmlns:a16="http://schemas.microsoft.com/office/drawing/2014/main" id="{65715319-1FF9-45E8-9E9A-C674AF42E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8374" y="237101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26">
              <a:extLst>
                <a:ext uri="{FF2B5EF4-FFF2-40B4-BE49-F238E27FC236}">
                  <a16:creationId xmlns:a16="http://schemas.microsoft.com/office/drawing/2014/main" id="{12649F26-7CDE-4DB8-83B3-EF3782AD0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6608" y="3222992"/>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27">
              <a:extLst>
                <a:ext uri="{FF2B5EF4-FFF2-40B4-BE49-F238E27FC236}">
                  <a16:creationId xmlns:a16="http://schemas.microsoft.com/office/drawing/2014/main" id="{2FE4021B-DAF2-4374-BA57-A349243422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8" y="419068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28">
              <a:extLst>
                <a:ext uri="{FF2B5EF4-FFF2-40B4-BE49-F238E27FC236}">
                  <a16:creationId xmlns:a16="http://schemas.microsoft.com/office/drawing/2014/main" id="{DF5BAFBB-6EF3-4AB2-AEB6-101F5E93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944" y="2715183"/>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29">
              <a:extLst>
                <a:ext uri="{FF2B5EF4-FFF2-40B4-BE49-F238E27FC236}">
                  <a16:creationId xmlns:a16="http://schemas.microsoft.com/office/drawing/2014/main" id="{237BBB0E-5E66-4455-9E38-5A7A576FA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021" y="465589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33">
              <a:extLst>
                <a:ext uri="{FF2B5EF4-FFF2-40B4-BE49-F238E27FC236}">
                  <a16:creationId xmlns:a16="http://schemas.microsoft.com/office/drawing/2014/main" id="{F3737C72-7122-4969-90DB-9F1A2A2E7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849" y="446188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36">
              <a:extLst>
                <a:ext uri="{FF2B5EF4-FFF2-40B4-BE49-F238E27FC236}">
                  <a16:creationId xmlns:a16="http://schemas.microsoft.com/office/drawing/2014/main" id="{E0471B7E-606B-4DF6-97A3-C86A230047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8988" y="557135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137">
              <a:extLst>
                <a:ext uri="{FF2B5EF4-FFF2-40B4-BE49-F238E27FC236}">
                  <a16:creationId xmlns:a16="http://schemas.microsoft.com/office/drawing/2014/main" id="{90E27B31-5A24-46EB-85BE-DC5C886BC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3483" y="5221486"/>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38">
              <a:extLst>
                <a:ext uri="{FF2B5EF4-FFF2-40B4-BE49-F238E27FC236}">
                  <a16:creationId xmlns:a16="http://schemas.microsoft.com/office/drawing/2014/main" id="{2EDC5D7B-EB07-447D-B76E-A07A6632D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3252" y="497140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39">
              <a:extLst>
                <a:ext uri="{FF2B5EF4-FFF2-40B4-BE49-F238E27FC236}">
                  <a16:creationId xmlns:a16="http://schemas.microsoft.com/office/drawing/2014/main" id="{BC74D79F-6756-4F06-A0F5-DC43209C5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998" y="649551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40">
              <a:extLst>
                <a:ext uri="{FF2B5EF4-FFF2-40B4-BE49-F238E27FC236}">
                  <a16:creationId xmlns:a16="http://schemas.microsoft.com/office/drawing/2014/main" id="{2210FDBB-A853-4414-A030-69E1F4295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7675" y="2936171"/>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42">
              <a:extLst>
                <a:ext uri="{FF2B5EF4-FFF2-40B4-BE49-F238E27FC236}">
                  <a16:creationId xmlns:a16="http://schemas.microsoft.com/office/drawing/2014/main" id="{9AAC29D9-EC94-4008-824A-E1F0F2187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0411" y="470106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43">
              <a:extLst>
                <a:ext uri="{FF2B5EF4-FFF2-40B4-BE49-F238E27FC236}">
                  <a16:creationId xmlns:a16="http://schemas.microsoft.com/office/drawing/2014/main" id="{8B39C842-398E-4937-A696-BFFC3860B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4434" y="579327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144">
              <a:extLst>
                <a:ext uri="{FF2B5EF4-FFF2-40B4-BE49-F238E27FC236}">
                  <a16:creationId xmlns:a16="http://schemas.microsoft.com/office/drawing/2014/main" id="{7088F78F-878E-460B-87EC-BA3BF1B546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857" y="602332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45">
              <a:extLst>
                <a:ext uri="{FF2B5EF4-FFF2-40B4-BE49-F238E27FC236}">
                  <a16:creationId xmlns:a16="http://schemas.microsoft.com/office/drawing/2014/main" id="{63E026E2-AE0E-499A-A8FA-39274DFB0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167" y="623499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8">
              <a:extLst>
                <a:ext uri="{FF2B5EF4-FFF2-40B4-BE49-F238E27FC236}">
                  <a16:creationId xmlns:a16="http://schemas.microsoft.com/office/drawing/2014/main" id="{550BA48D-6442-47A4-95D9-5C452FF888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710" y="67379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8">
              <a:extLst>
                <a:ext uri="{FF2B5EF4-FFF2-40B4-BE49-F238E27FC236}">
                  <a16:creationId xmlns:a16="http://schemas.microsoft.com/office/drawing/2014/main" id="{06EF15E3-76AB-4075-B334-94FD017C5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1761" y="334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06">
              <a:extLst>
                <a:ext uri="{FF2B5EF4-FFF2-40B4-BE49-F238E27FC236}">
                  <a16:creationId xmlns:a16="http://schemas.microsoft.com/office/drawing/2014/main" id="{9FED76EA-CA3D-4690-9FCE-768160FAB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063" y="1324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0566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9"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grpSp>
        <p:nvGrpSpPr>
          <p:cNvPr id="67" name="Group 66">
            <a:extLst>
              <a:ext uri="{FF2B5EF4-FFF2-40B4-BE49-F238E27FC236}">
                <a16:creationId xmlns:a16="http://schemas.microsoft.com/office/drawing/2014/main" id="{A1B0DAD3-DAD3-4D41-8EF0-B03422E473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solidFill>
        </p:grpSpPr>
        <p:sp>
          <p:nvSpPr>
            <p:cNvPr id="68" name="Freeform 8">
              <a:extLst>
                <a:ext uri="{FF2B5EF4-FFF2-40B4-BE49-F238E27FC236}">
                  <a16:creationId xmlns:a16="http://schemas.microsoft.com/office/drawing/2014/main" id="{729F7DF5-CF56-4F67-9883-903E49BE1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9" name="Freeform 10">
              <a:extLst>
                <a:ext uri="{FF2B5EF4-FFF2-40B4-BE49-F238E27FC236}">
                  <a16:creationId xmlns:a16="http://schemas.microsoft.com/office/drawing/2014/main" id="{B7E65000-B427-4CEF-B2A9-ECA839855F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0" name="Freeform 15">
              <a:extLst>
                <a:ext uri="{FF2B5EF4-FFF2-40B4-BE49-F238E27FC236}">
                  <a16:creationId xmlns:a16="http://schemas.microsoft.com/office/drawing/2014/main" id="{1D82BADA-E191-4C51-A377-7D1EA989D4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 name="Freeform 18">
              <a:extLst>
                <a:ext uri="{FF2B5EF4-FFF2-40B4-BE49-F238E27FC236}">
                  <a16:creationId xmlns:a16="http://schemas.microsoft.com/office/drawing/2014/main" id="{C074E073-07CB-4DD6-BFC8-E9FD63D4AC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 name="Freeform 19">
              <a:extLst>
                <a:ext uri="{FF2B5EF4-FFF2-40B4-BE49-F238E27FC236}">
                  <a16:creationId xmlns:a16="http://schemas.microsoft.com/office/drawing/2014/main" id="{211152B9-90BD-4804-BCC5-4B0FEEF372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3" name="Freeform 20">
              <a:extLst>
                <a:ext uri="{FF2B5EF4-FFF2-40B4-BE49-F238E27FC236}">
                  <a16:creationId xmlns:a16="http://schemas.microsoft.com/office/drawing/2014/main" id="{941B26CC-1C9B-4149-9647-3A0E0C9D20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4" name="Freeform 22">
              <a:extLst>
                <a:ext uri="{FF2B5EF4-FFF2-40B4-BE49-F238E27FC236}">
                  <a16:creationId xmlns:a16="http://schemas.microsoft.com/office/drawing/2014/main" id="{7576EDD8-60BD-4230-9FE5-5302F9120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5" name="Freeform 23">
              <a:extLst>
                <a:ext uri="{FF2B5EF4-FFF2-40B4-BE49-F238E27FC236}">
                  <a16:creationId xmlns:a16="http://schemas.microsoft.com/office/drawing/2014/main" id="{F68478BC-1899-4718-B999-C7EE2F6F5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6" name="Freeform 26">
              <a:extLst>
                <a:ext uri="{FF2B5EF4-FFF2-40B4-BE49-F238E27FC236}">
                  <a16:creationId xmlns:a16="http://schemas.microsoft.com/office/drawing/2014/main" id="{B02BAA58-19A0-4BE5-8596-7AF02A91C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27">
              <a:extLst>
                <a:ext uri="{FF2B5EF4-FFF2-40B4-BE49-F238E27FC236}">
                  <a16:creationId xmlns:a16="http://schemas.microsoft.com/office/drawing/2014/main" id="{ED0FD3ED-A6B2-480A-8B6C-36B4921644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28">
              <a:extLst>
                <a:ext uri="{FF2B5EF4-FFF2-40B4-BE49-F238E27FC236}">
                  <a16:creationId xmlns:a16="http://schemas.microsoft.com/office/drawing/2014/main" id="{46C958D0-B4D1-4E20-87DA-CDF757B56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30">
              <a:extLst>
                <a:ext uri="{FF2B5EF4-FFF2-40B4-BE49-F238E27FC236}">
                  <a16:creationId xmlns:a16="http://schemas.microsoft.com/office/drawing/2014/main" id="{3E2B5B4A-13C5-4187-BF16-1B0C4EC6D1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43">
              <a:extLst>
                <a:ext uri="{FF2B5EF4-FFF2-40B4-BE49-F238E27FC236}">
                  <a16:creationId xmlns:a16="http://schemas.microsoft.com/office/drawing/2014/main" id="{8B7A471E-57F9-4AC4-B3DE-6A75C2A490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51">
              <a:extLst>
                <a:ext uri="{FF2B5EF4-FFF2-40B4-BE49-F238E27FC236}">
                  <a16:creationId xmlns:a16="http://schemas.microsoft.com/office/drawing/2014/main" id="{01E6B5E8-B33D-4D70-B30A-823D655388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52">
              <a:extLst>
                <a:ext uri="{FF2B5EF4-FFF2-40B4-BE49-F238E27FC236}">
                  <a16:creationId xmlns:a16="http://schemas.microsoft.com/office/drawing/2014/main" id="{04BD65AE-3613-409E-859A-F5E47E7ED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53">
              <a:extLst>
                <a:ext uri="{FF2B5EF4-FFF2-40B4-BE49-F238E27FC236}">
                  <a16:creationId xmlns:a16="http://schemas.microsoft.com/office/drawing/2014/main" id="{6AC52B47-CF30-4905-A913-8016FD7DF8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54">
              <a:extLst>
                <a:ext uri="{FF2B5EF4-FFF2-40B4-BE49-F238E27FC236}">
                  <a16:creationId xmlns:a16="http://schemas.microsoft.com/office/drawing/2014/main" id="{945DD375-89B4-4594-879C-C88E3E07E4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55">
              <a:extLst>
                <a:ext uri="{FF2B5EF4-FFF2-40B4-BE49-F238E27FC236}">
                  <a16:creationId xmlns:a16="http://schemas.microsoft.com/office/drawing/2014/main" id="{4EF2ED92-CD73-4432-B715-54794B6CC8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56">
              <a:extLst>
                <a:ext uri="{FF2B5EF4-FFF2-40B4-BE49-F238E27FC236}">
                  <a16:creationId xmlns:a16="http://schemas.microsoft.com/office/drawing/2014/main" id="{4C080334-01D5-4AEE-B802-115F8FF429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57">
              <a:extLst>
                <a:ext uri="{FF2B5EF4-FFF2-40B4-BE49-F238E27FC236}">
                  <a16:creationId xmlns:a16="http://schemas.microsoft.com/office/drawing/2014/main" id="{5B2CD9BC-4DF9-4317-9F4F-168D1E48FF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59">
              <a:extLst>
                <a:ext uri="{FF2B5EF4-FFF2-40B4-BE49-F238E27FC236}">
                  <a16:creationId xmlns:a16="http://schemas.microsoft.com/office/drawing/2014/main" id="{9ED340BE-C2EA-4C3D-9E5F-49D0601E22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60">
              <a:extLst>
                <a:ext uri="{FF2B5EF4-FFF2-40B4-BE49-F238E27FC236}">
                  <a16:creationId xmlns:a16="http://schemas.microsoft.com/office/drawing/2014/main" id="{F83C564A-309A-4BE2-A1B7-CB9000A40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61">
              <a:extLst>
                <a:ext uri="{FF2B5EF4-FFF2-40B4-BE49-F238E27FC236}">
                  <a16:creationId xmlns:a16="http://schemas.microsoft.com/office/drawing/2014/main" id="{6DB3A353-2237-4080-B766-F62A628B38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
              <a:extLst>
                <a:ext uri="{FF2B5EF4-FFF2-40B4-BE49-F238E27FC236}">
                  <a16:creationId xmlns:a16="http://schemas.microsoft.com/office/drawing/2014/main" id="{F97333D1-A657-49E4-BCD3-47476A14CA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6">
              <a:extLst>
                <a:ext uri="{FF2B5EF4-FFF2-40B4-BE49-F238E27FC236}">
                  <a16:creationId xmlns:a16="http://schemas.microsoft.com/office/drawing/2014/main" id="{D848B0DC-182E-4466-BC72-7D1D16380F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7">
              <a:extLst>
                <a:ext uri="{FF2B5EF4-FFF2-40B4-BE49-F238E27FC236}">
                  <a16:creationId xmlns:a16="http://schemas.microsoft.com/office/drawing/2014/main" id="{60CE5FE2-5C67-4168-A845-1851C07B7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8">
              <a:extLst>
                <a:ext uri="{FF2B5EF4-FFF2-40B4-BE49-F238E27FC236}">
                  <a16:creationId xmlns:a16="http://schemas.microsoft.com/office/drawing/2014/main" id="{FFD9F71E-ACAB-4435-8558-5C891704E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9">
              <a:extLst>
                <a:ext uri="{FF2B5EF4-FFF2-40B4-BE49-F238E27FC236}">
                  <a16:creationId xmlns:a16="http://schemas.microsoft.com/office/drawing/2014/main" id="{D8F3C4EF-CAB3-477F-9BE6-7AE0EE0861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11">
              <a:extLst>
                <a:ext uri="{FF2B5EF4-FFF2-40B4-BE49-F238E27FC236}">
                  <a16:creationId xmlns:a16="http://schemas.microsoft.com/office/drawing/2014/main" id="{99F3B109-2DD1-4023-AB8C-C4CFFBC1E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12">
              <a:extLst>
                <a:ext uri="{FF2B5EF4-FFF2-40B4-BE49-F238E27FC236}">
                  <a16:creationId xmlns:a16="http://schemas.microsoft.com/office/drawing/2014/main" id="{AEE61596-3CEF-4CF6-A4FA-2262654387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13">
              <a:extLst>
                <a:ext uri="{FF2B5EF4-FFF2-40B4-BE49-F238E27FC236}">
                  <a16:creationId xmlns:a16="http://schemas.microsoft.com/office/drawing/2014/main" id="{ACA5CDA1-D484-482B-924A-C21EFFB26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14">
              <a:extLst>
                <a:ext uri="{FF2B5EF4-FFF2-40B4-BE49-F238E27FC236}">
                  <a16:creationId xmlns:a16="http://schemas.microsoft.com/office/drawing/2014/main" id="{8BAD048C-9E22-4DAB-BB3C-8978DFC79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16">
              <a:extLst>
                <a:ext uri="{FF2B5EF4-FFF2-40B4-BE49-F238E27FC236}">
                  <a16:creationId xmlns:a16="http://schemas.microsoft.com/office/drawing/2014/main" id="{1A2637B3-8C74-4B55-872D-CFE1F1929A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17">
              <a:extLst>
                <a:ext uri="{FF2B5EF4-FFF2-40B4-BE49-F238E27FC236}">
                  <a16:creationId xmlns:a16="http://schemas.microsoft.com/office/drawing/2014/main" id="{C73B0390-BD3E-4AFB-ADF3-676ECF8900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21">
              <a:extLst>
                <a:ext uri="{FF2B5EF4-FFF2-40B4-BE49-F238E27FC236}">
                  <a16:creationId xmlns:a16="http://schemas.microsoft.com/office/drawing/2014/main" id="{35236E6F-9C25-49CE-9078-306D3A5FA0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25">
              <a:extLst>
                <a:ext uri="{FF2B5EF4-FFF2-40B4-BE49-F238E27FC236}">
                  <a16:creationId xmlns:a16="http://schemas.microsoft.com/office/drawing/2014/main" id="{46D4BFF5-1B3A-44D0-9720-143617E009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29">
              <a:extLst>
                <a:ext uri="{FF2B5EF4-FFF2-40B4-BE49-F238E27FC236}">
                  <a16:creationId xmlns:a16="http://schemas.microsoft.com/office/drawing/2014/main" id="{77FD726E-2EB9-4305-BEE5-7C48D51C9B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31">
              <a:extLst>
                <a:ext uri="{FF2B5EF4-FFF2-40B4-BE49-F238E27FC236}">
                  <a16:creationId xmlns:a16="http://schemas.microsoft.com/office/drawing/2014/main" id="{25E6083A-3C52-4763-92A2-1B88843EF3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32">
              <a:extLst>
                <a:ext uri="{FF2B5EF4-FFF2-40B4-BE49-F238E27FC236}">
                  <a16:creationId xmlns:a16="http://schemas.microsoft.com/office/drawing/2014/main" id="{CA90BF22-94F7-4D52-8725-FDCE69CE6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33">
              <a:extLst>
                <a:ext uri="{FF2B5EF4-FFF2-40B4-BE49-F238E27FC236}">
                  <a16:creationId xmlns:a16="http://schemas.microsoft.com/office/drawing/2014/main" id="{998A2F47-3F4E-4065-86CF-B49B258FF1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34">
              <a:extLst>
                <a:ext uri="{FF2B5EF4-FFF2-40B4-BE49-F238E27FC236}">
                  <a16:creationId xmlns:a16="http://schemas.microsoft.com/office/drawing/2014/main" id="{65AF8C00-7E07-4E42-A41A-08417BB0E5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35">
              <a:extLst>
                <a:ext uri="{FF2B5EF4-FFF2-40B4-BE49-F238E27FC236}">
                  <a16:creationId xmlns:a16="http://schemas.microsoft.com/office/drawing/2014/main" id="{E0C04B54-4EF5-4B04-A708-8339062DA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36">
              <a:extLst>
                <a:ext uri="{FF2B5EF4-FFF2-40B4-BE49-F238E27FC236}">
                  <a16:creationId xmlns:a16="http://schemas.microsoft.com/office/drawing/2014/main" id="{C16D1625-1345-49A9-9FAE-3600E0D116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37">
              <a:extLst>
                <a:ext uri="{FF2B5EF4-FFF2-40B4-BE49-F238E27FC236}">
                  <a16:creationId xmlns:a16="http://schemas.microsoft.com/office/drawing/2014/main" id="{B8817E5F-6964-4B89-9CD1-CD4621B6EC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38">
              <a:extLst>
                <a:ext uri="{FF2B5EF4-FFF2-40B4-BE49-F238E27FC236}">
                  <a16:creationId xmlns:a16="http://schemas.microsoft.com/office/drawing/2014/main" id="{952E3586-DC86-4B27-AAC4-D005819D2C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9">
              <a:extLst>
                <a:ext uri="{FF2B5EF4-FFF2-40B4-BE49-F238E27FC236}">
                  <a16:creationId xmlns:a16="http://schemas.microsoft.com/office/drawing/2014/main" id="{22CB13D9-EA0B-45B8-8E8F-3AABBE9D79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40">
              <a:extLst>
                <a:ext uri="{FF2B5EF4-FFF2-40B4-BE49-F238E27FC236}">
                  <a16:creationId xmlns:a16="http://schemas.microsoft.com/office/drawing/2014/main" id="{3755BB78-63DB-4A8C-A113-795862B375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41">
              <a:extLst>
                <a:ext uri="{FF2B5EF4-FFF2-40B4-BE49-F238E27FC236}">
                  <a16:creationId xmlns:a16="http://schemas.microsoft.com/office/drawing/2014/main" id="{68D97FB6-919C-4D25-A4CE-65C0BB8B41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42">
              <a:extLst>
                <a:ext uri="{FF2B5EF4-FFF2-40B4-BE49-F238E27FC236}">
                  <a16:creationId xmlns:a16="http://schemas.microsoft.com/office/drawing/2014/main" id="{B7FB8601-BFD8-42A2-BFC8-826DA5679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44">
              <a:extLst>
                <a:ext uri="{FF2B5EF4-FFF2-40B4-BE49-F238E27FC236}">
                  <a16:creationId xmlns:a16="http://schemas.microsoft.com/office/drawing/2014/main" id="{E66A3773-870D-43D8-97C8-9210A0288C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45">
              <a:extLst>
                <a:ext uri="{FF2B5EF4-FFF2-40B4-BE49-F238E27FC236}">
                  <a16:creationId xmlns:a16="http://schemas.microsoft.com/office/drawing/2014/main" id="{08736EF7-6BB0-4CA8-B063-CD217FF9BF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46">
              <a:extLst>
                <a:ext uri="{FF2B5EF4-FFF2-40B4-BE49-F238E27FC236}">
                  <a16:creationId xmlns:a16="http://schemas.microsoft.com/office/drawing/2014/main" id="{57EBF709-9E0F-48A1-BCDD-F3C74F1D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47">
              <a:extLst>
                <a:ext uri="{FF2B5EF4-FFF2-40B4-BE49-F238E27FC236}">
                  <a16:creationId xmlns:a16="http://schemas.microsoft.com/office/drawing/2014/main" id="{251EC588-C357-470F-A194-F4A0C32B7F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48">
              <a:extLst>
                <a:ext uri="{FF2B5EF4-FFF2-40B4-BE49-F238E27FC236}">
                  <a16:creationId xmlns:a16="http://schemas.microsoft.com/office/drawing/2014/main" id="{02592C96-1066-4F6E-9353-4FF1D5ED98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9">
              <a:extLst>
                <a:ext uri="{FF2B5EF4-FFF2-40B4-BE49-F238E27FC236}">
                  <a16:creationId xmlns:a16="http://schemas.microsoft.com/office/drawing/2014/main" id="{B5016669-96C5-4574-B536-65060BCE97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8">
              <a:extLst>
                <a:ext uri="{FF2B5EF4-FFF2-40B4-BE49-F238E27FC236}">
                  <a16:creationId xmlns:a16="http://schemas.microsoft.com/office/drawing/2014/main" id="{5C697245-37CA-4D12-9F8C-308595014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106">
              <a:extLst>
                <a:ext uri="{FF2B5EF4-FFF2-40B4-BE49-F238E27FC236}">
                  <a16:creationId xmlns:a16="http://schemas.microsoft.com/office/drawing/2014/main" id="{3776B83C-39DC-4C02-B33B-848604D0A9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26" name="Rectangle 125">
            <a:extLst>
              <a:ext uri="{FF2B5EF4-FFF2-40B4-BE49-F238E27FC236}">
                <a16:creationId xmlns:a16="http://schemas.microsoft.com/office/drawing/2014/main" id="{8B7AD46D-E72A-4FA9-A503-9BBF703CB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2813BDD8-88F1-463B-A75F-D1EC1E35E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D3CE3ADF-CE7B-4DF8-AEB2-64CB8F6329D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20" y="2640739"/>
            <a:ext cx="2693390" cy="1459873"/>
            <a:chOff x="-65511" y="2640739"/>
            <a:chExt cx="2693390" cy="1459873"/>
          </a:xfrm>
        </p:grpSpPr>
        <p:sp>
          <p:nvSpPr>
            <p:cNvPr id="131" name="Freeform 54">
              <a:extLst>
                <a:ext uri="{FF2B5EF4-FFF2-40B4-BE49-F238E27FC236}">
                  <a16:creationId xmlns:a16="http://schemas.microsoft.com/office/drawing/2014/main" id="{234D9984-F194-474C-9FD8-C68AB45FF9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96652" y="300029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6">
              <a:extLst>
                <a:ext uri="{FF2B5EF4-FFF2-40B4-BE49-F238E27FC236}">
                  <a16:creationId xmlns:a16="http://schemas.microsoft.com/office/drawing/2014/main" id="{3D2D649E-9006-41BC-8E10-7920A41881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8894" y="302524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8">
              <a:extLst>
                <a:ext uri="{FF2B5EF4-FFF2-40B4-BE49-F238E27FC236}">
                  <a16:creationId xmlns:a16="http://schemas.microsoft.com/office/drawing/2014/main" id="{B2B7DE6B-F5C5-42B5-A9D9-6820A12619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9563" y="302169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9">
              <a:extLst>
                <a:ext uri="{FF2B5EF4-FFF2-40B4-BE49-F238E27FC236}">
                  <a16:creationId xmlns:a16="http://schemas.microsoft.com/office/drawing/2014/main" id="{74B0A415-24CC-4B02-B616-6CD8CAFEFC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964" y="3018425"/>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1">
              <a:extLst>
                <a:ext uri="{FF2B5EF4-FFF2-40B4-BE49-F238E27FC236}">
                  <a16:creationId xmlns:a16="http://schemas.microsoft.com/office/drawing/2014/main" id="{857F0A25-22AE-4C54-A6C1-9C8D0284A8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9000" y="3039643"/>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2">
              <a:extLst>
                <a:ext uri="{FF2B5EF4-FFF2-40B4-BE49-F238E27FC236}">
                  <a16:creationId xmlns:a16="http://schemas.microsoft.com/office/drawing/2014/main" id="{78898232-973C-4A10-9275-2A52B9973A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599" y="3422106"/>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6">
              <a:extLst>
                <a:ext uri="{FF2B5EF4-FFF2-40B4-BE49-F238E27FC236}">
                  <a16:creationId xmlns:a16="http://schemas.microsoft.com/office/drawing/2014/main" id="{14B9A1E6-8880-4513-9F3E-78E63E6253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511" y="2995304"/>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7">
              <a:extLst>
                <a:ext uri="{FF2B5EF4-FFF2-40B4-BE49-F238E27FC236}">
                  <a16:creationId xmlns:a16="http://schemas.microsoft.com/office/drawing/2014/main" id="{4B59A861-A569-4554-9D33-F0A32A6C16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55254" y="3039644"/>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21">
              <a:extLst>
                <a:ext uri="{FF2B5EF4-FFF2-40B4-BE49-F238E27FC236}">
                  <a16:creationId xmlns:a16="http://schemas.microsoft.com/office/drawing/2014/main" id="{1AD81A3E-B18B-43A9-BE25-34390E499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87129" y="2999623"/>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25">
              <a:extLst>
                <a:ext uri="{FF2B5EF4-FFF2-40B4-BE49-F238E27FC236}">
                  <a16:creationId xmlns:a16="http://schemas.microsoft.com/office/drawing/2014/main" id="{3A4EA4B9-2B68-4993-B3D0-A8FB52DA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53301" y="3040294"/>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29">
              <a:extLst>
                <a:ext uri="{FF2B5EF4-FFF2-40B4-BE49-F238E27FC236}">
                  <a16:creationId xmlns:a16="http://schemas.microsoft.com/office/drawing/2014/main" id="{8688FA8E-D461-4BB3-AF4C-E7B307B5C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60401" y="3009551"/>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31">
              <a:extLst>
                <a:ext uri="{FF2B5EF4-FFF2-40B4-BE49-F238E27FC236}">
                  <a16:creationId xmlns:a16="http://schemas.microsoft.com/office/drawing/2014/main" id="{6A897C6D-3023-4AD4-BA58-DC5FA637F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58489" y="300102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33">
              <a:extLst>
                <a:ext uri="{FF2B5EF4-FFF2-40B4-BE49-F238E27FC236}">
                  <a16:creationId xmlns:a16="http://schemas.microsoft.com/office/drawing/2014/main" id="{0A224C70-F6B0-46FD-892B-E2F0354E71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0024" y="3354376"/>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34">
              <a:extLst>
                <a:ext uri="{FF2B5EF4-FFF2-40B4-BE49-F238E27FC236}">
                  <a16:creationId xmlns:a16="http://schemas.microsoft.com/office/drawing/2014/main" id="{59C15C2A-290E-4B5E-AC06-36020C4B8C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63101" y="3354377"/>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35">
              <a:extLst>
                <a:ext uri="{FF2B5EF4-FFF2-40B4-BE49-F238E27FC236}">
                  <a16:creationId xmlns:a16="http://schemas.microsoft.com/office/drawing/2014/main" id="{C888C6F6-6C76-45EC-A6CF-FE9217D6BB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3338" y="336009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36">
              <a:extLst>
                <a:ext uri="{FF2B5EF4-FFF2-40B4-BE49-F238E27FC236}">
                  <a16:creationId xmlns:a16="http://schemas.microsoft.com/office/drawing/2014/main" id="{31B79B36-2C8D-4CE0-AEAB-99110F085F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29500" y="337233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38">
              <a:extLst>
                <a:ext uri="{FF2B5EF4-FFF2-40B4-BE49-F238E27FC236}">
                  <a16:creationId xmlns:a16="http://schemas.microsoft.com/office/drawing/2014/main" id="{1AD6CC94-42DA-40AC-BD4D-EF49CB08E0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4823" y="3378042"/>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39">
              <a:extLst>
                <a:ext uri="{FF2B5EF4-FFF2-40B4-BE49-F238E27FC236}">
                  <a16:creationId xmlns:a16="http://schemas.microsoft.com/office/drawing/2014/main" id="{FF26C35B-C843-45FC-A4FA-D16B597AB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2" y="3378041"/>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41">
              <a:extLst>
                <a:ext uri="{FF2B5EF4-FFF2-40B4-BE49-F238E27FC236}">
                  <a16:creationId xmlns:a16="http://schemas.microsoft.com/office/drawing/2014/main" id="{6E7FB35B-308C-401A-ABAB-ECD71E809D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49268" y="338457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42">
              <a:extLst>
                <a:ext uri="{FF2B5EF4-FFF2-40B4-BE49-F238E27FC236}">
                  <a16:creationId xmlns:a16="http://schemas.microsoft.com/office/drawing/2014/main" id="{FCF0A251-F427-4F99-9917-E6AB6FD62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6668" y="3387018"/>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44">
              <a:extLst>
                <a:ext uri="{FF2B5EF4-FFF2-40B4-BE49-F238E27FC236}">
                  <a16:creationId xmlns:a16="http://schemas.microsoft.com/office/drawing/2014/main" id="{19EB4AF5-729F-4519-ACA6-2D4ECA65F1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3068" y="334887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45">
              <a:extLst>
                <a:ext uri="{FF2B5EF4-FFF2-40B4-BE49-F238E27FC236}">
                  <a16:creationId xmlns:a16="http://schemas.microsoft.com/office/drawing/2014/main" id="{21CE97BE-F05E-4DCA-A425-75AEA2710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9478" y="3402523"/>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47">
              <a:extLst>
                <a:ext uri="{FF2B5EF4-FFF2-40B4-BE49-F238E27FC236}">
                  <a16:creationId xmlns:a16="http://schemas.microsoft.com/office/drawing/2014/main" id="{41A57ED1-04BE-4CEF-B525-8D61DAD56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 y="367260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49">
              <a:extLst>
                <a:ext uri="{FF2B5EF4-FFF2-40B4-BE49-F238E27FC236}">
                  <a16:creationId xmlns:a16="http://schemas.microsoft.com/office/drawing/2014/main" id="{268E7CBA-E176-4B5B-A34C-023BA6A5FC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88534" y="342047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63">
              <a:extLst>
                <a:ext uri="{FF2B5EF4-FFF2-40B4-BE49-F238E27FC236}">
                  <a16:creationId xmlns:a16="http://schemas.microsoft.com/office/drawing/2014/main" id="{233B43AB-B404-4FA7-8284-5C44327D61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8421" y="3633437"/>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65">
              <a:extLst>
                <a:ext uri="{FF2B5EF4-FFF2-40B4-BE49-F238E27FC236}">
                  <a16:creationId xmlns:a16="http://schemas.microsoft.com/office/drawing/2014/main" id="{74ED28FC-0786-4A21-8C6F-1B17579DB9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749" y="4010946"/>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66">
              <a:extLst>
                <a:ext uri="{FF2B5EF4-FFF2-40B4-BE49-F238E27FC236}">
                  <a16:creationId xmlns:a16="http://schemas.microsoft.com/office/drawing/2014/main" id="{D30D34FF-8C29-4615-8FEA-B91F26F4FA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3800" y="3678321"/>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67">
              <a:extLst>
                <a:ext uri="{FF2B5EF4-FFF2-40B4-BE49-F238E27FC236}">
                  <a16:creationId xmlns:a16="http://schemas.microsoft.com/office/drawing/2014/main" id="{E144876D-55C0-4833-BABE-1B857FDCC4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9794" y="368158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69">
              <a:extLst>
                <a:ext uri="{FF2B5EF4-FFF2-40B4-BE49-F238E27FC236}">
                  <a16:creationId xmlns:a16="http://schemas.microsoft.com/office/drawing/2014/main" id="{4BDFCA40-C410-44C2-9BD6-0890CB0A0A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99399" y="3684850"/>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70">
              <a:extLst>
                <a:ext uri="{FF2B5EF4-FFF2-40B4-BE49-F238E27FC236}">
                  <a16:creationId xmlns:a16="http://schemas.microsoft.com/office/drawing/2014/main" id="{230FFBCE-4FEE-48BE-9538-5F5DFF94C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79836" y="374523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71">
              <a:extLst>
                <a:ext uri="{FF2B5EF4-FFF2-40B4-BE49-F238E27FC236}">
                  <a16:creationId xmlns:a16="http://schemas.microsoft.com/office/drawing/2014/main" id="{8C1D110E-7B89-4D98-8547-5FB133BAAC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4786" y="3690561"/>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72">
              <a:extLst>
                <a:ext uri="{FF2B5EF4-FFF2-40B4-BE49-F238E27FC236}">
                  <a16:creationId xmlns:a16="http://schemas.microsoft.com/office/drawing/2014/main" id="{232C3B0B-3392-4B93-9D83-379B6A396A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7927" y="3693824"/>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73">
              <a:extLst>
                <a:ext uri="{FF2B5EF4-FFF2-40B4-BE49-F238E27FC236}">
                  <a16:creationId xmlns:a16="http://schemas.microsoft.com/office/drawing/2014/main" id="{88BB8E65-5A6E-4B88-B653-B9CC3B946F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9902" y="3697089"/>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74">
              <a:extLst>
                <a:ext uri="{FF2B5EF4-FFF2-40B4-BE49-F238E27FC236}">
                  <a16:creationId xmlns:a16="http://schemas.microsoft.com/office/drawing/2014/main" id="{4821890D-31F5-4098-9B45-0A1430C88A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40571" y="370280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85">
              <a:extLst>
                <a:ext uri="{FF2B5EF4-FFF2-40B4-BE49-F238E27FC236}">
                  <a16:creationId xmlns:a16="http://schemas.microsoft.com/office/drawing/2014/main" id="{7B0B4C14-D844-4EA6-99D6-19E1FB3580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80111" y="373299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88">
              <a:extLst>
                <a:ext uri="{FF2B5EF4-FFF2-40B4-BE49-F238E27FC236}">
                  <a16:creationId xmlns:a16="http://schemas.microsoft.com/office/drawing/2014/main" id="{8E88F6F3-751C-4EDF-A69E-1B33A1C826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64973" y="375094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94">
              <a:extLst>
                <a:ext uri="{FF2B5EF4-FFF2-40B4-BE49-F238E27FC236}">
                  <a16:creationId xmlns:a16="http://schemas.microsoft.com/office/drawing/2014/main" id="{8BAF1202-A88A-4B65-9531-D708992F72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10506" y="395413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97">
              <a:extLst>
                <a:ext uri="{FF2B5EF4-FFF2-40B4-BE49-F238E27FC236}">
                  <a16:creationId xmlns:a16="http://schemas.microsoft.com/office/drawing/2014/main" id="{41A59003-9DC4-4890-A9BE-82CCAB97D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0572" y="3965561"/>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98">
              <a:extLst>
                <a:ext uri="{FF2B5EF4-FFF2-40B4-BE49-F238E27FC236}">
                  <a16:creationId xmlns:a16="http://schemas.microsoft.com/office/drawing/2014/main" id="{989DF6E5-B3C9-425F-99CA-81C2D74C1A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2164" y="3965561"/>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99">
              <a:extLst>
                <a:ext uri="{FF2B5EF4-FFF2-40B4-BE49-F238E27FC236}">
                  <a16:creationId xmlns:a16="http://schemas.microsoft.com/office/drawing/2014/main" id="{8E34FCE1-E4AB-4024-8641-3F1A097202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349" y="3965559"/>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01">
              <a:extLst>
                <a:ext uri="{FF2B5EF4-FFF2-40B4-BE49-F238E27FC236}">
                  <a16:creationId xmlns:a16="http://schemas.microsoft.com/office/drawing/2014/main" id="{01AFDDF1-8D6D-4AC0-8BEF-32F805D2B3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4910" y="3972090"/>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102">
              <a:extLst>
                <a:ext uri="{FF2B5EF4-FFF2-40B4-BE49-F238E27FC236}">
                  <a16:creationId xmlns:a16="http://schemas.microsoft.com/office/drawing/2014/main" id="{6D4170D8-6D57-4FE0-9668-F8A55D367A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12688" y="3975353"/>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03">
              <a:extLst>
                <a:ext uri="{FF2B5EF4-FFF2-40B4-BE49-F238E27FC236}">
                  <a16:creationId xmlns:a16="http://schemas.microsoft.com/office/drawing/2014/main" id="{D27F0973-FA6A-4121-9CDC-BC4B282E06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74995" y="398106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13">
              <a:extLst>
                <a:ext uri="{FF2B5EF4-FFF2-40B4-BE49-F238E27FC236}">
                  <a16:creationId xmlns:a16="http://schemas.microsoft.com/office/drawing/2014/main" id="{3520ADCA-C047-45A3-A9FC-652B3DB7BE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482" y="402676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15">
              <a:extLst>
                <a:ext uri="{FF2B5EF4-FFF2-40B4-BE49-F238E27FC236}">
                  <a16:creationId xmlns:a16="http://schemas.microsoft.com/office/drawing/2014/main" id="{F6F5A9C4-18F4-4B3A-B454-B0702D519C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41790" y="4032475"/>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117">
              <a:extLst>
                <a:ext uri="{FF2B5EF4-FFF2-40B4-BE49-F238E27FC236}">
                  <a16:creationId xmlns:a16="http://schemas.microsoft.com/office/drawing/2014/main" id="{CABEE4F6-1B82-4146-9C1F-F8A712164F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37027" y="4044716"/>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119">
              <a:extLst>
                <a:ext uri="{FF2B5EF4-FFF2-40B4-BE49-F238E27FC236}">
                  <a16:creationId xmlns:a16="http://schemas.microsoft.com/office/drawing/2014/main" id="{86F52E18-09F6-44F8-BD90-35E5C1B32A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69450" y="3949647"/>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05">
              <a:extLst>
                <a:ext uri="{FF2B5EF4-FFF2-40B4-BE49-F238E27FC236}">
                  <a16:creationId xmlns:a16="http://schemas.microsoft.com/office/drawing/2014/main" id="{7FEB04FC-FC18-4EF5-8129-6ED9A8DCA7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1832" y="2709558"/>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06">
              <a:extLst>
                <a:ext uri="{FF2B5EF4-FFF2-40B4-BE49-F238E27FC236}">
                  <a16:creationId xmlns:a16="http://schemas.microsoft.com/office/drawing/2014/main" id="{2882D243-849A-44C8-9229-8C2F8AB3D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15773" y="2694053"/>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107">
              <a:extLst>
                <a:ext uri="{FF2B5EF4-FFF2-40B4-BE49-F238E27FC236}">
                  <a16:creationId xmlns:a16="http://schemas.microsoft.com/office/drawing/2014/main" id="{8A7EF5B8-81CA-4B87-BDF6-9B11DCA48D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33828" y="2697318"/>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08">
              <a:extLst>
                <a:ext uri="{FF2B5EF4-FFF2-40B4-BE49-F238E27FC236}">
                  <a16:creationId xmlns:a16="http://schemas.microsoft.com/office/drawing/2014/main" id="{46C9A6CE-FA4C-4943-8F9C-FBB26D5B24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97806" y="264754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09">
              <a:extLst>
                <a:ext uri="{FF2B5EF4-FFF2-40B4-BE49-F238E27FC236}">
                  <a16:creationId xmlns:a16="http://schemas.microsoft.com/office/drawing/2014/main" id="{558596F9-ED2F-4DC6-B22A-E2C66EBFF7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3207" y="271082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10">
              <a:extLst>
                <a:ext uri="{FF2B5EF4-FFF2-40B4-BE49-F238E27FC236}">
                  <a16:creationId xmlns:a16="http://schemas.microsoft.com/office/drawing/2014/main" id="{0A796E91-DB9C-4A85-AC50-52B7244618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00271" y="270185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111">
              <a:extLst>
                <a:ext uri="{FF2B5EF4-FFF2-40B4-BE49-F238E27FC236}">
                  <a16:creationId xmlns:a16="http://schemas.microsoft.com/office/drawing/2014/main" id="{BDDE8582-BCCB-4067-A898-40B7AF287F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446706" y="264073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112">
              <a:extLst>
                <a:ext uri="{FF2B5EF4-FFF2-40B4-BE49-F238E27FC236}">
                  <a16:creationId xmlns:a16="http://schemas.microsoft.com/office/drawing/2014/main" id="{2CB91EAD-CEDA-4142-A6CA-7771481AAD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10933" y="2681813"/>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91">
              <a:extLst>
                <a:ext uri="{FF2B5EF4-FFF2-40B4-BE49-F238E27FC236}">
                  <a16:creationId xmlns:a16="http://schemas.microsoft.com/office/drawing/2014/main" id="{66863EF9-28A8-44EC-AE49-242D560F10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482" y="268301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92">
              <a:extLst>
                <a:ext uri="{FF2B5EF4-FFF2-40B4-BE49-F238E27FC236}">
                  <a16:creationId xmlns:a16="http://schemas.microsoft.com/office/drawing/2014/main" id="{82C2E02B-90DD-4C32-80EB-220355FD8C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0134" y="266252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95">
              <a:extLst>
                <a:ext uri="{FF2B5EF4-FFF2-40B4-BE49-F238E27FC236}">
                  <a16:creationId xmlns:a16="http://schemas.microsoft.com/office/drawing/2014/main" id="{18D22113-ACE7-4ED3-930A-BE0C59688A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6596" y="307175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104">
              <a:extLst>
                <a:ext uri="{FF2B5EF4-FFF2-40B4-BE49-F238E27FC236}">
                  <a16:creationId xmlns:a16="http://schemas.microsoft.com/office/drawing/2014/main" id="{9FF51708-472E-4524-835A-8BBAB99FD8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0155" y="269598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91" name="Group 190">
            <a:extLst>
              <a:ext uri="{FF2B5EF4-FFF2-40B4-BE49-F238E27FC236}">
                <a16:creationId xmlns:a16="http://schemas.microsoft.com/office/drawing/2014/main" id="{84C90B19-086C-49B0-9CE7-EEF7B17A17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12043" y="2644569"/>
            <a:ext cx="2581224" cy="1380932"/>
            <a:chOff x="9645734" y="2644569"/>
            <a:chExt cx="2581224" cy="1380932"/>
          </a:xfrm>
        </p:grpSpPr>
        <p:sp>
          <p:nvSpPr>
            <p:cNvPr id="192" name="Freeform 15">
              <a:extLst>
                <a:ext uri="{FF2B5EF4-FFF2-40B4-BE49-F238E27FC236}">
                  <a16:creationId xmlns:a16="http://schemas.microsoft.com/office/drawing/2014/main" id="{D386663F-A31D-4E93-90A4-9E96CFA80E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431" y="298328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8">
              <a:extLst>
                <a:ext uri="{FF2B5EF4-FFF2-40B4-BE49-F238E27FC236}">
                  <a16:creationId xmlns:a16="http://schemas.microsoft.com/office/drawing/2014/main" id="{EEF751A7-3935-45E9-855F-D70447C41F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45734" y="2968592"/>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9">
              <a:extLst>
                <a:ext uri="{FF2B5EF4-FFF2-40B4-BE49-F238E27FC236}">
                  <a16:creationId xmlns:a16="http://schemas.microsoft.com/office/drawing/2014/main" id="{573D60F7-85E4-4B4C-BE3D-6482D68915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92476" y="2963228"/>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20">
              <a:extLst>
                <a:ext uri="{FF2B5EF4-FFF2-40B4-BE49-F238E27FC236}">
                  <a16:creationId xmlns:a16="http://schemas.microsoft.com/office/drawing/2014/main" id="{8DA04761-E234-4426-BB80-A161149102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92750" y="297220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22">
              <a:extLst>
                <a:ext uri="{FF2B5EF4-FFF2-40B4-BE49-F238E27FC236}">
                  <a16:creationId xmlns:a16="http://schemas.microsoft.com/office/drawing/2014/main" id="{63309113-ADC7-4B22-BE96-8A735C37B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16808" y="3007761"/>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23">
              <a:extLst>
                <a:ext uri="{FF2B5EF4-FFF2-40B4-BE49-F238E27FC236}">
                  <a16:creationId xmlns:a16="http://schemas.microsoft.com/office/drawing/2014/main" id="{C6AA2460-B386-4710-9943-F957B4028C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03242" y="3011025"/>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26">
              <a:extLst>
                <a:ext uri="{FF2B5EF4-FFF2-40B4-BE49-F238E27FC236}">
                  <a16:creationId xmlns:a16="http://schemas.microsoft.com/office/drawing/2014/main" id="{4C0D77C7-5864-439D-94B8-4CE82FF28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2497" y="2972818"/>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27">
              <a:extLst>
                <a:ext uri="{FF2B5EF4-FFF2-40B4-BE49-F238E27FC236}">
                  <a16:creationId xmlns:a16="http://schemas.microsoft.com/office/drawing/2014/main" id="{2DADB7CD-640D-42A2-9B13-6318F05F3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37259" y="300239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28">
              <a:extLst>
                <a:ext uri="{FF2B5EF4-FFF2-40B4-BE49-F238E27FC236}">
                  <a16:creationId xmlns:a16="http://schemas.microsoft.com/office/drawing/2014/main" id="{84F502C2-997F-4462-83BB-B0B4959C0B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04199" y="3029326"/>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30">
              <a:extLst>
                <a:ext uri="{FF2B5EF4-FFF2-40B4-BE49-F238E27FC236}">
                  <a16:creationId xmlns:a16="http://schemas.microsoft.com/office/drawing/2014/main" id="{C6730C2A-0F13-4A85-82D9-EE0D397DCA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69090" y="3071411"/>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43">
              <a:extLst>
                <a:ext uri="{FF2B5EF4-FFF2-40B4-BE49-F238E27FC236}">
                  <a16:creationId xmlns:a16="http://schemas.microsoft.com/office/drawing/2014/main" id="{B3BD4C90-9991-441F-9365-A9294483E1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42358" y="3300017"/>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51">
              <a:extLst>
                <a:ext uri="{FF2B5EF4-FFF2-40B4-BE49-F238E27FC236}">
                  <a16:creationId xmlns:a16="http://schemas.microsoft.com/office/drawing/2014/main" id="{3CB171CE-677B-4EE5-B726-47C2742549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87565" y="3374622"/>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52">
              <a:extLst>
                <a:ext uri="{FF2B5EF4-FFF2-40B4-BE49-F238E27FC236}">
                  <a16:creationId xmlns:a16="http://schemas.microsoft.com/office/drawing/2014/main" id="{4243DBEC-F451-4BAC-A98F-4EBF0C1921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778835" y="3273725"/>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53">
              <a:extLst>
                <a:ext uri="{FF2B5EF4-FFF2-40B4-BE49-F238E27FC236}">
                  <a16:creationId xmlns:a16="http://schemas.microsoft.com/office/drawing/2014/main" id="{4E9D873D-7291-4C1F-94CD-715ADB2700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01219" y="330514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55">
              <a:extLst>
                <a:ext uri="{FF2B5EF4-FFF2-40B4-BE49-F238E27FC236}">
                  <a16:creationId xmlns:a16="http://schemas.microsoft.com/office/drawing/2014/main" id="{022ECE44-200E-4058-99CF-1A9D8F8E3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746682" y="330840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56">
              <a:extLst>
                <a:ext uri="{FF2B5EF4-FFF2-40B4-BE49-F238E27FC236}">
                  <a16:creationId xmlns:a16="http://schemas.microsoft.com/office/drawing/2014/main" id="{4897A97F-5890-4C28-B2B1-9C4C5885B1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319" y="331901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57">
              <a:extLst>
                <a:ext uri="{FF2B5EF4-FFF2-40B4-BE49-F238E27FC236}">
                  <a16:creationId xmlns:a16="http://schemas.microsoft.com/office/drawing/2014/main" id="{03A40F4E-620E-4A37-AE09-BEC49F65BB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41743" y="332607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60">
              <a:extLst>
                <a:ext uri="{FF2B5EF4-FFF2-40B4-BE49-F238E27FC236}">
                  <a16:creationId xmlns:a16="http://schemas.microsoft.com/office/drawing/2014/main" id="{EB710607-2FCD-4801-A601-2BB74E82E9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86221" y="334757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61">
              <a:extLst>
                <a:ext uri="{FF2B5EF4-FFF2-40B4-BE49-F238E27FC236}">
                  <a16:creationId xmlns:a16="http://schemas.microsoft.com/office/drawing/2014/main" id="{78565A30-A299-44B0-A369-F546B9CA04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32575" y="3363082"/>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78">
              <a:extLst>
                <a:ext uri="{FF2B5EF4-FFF2-40B4-BE49-F238E27FC236}">
                  <a16:creationId xmlns:a16="http://schemas.microsoft.com/office/drawing/2014/main" id="{6A2BC99F-457E-41E9-B1B1-1EE99E6965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32099" y="362312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79">
              <a:extLst>
                <a:ext uri="{FF2B5EF4-FFF2-40B4-BE49-F238E27FC236}">
                  <a16:creationId xmlns:a16="http://schemas.microsoft.com/office/drawing/2014/main" id="{1ED9AAAB-57D5-418F-9C8F-6672991335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2251" y="362557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80">
              <a:extLst>
                <a:ext uri="{FF2B5EF4-FFF2-40B4-BE49-F238E27FC236}">
                  <a16:creationId xmlns:a16="http://schemas.microsoft.com/office/drawing/2014/main" id="{27B0F7FF-9FDA-4832-AA28-7A49B38E77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07970" y="363210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81">
              <a:extLst>
                <a:ext uri="{FF2B5EF4-FFF2-40B4-BE49-F238E27FC236}">
                  <a16:creationId xmlns:a16="http://schemas.microsoft.com/office/drawing/2014/main" id="{D74EF1D3-B2D1-4F14-8F50-46AEED7D7A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25289" y="362883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82">
              <a:extLst>
                <a:ext uri="{FF2B5EF4-FFF2-40B4-BE49-F238E27FC236}">
                  <a16:creationId xmlns:a16="http://schemas.microsoft.com/office/drawing/2014/main" id="{91A8FE10-BA63-4F35-A987-DDD01DEC5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8431" y="3637811"/>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83">
              <a:extLst>
                <a:ext uri="{FF2B5EF4-FFF2-40B4-BE49-F238E27FC236}">
                  <a16:creationId xmlns:a16="http://schemas.microsoft.com/office/drawing/2014/main" id="{478CA902-2280-4691-8C7F-85968E58DE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26379" y="3619859"/>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84">
              <a:extLst>
                <a:ext uri="{FF2B5EF4-FFF2-40B4-BE49-F238E27FC236}">
                  <a16:creationId xmlns:a16="http://schemas.microsoft.com/office/drawing/2014/main" id="{ABDFD47C-2B98-4399-807E-C7DF49FE63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751968" y="364352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89">
              <a:extLst>
                <a:ext uri="{FF2B5EF4-FFF2-40B4-BE49-F238E27FC236}">
                  <a16:creationId xmlns:a16="http://schemas.microsoft.com/office/drawing/2014/main" id="{B18CDAC6-82CF-48B6-A5F4-EA26D1BAA7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780023" y="3674532"/>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90">
              <a:extLst>
                <a:ext uri="{FF2B5EF4-FFF2-40B4-BE49-F238E27FC236}">
                  <a16:creationId xmlns:a16="http://schemas.microsoft.com/office/drawing/2014/main" id="{EABFE3E0-B345-41E9-B283-F7FDE9C8CE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6926" y="3704724"/>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105">
              <a:extLst>
                <a:ext uri="{FF2B5EF4-FFF2-40B4-BE49-F238E27FC236}">
                  <a16:creationId xmlns:a16="http://schemas.microsoft.com/office/drawing/2014/main" id="{A3A0DB29-268E-4869-B1F8-0244F82C68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41850" y="3912111"/>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06">
              <a:extLst>
                <a:ext uri="{FF2B5EF4-FFF2-40B4-BE49-F238E27FC236}">
                  <a16:creationId xmlns:a16="http://schemas.microsoft.com/office/drawing/2014/main" id="{8B58D29C-03B2-4CF6-B843-6D6FE2F18C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7784" y="389159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107">
              <a:extLst>
                <a:ext uri="{FF2B5EF4-FFF2-40B4-BE49-F238E27FC236}">
                  <a16:creationId xmlns:a16="http://schemas.microsoft.com/office/drawing/2014/main" id="{9B613FDE-C6E1-41D6-9EDA-0C8CEAE8D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5589" y="3936308"/>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108">
              <a:extLst>
                <a:ext uri="{FF2B5EF4-FFF2-40B4-BE49-F238E27FC236}">
                  <a16:creationId xmlns:a16="http://schemas.microsoft.com/office/drawing/2014/main" id="{AFBAEA89-62A9-400B-A466-1EE8194C45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47267" y="393492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109">
              <a:extLst>
                <a:ext uri="{FF2B5EF4-FFF2-40B4-BE49-F238E27FC236}">
                  <a16:creationId xmlns:a16="http://schemas.microsoft.com/office/drawing/2014/main" id="{83568151-E0F8-4222-9CEC-EB2079F15D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13086" y="3907101"/>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110">
              <a:extLst>
                <a:ext uri="{FF2B5EF4-FFF2-40B4-BE49-F238E27FC236}">
                  <a16:creationId xmlns:a16="http://schemas.microsoft.com/office/drawing/2014/main" id="{47D022F3-A9E3-4A5E-89D5-D0F7155694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82062" y="390884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111">
              <a:extLst>
                <a:ext uri="{FF2B5EF4-FFF2-40B4-BE49-F238E27FC236}">
                  <a16:creationId xmlns:a16="http://schemas.microsoft.com/office/drawing/2014/main" id="{E80ABF6C-8B84-4FDD-B468-69EBC0DF1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754325" y="3919341"/>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112">
              <a:extLst>
                <a:ext uri="{FF2B5EF4-FFF2-40B4-BE49-F238E27FC236}">
                  <a16:creationId xmlns:a16="http://schemas.microsoft.com/office/drawing/2014/main" id="{A63CF3ED-FA07-491D-96A3-570EBE3D8D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39462" y="391934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7">
              <a:extLst>
                <a:ext uri="{FF2B5EF4-FFF2-40B4-BE49-F238E27FC236}">
                  <a16:creationId xmlns:a16="http://schemas.microsoft.com/office/drawing/2014/main" id="{811F8E6F-D291-4B7B-B7BF-550B2E0025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68711" y="3000473"/>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40">
              <a:extLst>
                <a:ext uri="{FF2B5EF4-FFF2-40B4-BE49-F238E27FC236}">
                  <a16:creationId xmlns:a16="http://schemas.microsoft.com/office/drawing/2014/main" id="{3EC1E4BC-EE19-4EFA-A0CB-F463DEC714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85783" y="3343203"/>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46">
              <a:extLst>
                <a:ext uri="{FF2B5EF4-FFF2-40B4-BE49-F238E27FC236}">
                  <a16:creationId xmlns:a16="http://schemas.microsoft.com/office/drawing/2014/main" id="{76FFB2EA-7A93-40A0-8EA9-50EC44B5D3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105552" y="3380741"/>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64">
              <a:extLst>
                <a:ext uri="{FF2B5EF4-FFF2-40B4-BE49-F238E27FC236}">
                  <a16:creationId xmlns:a16="http://schemas.microsoft.com/office/drawing/2014/main" id="{17A60978-99CE-43C4-A85A-4880391717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011285" y="3669345"/>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75">
              <a:extLst>
                <a:ext uri="{FF2B5EF4-FFF2-40B4-BE49-F238E27FC236}">
                  <a16:creationId xmlns:a16="http://schemas.microsoft.com/office/drawing/2014/main" id="{E9FF172D-4BA6-4E22-A7E2-12963E775E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64931" y="3633439"/>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91">
              <a:extLst>
                <a:ext uri="{FF2B5EF4-FFF2-40B4-BE49-F238E27FC236}">
                  <a16:creationId xmlns:a16="http://schemas.microsoft.com/office/drawing/2014/main" id="{F9030161-25F7-4037-B934-C8968DC6A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093025" y="3918140"/>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92">
              <a:extLst>
                <a:ext uri="{FF2B5EF4-FFF2-40B4-BE49-F238E27FC236}">
                  <a16:creationId xmlns:a16="http://schemas.microsoft.com/office/drawing/2014/main" id="{4BEA4B47-CB5A-4909-AA74-9C7A005DBE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48979" y="391741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104">
              <a:extLst>
                <a:ext uri="{FF2B5EF4-FFF2-40B4-BE49-F238E27FC236}">
                  <a16:creationId xmlns:a16="http://schemas.microsoft.com/office/drawing/2014/main" id="{7FAAD014-C0FA-424B-80A5-9E06587656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11011" y="398106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94">
              <a:extLst>
                <a:ext uri="{FF2B5EF4-FFF2-40B4-BE49-F238E27FC236}">
                  <a16:creationId xmlns:a16="http://schemas.microsoft.com/office/drawing/2014/main" id="{ADEAE038-F8B8-4E63-8EF3-B8C9F352B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712617" y="270151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97">
              <a:extLst>
                <a:ext uri="{FF2B5EF4-FFF2-40B4-BE49-F238E27FC236}">
                  <a16:creationId xmlns:a16="http://schemas.microsoft.com/office/drawing/2014/main" id="{EE27DFAF-D3C6-45F4-82BD-40694B9350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7156" y="2648770"/>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98">
              <a:extLst>
                <a:ext uri="{FF2B5EF4-FFF2-40B4-BE49-F238E27FC236}">
                  <a16:creationId xmlns:a16="http://schemas.microsoft.com/office/drawing/2014/main" id="{8487C53E-4660-4917-B3D0-431F1C9D8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38946" y="2731564"/>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99">
              <a:extLst>
                <a:ext uri="{FF2B5EF4-FFF2-40B4-BE49-F238E27FC236}">
                  <a16:creationId xmlns:a16="http://schemas.microsoft.com/office/drawing/2014/main" id="{5F2131A8-F666-4178-82AA-C9B0A49A7E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08543" y="2648772"/>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100">
              <a:extLst>
                <a:ext uri="{FF2B5EF4-FFF2-40B4-BE49-F238E27FC236}">
                  <a16:creationId xmlns:a16="http://schemas.microsoft.com/office/drawing/2014/main" id="{A86F73EE-D17F-4FD3-A7C4-D242F54B3D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89660" y="2691453"/>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101">
              <a:extLst>
                <a:ext uri="{FF2B5EF4-FFF2-40B4-BE49-F238E27FC236}">
                  <a16:creationId xmlns:a16="http://schemas.microsoft.com/office/drawing/2014/main" id="{C73F7B73-6085-426A-8F4B-77EC4855F2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954159" y="2682227"/>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102">
              <a:extLst>
                <a:ext uri="{FF2B5EF4-FFF2-40B4-BE49-F238E27FC236}">
                  <a16:creationId xmlns:a16="http://schemas.microsoft.com/office/drawing/2014/main" id="{9EA8B1B7-09BF-4A83-95D7-8537590B2B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37628" y="2691728"/>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103">
              <a:extLst>
                <a:ext uri="{FF2B5EF4-FFF2-40B4-BE49-F238E27FC236}">
                  <a16:creationId xmlns:a16="http://schemas.microsoft.com/office/drawing/2014/main" id="{911BC32C-2EEE-4B53-9A0C-8E8CA9E824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187617" y="265203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113">
              <a:extLst>
                <a:ext uri="{FF2B5EF4-FFF2-40B4-BE49-F238E27FC236}">
                  <a16:creationId xmlns:a16="http://schemas.microsoft.com/office/drawing/2014/main" id="{8026FF8F-715D-4F6F-81C0-B77733DC3C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46025" y="270018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15">
              <a:extLst>
                <a:ext uri="{FF2B5EF4-FFF2-40B4-BE49-F238E27FC236}">
                  <a16:creationId xmlns:a16="http://schemas.microsoft.com/office/drawing/2014/main" id="{CA53BB35-50E9-4D48-B4C1-FFEFAFC89E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20260" y="2644569"/>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17">
              <a:extLst>
                <a:ext uri="{FF2B5EF4-FFF2-40B4-BE49-F238E27FC236}">
                  <a16:creationId xmlns:a16="http://schemas.microsoft.com/office/drawing/2014/main" id="{A68BDAB2-5D65-494D-9187-537E34F00C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183195" y="268549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19">
              <a:extLst>
                <a:ext uri="{FF2B5EF4-FFF2-40B4-BE49-F238E27FC236}">
                  <a16:creationId xmlns:a16="http://schemas.microsoft.com/office/drawing/2014/main" id="{8FC7B770-8274-4FFA-A115-71C5CA0E9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95042" y="267202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45">
              <a:extLst>
                <a:ext uri="{FF2B5EF4-FFF2-40B4-BE49-F238E27FC236}">
                  <a16:creationId xmlns:a16="http://schemas.microsoft.com/office/drawing/2014/main" id="{8204BA3B-5404-4A81-9DFE-AD3CC1070A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4402" y="270582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31">
              <a:extLst>
                <a:ext uri="{FF2B5EF4-FFF2-40B4-BE49-F238E27FC236}">
                  <a16:creationId xmlns:a16="http://schemas.microsoft.com/office/drawing/2014/main" id="{037DA548-A97B-4EAD-952B-0FB098323F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085823" y="2980163"/>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51" name="Rectangle 250">
            <a:extLst>
              <a:ext uri="{FF2B5EF4-FFF2-40B4-BE49-F238E27FC236}">
                <a16:creationId xmlns:a16="http://schemas.microsoft.com/office/drawing/2014/main" id="{D5A33662-C2EA-4FEB-B1D3-625DFCFE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6037" y="1659648"/>
            <a:ext cx="7079853" cy="3631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7E189C-2D73-6A4D-9677-A08203400C08}"/>
              </a:ext>
            </a:extLst>
          </p:cNvPr>
          <p:cNvSpPr>
            <a:spLocks noGrp="1"/>
          </p:cNvSpPr>
          <p:nvPr>
            <p:ph type="title"/>
          </p:nvPr>
        </p:nvSpPr>
        <p:spPr>
          <a:xfrm>
            <a:off x="3123829" y="2283816"/>
            <a:ext cx="5944342" cy="1837893"/>
          </a:xfrm>
        </p:spPr>
        <p:txBody>
          <a:bodyPr vert="horz" lIns="91440" tIns="45720" rIns="91440" bIns="45720" rtlCol="0" anchor="b">
            <a:normAutofit/>
          </a:bodyPr>
          <a:lstStyle/>
          <a:p>
            <a:pPr algn="ctr">
              <a:lnSpc>
                <a:spcPct val="90000"/>
              </a:lnSpc>
            </a:pPr>
            <a:r>
              <a:rPr lang="en-US" sz="3100"/>
              <a:t>Is Kendall Jenner an example of an “Over sharer”? From what she shares?</a:t>
            </a:r>
          </a:p>
        </p:txBody>
      </p:sp>
      <p:sp>
        <p:nvSpPr>
          <p:cNvPr id="3" name="Content Placeholder 2">
            <a:extLst>
              <a:ext uri="{FF2B5EF4-FFF2-40B4-BE49-F238E27FC236}">
                <a16:creationId xmlns:a16="http://schemas.microsoft.com/office/drawing/2014/main" id="{41ABDB5C-5B7E-1341-AEDD-738969E1CDF7}"/>
              </a:ext>
            </a:extLst>
          </p:cNvPr>
          <p:cNvSpPr>
            <a:spLocks noGrp="1"/>
          </p:cNvSpPr>
          <p:nvPr>
            <p:ph idx="1"/>
          </p:nvPr>
        </p:nvSpPr>
        <p:spPr>
          <a:xfrm>
            <a:off x="3400567" y="4404142"/>
            <a:ext cx="5390866" cy="657269"/>
          </a:xfrm>
        </p:spPr>
        <p:txBody>
          <a:bodyPr vert="horz" lIns="91440" tIns="45720" rIns="91440" bIns="45720" rtlCol="0">
            <a:normAutofit/>
          </a:bodyPr>
          <a:lstStyle/>
          <a:p>
            <a:pPr marL="0" indent="0" algn="ctr">
              <a:buNone/>
            </a:pPr>
            <a:r>
              <a:rPr lang="en-US" sz="1300" cap="all" spc="600" dirty="0"/>
              <a:t>Yes, she is an example of an “over sharer”. </a:t>
            </a:r>
          </a:p>
        </p:txBody>
      </p:sp>
    </p:spTree>
    <p:extLst>
      <p:ext uri="{BB962C8B-B14F-4D97-AF65-F5344CB8AC3E}">
        <p14:creationId xmlns:p14="http://schemas.microsoft.com/office/powerpoint/2010/main" val="411336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2268EF-1ED3-4797-8355-F5078CB18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76300"/>
            <a:ext cx="10775021" cy="51152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558D77-9011-C648-ACFC-19667E45072B}"/>
              </a:ext>
            </a:extLst>
          </p:cNvPr>
          <p:cNvSpPr>
            <a:spLocks noGrp="1"/>
          </p:cNvSpPr>
          <p:nvPr>
            <p:ph type="title"/>
          </p:nvPr>
        </p:nvSpPr>
        <p:spPr>
          <a:xfrm>
            <a:off x="1335954" y="1165965"/>
            <a:ext cx="8579011" cy="1164425"/>
          </a:xfrm>
        </p:spPr>
        <p:txBody>
          <a:bodyPr>
            <a:normAutofit/>
          </a:bodyPr>
          <a:lstStyle/>
          <a:p>
            <a:pPr>
              <a:lnSpc>
                <a:spcPct val="90000"/>
              </a:lnSpc>
            </a:pPr>
            <a:r>
              <a:rPr lang="en-US" sz="3700"/>
              <a:t>What advice would you give to Kendall Jenner about her digital footprint?</a:t>
            </a:r>
          </a:p>
        </p:txBody>
      </p:sp>
      <p:grpSp>
        <p:nvGrpSpPr>
          <p:cNvPr id="12" name="Group 11">
            <a:extLst>
              <a:ext uri="{FF2B5EF4-FFF2-40B4-BE49-F238E27FC236}">
                <a16:creationId xmlns:a16="http://schemas.microsoft.com/office/drawing/2014/main" id="{60756232-7BA9-4CEA-9C9D-67E53C91BF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16220" y="31138"/>
            <a:ext cx="521147" cy="6782575"/>
            <a:chOff x="11016220" y="-64032"/>
            <a:chExt cx="521147" cy="6858421"/>
          </a:xfrm>
          <a:solidFill>
            <a:schemeClr val="bg2">
              <a:lumMod val="90000"/>
            </a:schemeClr>
          </a:solidFill>
        </p:grpSpPr>
        <p:sp>
          <p:nvSpPr>
            <p:cNvPr id="13" name="Freeform 6">
              <a:extLst>
                <a:ext uri="{FF2B5EF4-FFF2-40B4-BE49-F238E27FC236}">
                  <a16:creationId xmlns:a16="http://schemas.microsoft.com/office/drawing/2014/main" id="{7BEB0739-EF74-4D95-80D7-4173F5B98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417" y="39783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05">
              <a:extLst>
                <a:ext uri="{FF2B5EF4-FFF2-40B4-BE49-F238E27FC236}">
                  <a16:creationId xmlns:a16="http://schemas.microsoft.com/office/drawing/2014/main" id="{783B7BCE-EE41-439B-B505-CCE4A75EA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0403" y="1918333"/>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6">
              <a:extLst>
                <a:ext uri="{FF2B5EF4-FFF2-40B4-BE49-F238E27FC236}">
                  <a16:creationId xmlns:a16="http://schemas.microsoft.com/office/drawing/2014/main" id="{3C74358B-9A47-45F3-8386-A5618A504A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040" y="52545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7">
              <a:extLst>
                <a:ext uri="{FF2B5EF4-FFF2-40B4-BE49-F238E27FC236}">
                  <a16:creationId xmlns:a16="http://schemas.microsoft.com/office/drawing/2014/main" id="{99DE0B49-D1D7-4B06-9F02-E82BAD335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805" y="220540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8">
              <a:extLst>
                <a:ext uri="{FF2B5EF4-FFF2-40B4-BE49-F238E27FC236}">
                  <a16:creationId xmlns:a16="http://schemas.microsoft.com/office/drawing/2014/main" id="{3E40A68B-6E09-47B3-B503-187E6DB05B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1" y="113529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9">
              <a:extLst>
                <a:ext uri="{FF2B5EF4-FFF2-40B4-BE49-F238E27FC236}">
                  <a16:creationId xmlns:a16="http://schemas.microsoft.com/office/drawing/2014/main" id="{D689A519-2610-420E-A0A9-969BFF67BB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0908" y="1636624"/>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10">
              <a:extLst>
                <a:ext uri="{FF2B5EF4-FFF2-40B4-BE49-F238E27FC236}">
                  <a16:creationId xmlns:a16="http://schemas.microsoft.com/office/drawing/2014/main" id="{6FBC6584-911F-4264-B473-D2BF13165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7764" y="27761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11">
              <a:extLst>
                <a:ext uri="{FF2B5EF4-FFF2-40B4-BE49-F238E27FC236}">
                  <a16:creationId xmlns:a16="http://schemas.microsoft.com/office/drawing/2014/main" id="{43BA3088-9071-4CB5-AA87-D26ADA6A0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8963" y="136511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2">
              <a:extLst>
                <a:ext uri="{FF2B5EF4-FFF2-40B4-BE49-F238E27FC236}">
                  <a16:creationId xmlns:a16="http://schemas.microsoft.com/office/drawing/2014/main" id="{036754A1-5FF1-4DAF-865F-51A8F732D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8466" y="8464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2">
              <a:extLst>
                <a:ext uri="{FF2B5EF4-FFF2-40B4-BE49-F238E27FC236}">
                  <a16:creationId xmlns:a16="http://schemas.microsoft.com/office/drawing/2014/main" id="{3113C36F-F2C1-4AEF-907E-B011FC7DF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1027" y="15726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23">
              <a:extLst>
                <a:ext uri="{FF2B5EF4-FFF2-40B4-BE49-F238E27FC236}">
                  <a16:creationId xmlns:a16="http://schemas.microsoft.com/office/drawing/2014/main" id="{05297B79-2217-4E20-ADCE-55A99DFC2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9476" y="150022"/>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30">
              <a:extLst>
                <a:ext uri="{FF2B5EF4-FFF2-40B4-BE49-F238E27FC236}">
                  <a16:creationId xmlns:a16="http://schemas.microsoft.com/office/drawing/2014/main" id="{CDFBCAF2-7156-47B5-B4CD-4C9A6B0C57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2697" y="439271"/>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31">
              <a:extLst>
                <a:ext uri="{FF2B5EF4-FFF2-40B4-BE49-F238E27FC236}">
                  <a16:creationId xmlns:a16="http://schemas.microsoft.com/office/drawing/2014/main" id="{6141C6ED-A205-4582-B2B7-28AEFFCE9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6515" y="994258"/>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32">
              <a:extLst>
                <a:ext uri="{FF2B5EF4-FFF2-40B4-BE49-F238E27FC236}">
                  <a16:creationId xmlns:a16="http://schemas.microsoft.com/office/drawing/2014/main" id="{45D98E0C-835E-42DB-8E99-55F88B5D39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8170" y="187389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34">
              <a:extLst>
                <a:ext uri="{FF2B5EF4-FFF2-40B4-BE49-F238E27FC236}">
                  <a16:creationId xmlns:a16="http://schemas.microsoft.com/office/drawing/2014/main" id="{C1A190CA-579E-475F-A682-AE831D0B6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318" y="200578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35">
              <a:extLst>
                <a:ext uri="{FF2B5EF4-FFF2-40B4-BE49-F238E27FC236}">
                  <a16:creationId xmlns:a16="http://schemas.microsoft.com/office/drawing/2014/main" id="{95752704-828A-4BF6-9D5B-7EE272F3C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3854" y="76460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41">
              <a:extLst>
                <a:ext uri="{FF2B5EF4-FFF2-40B4-BE49-F238E27FC236}">
                  <a16:creationId xmlns:a16="http://schemas.microsoft.com/office/drawing/2014/main" id="{1DDC7947-4F4F-4B68-8A9A-5B08914D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8602" y="114885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91">
              <a:extLst>
                <a:ext uri="{FF2B5EF4-FFF2-40B4-BE49-F238E27FC236}">
                  <a16:creationId xmlns:a16="http://schemas.microsoft.com/office/drawing/2014/main" id="{F9B6A847-04BE-4DA2-9766-403B52C533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223" y="27004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92">
              <a:extLst>
                <a:ext uri="{FF2B5EF4-FFF2-40B4-BE49-F238E27FC236}">
                  <a16:creationId xmlns:a16="http://schemas.microsoft.com/office/drawing/2014/main" id="{E0120860-FA73-465D-98A8-0A80630A7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8263" y="235689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93">
              <a:extLst>
                <a:ext uri="{FF2B5EF4-FFF2-40B4-BE49-F238E27FC236}">
                  <a16:creationId xmlns:a16="http://schemas.microsoft.com/office/drawing/2014/main" id="{73B154EA-FA98-4BA2-B207-56A75AF5F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7765" y="328527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94">
              <a:extLst>
                <a:ext uri="{FF2B5EF4-FFF2-40B4-BE49-F238E27FC236}">
                  <a16:creationId xmlns:a16="http://schemas.microsoft.com/office/drawing/2014/main" id="{CD9D9A2E-D334-4FF7-AE1B-3C73FF735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2871" y="530384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95">
              <a:extLst>
                <a:ext uri="{FF2B5EF4-FFF2-40B4-BE49-F238E27FC236}">
                  <a16:creationId xmlns:a16="http://schemas.microsoft.com/office/drawing/2014/main" id="{C3CEB375-641F-4ACA-BFE8-15BCE9CFB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1222" y="299225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96">
              <a:extLst>
                <a:ext uri="{FF2B5EF4-FFF2-40B4-BE49-F238E27FC236}">
                  <a16:creationId xmlns:a16="http://schemas.microsoft.com/office/drawing/2014/main" id="{64C2C2DC-ADC8-45C1-9176-0BE21158B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6608" y="3511815"/>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97">
              <a:extLst>
                <a:ext uri="{FF2B5EF4-FFF2-40B4-BE49-F238E27FC236}">
                  <a16:creationId xmlns:a16="http://schemas.microsoft.com/office/drawing/2014/main" id="{6DC6FE9E-EE79-4AAD-B79F-D1320F972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5920" y="472066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98">
              <a:extLst>
                <a:ext uri="{FF2B5EF4-FFF2-40B4-BE49-F238E27FC236}">
                  <a16:creationId xmlns:a16="http://schemas.microsoft.com/office/drawing/2014/main" id="{4A065DC5-0B08-4188-9CAC-C782BE334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8405" y="420220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99">
              <a:extLst>
                <a:ext uri="{FF2B5EF4-FFF2-40B4-BE49-F238E27FC236}">
                  <a16:creationId xmlns:a16="http://schemas.microsoft.com/office/drawing/2014/main" id="{77933EC7-7607-4F9B-8946-946926844C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1300" y="44100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0">
              <a:extLst>
                <a:ext uri="{FF2B5EF4-FFF2-40B4-BE49-F238E27FC236}">
                  <a16:creationId xmlns:a16="http://schemas.microsoft.com/office/drawing/2014/main" id="{98A0955A-87AB-4E27-A4EB-390D5A997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0809" y="383064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01">
              <a:extLst>
                <a:ext uri="{FF2B5EF4-FFF2-40B4-BE49-F238E27FC236}">
                  <a16:creationId xmlns:a16="http://schemas.microsoft.com/office/drawing/2014/main" id="{D0D3E081-021C-476C-A0B4-025460A08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5526" y="503885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02">
              <a:extLst>
                <a:ext uri="{FF2B5EF4-FFF2-40B4-BE49-F238E27FC236}">
                  <a16:creationId xmlns:a16="http://schemas.microsoft.com/office/drawing/2014/main" id="{73D4B676-80A8-44CB-A417-17AF4DE19D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1705" y="5599239"/>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03">
              <a:extLst>
                <a:ext uri="{FF2B5EF4-FFF2-40B4-BE49-F238E27FC236}">
                  <a16:creationId xmlns:a16="http://schemas.microsoft.com/office/drawing/2014/main" id="{B0210B7F-84AA-41BE-87D2-9F5260010C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4613" y="586966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4">
              <a:extLst>
                <a:ext uri="{FF2B5EF4-FFF2-40B4-BE49-F238E27FC236}">
                  <a16:creationId xmlns:a16="http://schemas.microsoft.com/office/drawing/2014/main" id="{17B17F87-1255-4200-A4C5-1F8661A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0073" y="240057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13">
              <a:extLst>
                <a:ext uri="{FF2B5EF4-FFF2-40B4-BE49-F238E27FC236}">
                  <a16:creationId xmlns:a16="http://schemas.microsoft.com/office/drawing/2014/main" id="{D55CF0FB-1894-4689-808C-524F20F21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414" y="47884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4">
              <a:extLst>
                <a:ext uri="{FF2B5EF4-FFF2-40B4-BE49-F238E27FC236}">
                  <a16:creationId xmlns:a16="http://schemas.microsoft.com/office/drawing/2014/main" id="{6D672041-E9F6-41CA-8F94-8F92F4F523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4818" y="355480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15">
              <a:extLst>
                <a:ext uri="{FF2B5EF4-FFF2-40B4-BE49-F238E27FC236}">
                  <a16:creationId xmlns:a16="http://schemas.microsoft.com/office/drawing/2014/main" id="{F2980BBB-6C11-4661-B664-64A509E7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9105" y="42176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7">
              <a:extLst>
                <a:ext uri="{FF2B5EF4-FFF2-40B4-BE49-F238E27FC236}">
                  <a16:creationId xmlns:a16="http://schemas.microsoft.com/office/drawing/2014/main" id="{74418F40-0BE6-45C5-A622-A4EC9ECC7C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6422" y="591334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18">
              <a:extLst>
                <a:ext uri="{FF2B5EF4-FFF2-40B4-BE49-F238E27FC236}">
                  <a16:creationId xmlns:a16="http://schemas.microsoft.com/office/drawing/2014/main" id="{689670C9-875E-4A8F-8485-379483869D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838" y="649102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19">
              <a:extLst>
                <a:ext uri="{FF2B5EF4-FFF2-40B4-BE49-F238E27FC236}">
                  <a16:creationId xmlns:a16="http://schemas.microsoft.com/office/drawing/2014/main" id="{B73F6F9B-7042-48A0-8AAB-CFD4AE104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42512" y="622265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20">
              <a:extLst>
                <a:ext uri="{FF2B5EF4-FFF2-40B4-BE49-F238E27FC236}">
                  <a16:creationId xmlns:a16="http://schemas.microsoft.com/office/drawing/2014/main" id="{D9922668-2B6F-4226-BEBD-91DBE7EBF8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9747" y="379537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1">
              <a:extLst>
                <a:ext uri="{FF2B5EF4-FFF2-40B4-BE49-F238E27FC236}">
                  <a16:creationId xmlns:a16="http://schemas.microsoft.com/office/drawing/2014/main" id="{25E4C9F4-6F2B-48AB-A99B-392DE5473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8038" y="3572831"/>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5">
              <a:extLst>
                <a:ext uri="{FF2B5EF4-FFF2-40B4-BE49-F238E27FC236}">
                  <a16:creationId xmlns:a16="http://schemas.microsoft.com/office/drawing/2014/main" id="{65715319-1FF9-45E8-9E9A-C674AF42E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0134" y="237101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26">
              <a:extLst>
                <a:ext uri="{FF2B5EF4-FFF2-40B4-BE49-F238E27FC236}">
                  <a16:creationId xmlns:a16="http://schemas.microsoft.com/office/drawing/2014/main" id="{12649F26-7CDE-4DB8-83B3-EF3782AD0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368" y="3222992"/>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7">
              <a:extLst>
                <a:ext uri="{FF2B5EF4-FFF2-40B4-BE49-F238E27FC236}">
                  <a16:creationId xmlns:a16="http://schemas.microsoft.com/office/drawing/2014/main" id="{2FE4021B-DAF2-4374-BA57-A349243422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5458" y="419068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28">
              <a:extLst>
                <a:ext uri="{FF2B5EF4-FFF2-40B4-BE49-F238E27FC236}">
                  <a16:creationId xmlns:a16="http://schemas.microsoft.com/office/drawing/2014/main" id="{DF5BAFBB-6EF3-4AB2-AEB6-101F5E93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5704" y="2715183"/>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29">
              <a:extLst>
                <a:ext uri="{FF2B5EF4-FFF2-40B4-BE49-F238E27FC236}">
                  <a16:creationId xmlns:a16="http://schemas.microsoft.com/office/drawing/2014/main" id="{237BBB0E-5E66-4455-9E38-5A7A576FA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1781" y="465589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3">
              <a:extLst>
                <a:ext uri="{FF2B5EF4-FFF2-40B4-BE49-F238E27FC236}">
                  <a16:creationId xmlns:a16="http://schemas.microsoft.com/office/drawing/2014/main" id="{F3737C72-7122-4969-90DB-9F1A2A2E7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2609" y="446188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36">
              <a:extLst>
                <a:ext uri="{FF2B5EF4-FFF2-40B4-BE49-F238E27FC236}">
                  <a16:creationId xmlns:a16="http://schemas.microsoft.com/office/drawing/2014/main" id="{E0471B7E-606B-4DF6-97A3-C86A230047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0748" y="557135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37">
              <a:extLst>
                <a:ext uri="{FF2B5EF4-FFF2-40B4-BE49-F238E27FC236}">
                  <a16:creationId xmlns:a16="http://schemas.microsoft.com/office/drawing/2014/main" id="{90E27B31-5A24-46EB-85BE-DC5C886BC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5243" y="5221486"/>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38">
              <a:extLst>
                <a:ext uri="{FF2B5EF4-FFF2-40B4-BE49-F238E27FC236}">
                  <a16:creationId xmlns:a16="http://schemas.microsoft.com/office/drawing/2014/main" id="{2EDC5D7B-EB07-447D-B76E-A07A6632D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5012" y="497140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39">
              <a:extLst>
                <a:ext uri="{FF2B5EF4-FFF2-40B4-BE49-F238E27FC236}">
                  <a16:creationId xmlns:a16="http://schemas.microsoft.com/office/drawing/2014/main" id="{BC74D79F-6756-4F06-A0F5-DC43209C5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27758" y="649551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40">
              <a:extLst>
                <a:ext uri="{FF2B5EF4-FFF2-40B4-BE49-F238E27FC236}">
                  <a16:creationId xmlns:a16="http://schemas.microsoft.com/office/drawing/2014/main" id="{2210FDBB-A853-4414-A030-69E1F4295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6905" y="2952119"/>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42">
              <a:extLst>
                <a:ext uri="{FF2B5EF4-FFF2-40B4-BE49-F238E27FC236}">
                  <a16:creationId xmlns:a16="http://schemas.microsoft.com/office/drawing/2014/main" id="{9AAC29D9-EC94-4008-824A-E1F0F2187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2171" y="470106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43">
              <a:extLst>
                <a:ext uri="{FF2B5EF4-FFF2-40B4-BE49-F238E27FC236}">
                  <a16:creationId xmlns:a16="http://schemas.microsoft.com/office/drawing/2014/main" id="{8B39C842-398E-4937-A696-BFFC3860B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3664" y="5750749"/>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44">
              <a:extLst>
                <a:ext uri="{FF2B5EF4-FFF2-40B4-BE49-F238E27FC236}">
                  <a16:creationId xmlns:a16="http://schemas.microsoft.com/office/drawing/2014/main" id="{7088F78F-878E-460B-87EC-BA3BF1B546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0617" y="602332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45">
              <a:extLst>
                <a:ext uri="{FF2B5EF4-FFF2-40B4-BE49-F238E27FC236}">
                  <a16:creationId xmlns:a16="http://schemas.microsoft.com/office/drawing/2014/main" id="{63E026E2-AE0E-499A-A8FA-39274DFB0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6927" y="623499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
              <a:extLst>
                <a:ext uri="{FF2B5EF4-FFF2-40B4-BE49-F238E27FC236}">
                  <a16:creationId xmlns:a16="http://schemas.microsoft.com/office/drawing/2014/main" id="{550BA48D-6442-47A4-95D9-5C452FF888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3470" y="668474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8">
              <a:extLst>
                <a:ext uri="{FF2B5EF4-FFF2-40B4-BE49-F238E27FC236}">
                  <a16:creationId xmlns:a16="http://schemas.microsoft.com/office/drawing/2014/main" id="{06EF15E3-76AB-4075-B334-94FD017C5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3521" y="334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06">
              <a:extLst>
                <a:ext uri="{FF2B5EF4-FFF2-40B4-BE49-F238E27FC236}">
                  <a16:creationId xmlns:a16="http://schemas.microsoft.com/office/drawing/2014/main" id="{9FED76EA-CA3D-4690-9FCE-768160FAB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2771" y="-4523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71" name="Group 70">
            <a:extLst>
              <a:ext uri="{FF2B5EF4-FFF2-40B4-BE49-F238E27FC236}">
                <a16:creationId xmlns:a16="http://schemas.microsoft.com/office/drawing/2014/main" id="{794267EB-8640-4DF3-9F5F-F389951094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81725" y="40256"/>
            <a:ext cx="503194" cy="6764629"/>
            <a:chOff x="11581725" y="-50217"/>
            <a:chExt cx="503194" cy="6814823"/>
          </a:xfrm>
        </p:grpSpPr>
        <p:sp>
          <p:nvSpPr>
            <p:cNvPr id="72" name="Freeform 8">
              <a:extLst>
                <a:ext uri="{FF2B5EF4-FFF2-40B4-BE49-F238E27FC236}">
                  <a16:creationId xmlns:a16="http://schemas.microsoft.com/office/drawing/2014/main" id="{62E43E43-4CB1-436A-8F39-FDA46F3845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9500" y="665496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43">
              <a:extLst>
                <a:ext uri="{FF2B5EF4-FFF2-40B4-BE49-F238E27FC236}">
                  <a16:creationId xmlns:a16="http://schemas.microsoft.com/office/drawing/2014/main" id="{01953B1A-913D-4BC4-AD4F-7DCC6BB0AA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75602" y="79700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51">
              <a:extLst>
                <a:ext uri="{FF2B5EF4-FFF2-40B4-BE49-F238E27FC236}">
                  <a16:creationId xmlns:a16="http://schemas.microsoft.com/office/drawing/2014/main" id="{6085CF7C-052A-40B4-A519-5B9C532D81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48571" y="95141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52">
              <a:extLst>
                <a:ext uri="{FF2B5EF4-FFF2-40B4-BE49-F238E27FC236}">
                  <a16:creationId xmlns:a16="http://schemas.microsoft.com/office/drawing/2014/main" id="{6A30D3AB-0061-492B-87F5-7F8512F49E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45576" y="38698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53">
              <a:extLst>
                <a:ext uri="{FF2B5EF4-FFF2-40B4-BE49-F238E27FC236}">
                  <a16:creationId xmlns:a16="http://schemas.microsoft.com/office/drawing/2014/main" id="{69A009B8-1C16-4886-84BE-F36873A8F5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36657" y="1190192"/>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54">
              <a:extLst>
                <a:ext uri="{FF2B5EF4-FFF2-40B4-BE49-F238E27FC236}">
                  <a16:creationId xmlns:a16="http://schemas.microsoft.com/office/drawing/2014/main" id="{4262414F-5D33-444C-81D6-D059EC05DA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22504" y="550616"/>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55">
              <a:extLst>
                <a:ext uri="{FF2B5EF4-FFF2-40B4-BE49-F238E27FC236}">
                  <a16:creationId xmlns:a16="http://schemas.microsoft.com/office/drawing/2014/main" id="{A035666B-2FAB-4FD6-9ADA-4770A33B9A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36517" y="139979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56">
              <a:extLst>
                <a:ext uri="{FF2B5EF4-FFF2-40B4-BE49-F238E27FC236}">
                  <a16:creationId xmlns:a16="http://schemas.microsoft.com/office/drawing/2014/main" id="{BC45742B-781F-43CF-967D-04E8532B5D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36213" y="2229829"/>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57">
              <a:extLst>
                <a:ext uri="{FF2B5EF4-FFF2-40B4-BE49-F238E27FC236}">
                  <a16:creationId xmlns:a16="http://schemas.microsoft.com/office/drawing/2014/main" id="{9A565171-85E6-47B4-96D9-A815A5A608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22666" y="1609538"/>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59">
              <a:extLst>
                <a:ext uri="{FF2B5EF4-FFF2-40B4-BE49-F238E27FC236}">
                  <a16:creationId xmlns:a16="http://schemas.microsoft.com/office/drawing/2014/main" id="{781905C4-1133-4589-891D-4E6052BC9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02116" y="19189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60">
              <a:extLst>
                <a:ext uri="{FF2B5EF4-FFF2-40B4-BE49-F238E27FC236}">
                  <a16:creationId xmlns:a16="http://schemas.microsoft.com/office/drawing/2014/main" id="{79D613E3-CA24-4F43-A0A9-345387044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7347" y="183933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61">
              <a:extLst>
                <a:ext uri="{FF2B5EF4-FFF2-40B4-BE49-F238E27FC236}">
                  <a16:creationId xmlns:a16="http://schemas.microsoft.com/office/drawing/2014/main" id="{0C069C76-F3AB-4A56-AB65-D9837622A8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63644" y="2073692"/>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78">
              <a:extLst>
                <a:ext uri="{FF2B5EF4-FFF2-40B4-BE49-F238E27FC236}">
                  <a16:creationId xmlns:a16="http://schemas.microsoft.com/office/drawing/2014/main" id="{B549DF45-2D76-437C-ACBF-763DF06F3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2882" y="65743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79">
              <a:extLst>
                <a:ext uri="{FF2B5EF4-FFF2-40B4-BE49-F238E27FC236}">
                  <a16:creationId xmlns:a16="http://schemas.microsoft.com/office/drawing/2014/main" id="{B49F2B88-F0AA-40D6-997C-4CD28AD29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5254" y="88847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0">
              <a:extLst>
                <a:ext uri="{FF2B5EF4-FFF2-40B4-BE49-F238E27FC236}">
                  <a16:creationId xmlns:a16="http://schemas.microsoft.com/office/drawing/2014/main" id="{36A4A66A-D1F4-4383-8D28-A68695937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9913" y="112627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1">
              <a:extLst>
                <a:ext uri="{FF2B5EF4-FFF2-40B4-BE49-F238E27FC236}">
                  <a16:creationId xmlns:a16="http://schemas.microsoft.com/office/drawing/2014/main" id="{1A73A306-1140-4842-AB32-DEFA0C75D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2963" y="213932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2">
              <a:extLst>
                <a:ext uri="{FF2B5EF4-FFF2-40B4-BE49-F238E27FC236}">
                  <a16:creationId xmlns:a16="http://schemas.microsoft.com/office/drawing/2014/main" id="{9E9F1E99-2F3F-4867-BBFE-FCA8F92CA1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0799" y="191687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3">
              <a:extLst>
                <a:ext uri="{FF2B5EF4-FFF2-40B4-BE49-F238E27FC236}">
                  <a16:creationId xmlns:a16="http://schemas.microsoft.com/office/drawing/2014/main" id="{015B614E-DBF6-4DE6-9339-24B527AE00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356" y="1602084"/>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4">
              <a:extLst>
                <a:ext uri="{FF2B5EF4-FFF2-40B4-BE49-F238E27FC236}">
                  <a16:creationId xmlns:a16="http://schemas.microsoft.com/office/drawing/2014/main" id="{2D99F085-1658-457C-A1E7-8BB59784E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4372" y="45284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86">
              <a:extLst>
                <a:ext uri="{FF2B5EF4-FFF2-40B4-BE49-F238E27FC236}">
                  <a16:creationId xmlns:a16="http://schemas.microsoft.com/office/drawing/2014/main" id="{72314D71-6CB0-478C-A2EE-9DD68D4B0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4341" y="10683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89">
              <a:extLst>
                <a:ext uri="{FF2B5EF4-FFF2-40B4-BE49-F238E27FC236}">
                  <a16:creationId xmlns:a16="http://schemas.microsoft.com/office/drawing/2014/main" id="{CFF40123-9723-4AED-B3F6-54C54E54AC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9144" y="138973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90">
              <a:extLst>
                <a:ext uri="{FF2B5EF4-FFF2-40B4-BE49-F238E27FC236}">
                  <a16:creationId xmlns:a16="http://schemas.microsoft.com/office/drawing/2014/main" id="{18149ACA-B455-497E-A336-7CA5EA3FF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06996" y="20126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32">
              <a:extLst>
                <a:ext uri="{FF2B5EF4-FFF2-40B4-BE49-F238E27FC236}">
                  <a16:creationId xmlns:a16="http://schemas.microsoft.com/office/drawing/2014/main" id="{C0CE652D-B224-4EC0-A270-14E78D333F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5689" y="3232568"/>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33">
              <a:extLst>
                <a:ext uri="{FF2B5EF4-FFF2-40B4-BE49-F238E27FC236}">
                  <a16:creationId xmlns:a16="http://schemas.microsoft.com/office/drawing/2014/main" id="{37E8E3DB-6FB9-4F73-B1D1-F3B3A3C101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15602" y="4323879"/>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34">
              <a:extLst>
                <a:ext uri="{FF2B5EF4-FFF2-40B4-BE49-F238E27FC236}">
                  <a16:creationId xmlns:a16="http://schemas.microsoft.com/office/drawing/2014/main" id="{FA7E6C6A-13E7-43F5-9891-23A9983AEB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19532" y="5321202"/>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35">
              <a:extLst>
                <a:ext uri="{FF2B5EF4-FFF2-40B4-BE49-F238E27FC236}">
                  <a16:creationId xmlns:a16="http://schemas.microsoft.com/office/drawing/2014/main" id="{E2A09D59-BD40-4E83-9EE0-71DB34EAB2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15184" y="453210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36">
              <a:extLst>
                <a:ext uri="{FF2B5EF4-FFF2-40B4-BE49-F238E27FC236}">
                  <a16:creationId xmlns:a16="http://schemas.microsoft.com/office/drawing/2014/main" id="{FB0AF6EA-0C4B-419C-A465-AF41DAD75D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7321" y="5983091"/>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37">
              <a:extLst>
                <a:ext uri="{FF2B5EF4-FFF2-40B4-BE49-F238E27FC236}">
                  <a16:creationId xmlns:a16="http://schemas.microsoft.com/office/drawing/2014/main" id="{994F7A2A-F2AF-4DBA-B4AB-295CD6BFFE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9087" y="2996628"/>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38">
              <a:extLst>
                <a:ext uri="{FF2B5EF4-FFF2-40B4-BE49-F238E27FC236}">
                  <a16:creationId xmlns:a16="http://schemas.microsoft.com/office/drawing/2014/main" id="{AF7C6756-507C-4EAA-8584-98559EBA7E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06756" y="4836724"/>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39">
              <a:extLst>
                <a:ext uri="{FF2B5EF4-FFF2-40B4-BE49-F238E27FC236}">
                  <a16:creationId xmlns:a16="http://schemas.microsoft.com/office/drawing/2014/main" id="{C957EA97-DC3B-4894-B0EF-0548C0FB8E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8864" y="507784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40">
              <a:extLst>
                <a:ext uri="{FF2B5EF4-FFF2-40B4-BE49-F238E27FC236}">
                  <a16:creationId xmlns:a16="http://schemas.microsoft.com/office/drawing/2014/main" id="{9E831CBF-DE63-4669-9B35-9E0B9A612C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3828" y="253454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41">
              <a:extLst>
                <a:ext uri="{FF2B5EF4-FFF2-40B4-BE49-F238E27FC236}">
                  <a16:creationId xmlns:a16="http://schemas.microsoft.com/office/drawing/2014/main" id="{DDCDA67E-7542-4ED8-949C-84C7EAD42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7321" y="621509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42">
              <a:extLst>
                <a:ext uri="{FF2B5EF4-FFF2-40B4-BE49-F238E27FC236}">
                  <a16:creationId xmlns:a16="http://schemas.microsoft.com/office/drawing/2014/main" id="{D8B93D38-E025-4D67-8A0C-19E3253208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5489" y="5533115"/>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44">
              <a:extLst>
                <a:ext uri="{FF2B5EF4-FFF2-40B4-BE49-F238E27FC236}">
                  <a16:creationId xmlns:a16="http://schemas.microsoft.com/office/drawing/2014/main" id="{4E29CE45-4558-426B-8C24-3069B04817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9279" y="401724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45">
              <a:extLst>
                <a:ext uri="{FF2B5EF4-FFF2-40B4-BE49-F238E27FC236}">
                  <a16:creationId xmlns:a16="http://schemas.microsoft.com/office/drawing/2014/main" id="{3B64559B-6389-4C5E-A736-9BB79FBA06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7128" y="5773069"/>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46">
              <a:extLst>
                <a:ext uri="{FF2B5EF4-FFF2-40B4-BE49-F238E27FC236}">
                  <a16:creationId xmlns:a16="http://schemas.microsoft.com/office/drawing/2014/main" id="{EB6B7C23-A7CF-4256-932B-D67CD52BAC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06187" y="2767165"/>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47">
              <a:extLst>
                <a:ext uri="{FF2B5EF4-FFF2-40B4-BE49-F238E27FC236}">
                  <a16:creationId xmlns:a16="http://schemas.microsoft.com/office/drawing/2014/main" id="{62342B15-30BB-40CF-87B9-130A77AC89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64332" y="3786116"/>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48">
              <a:extLst>
                <a:ext uri="{FF2B5EF4-FFF2-40B4-BE49-F238E27FC236}">
                  <a16:creationId xmlns:a16="http://schemas.microsoft.com/office/drawing/2014/main" id="{3EEDF4C2-803E-42B9-B9A1-31E071A722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9589" y="3552646"/>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49">
              <a:extLst>
                <a:ext uri="{FF2B5EF4-FFF2-40B4-BE49-F238E27FC236}">
                  <a16:creationId xmlns:a16="http://schemas.microsoft.com/office/drawing/2014/main" id="{CFF066B7-F19B-494E-817B-9443234AF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8203" y="644431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62">
              <a:extLst>
                <a:ext uri="{FF2B5EF4-FFF2-40B4-BE49-F238E27FC236}">
                  <a16:creationId xmlns:a16="http://schemas.microsoft.com/office/drawing/2014/main" id="{BEA79FD9-FE3C-474C-9635-FA1AC8B10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0021" y="2886960"/>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63">
              <a:extLst>
                <a:ext uri="{FF2B5EF4-FFF2-40B4-BE49-F238E27FC236}">
                  <a16:creationId xmlns:a16="http://schemas.microsoft.com/office/drawing/2014/main" id="{5A1C9036-2209-48AB-9A45-1CF7A88BC8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1379" y="402557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64">
              <a:extLst>
                <a:ext uri="{FF2B5EF4-FFF2-40B4-BE49-F238E27FC236}">
                  <a16:creationId xmlns:a16="http://schemas.microsoft.com/office/drawing/2014/main" id="{949D7B76-E779-437D-BF53-4B314E304D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9330" y="2618652"/>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65">
              <a:extLst>
                <a:ext uri="{FF2B5EF4-FFF2-40B4-BE49-F238E27FC236}">
                  <a16:creationId xmlns:a16="http://schemas.microsoft.com/office/drawing/2014/main" id="{6C7666CC-2CD8-49CF-97E8-03A4748E5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9961" y="376266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66">
              <a:extLst>
                <a:ext uri="{FF2B5EF4-FFF2-40B4-BE49-F238E27FC236}">
                  <a16:creationId xmlns:a16="http://schemas.microsoft.com/office/drawing/2014/main" id="{6694159E-961A-40AD-9710-DE5D858BE2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7743" y="5309103"/>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67">
              <a:extLst>
                <a:ext uri="{FF2B5EF4-FFF2-40B4-BE49-F238E27FC236}">
                  <a16:creationId xmlns:a16="http://schemas.microsoft.com/office/drawing/2014/main" id="{3415C869-BF38-4F37-A07D-99863F6F0C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97923" y="452512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68">
              <a:extLst>
                <a:ext uri="{FF2B5EF4-FFF2-40B4-BE49-F238E27FC236}">
                  <a16:creationId xmlns:a16="http://schemas.microsoft.com/office/drawing/2014/main" id="{C532C6F8-F368-4C0C-A0C7-26ED5B5C74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5311" y="3182385"/>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69">
              <a:extLst>
                <a:ext uri="{FF2B5EF4-FFF2-40B4-BE49-F238E27FC236}">
                  <a16:creationId xmlns:a16="http://schemas.microsoft.com/office/drawing/2014/main" id="{CE0F0051-9235-439E-906C-6D4734860A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4568" y="559134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70">
              <a:extLst>
                <a:ext uri="{FF2B5EF4-FFF2-40B4-BE49-F238E27FC236}">
                  <a16:creationId xmlns:a16="http://schemas.microsoft.com/office/drawing/2014/main" id="{595300AA-1720-4A83-A1A6-AEAC14DC4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8781" y="618309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71">
              <a:extLst>
                <a:ext uri="{FF2B5EF4-FFF2-40B4-BE49-F238E27FC236}">
                  <a16:creationId xmlns:a16="http://schemas.microsoft.com/office/drawing/2014/main" id="{4C3205CA-C6A4-4BC9-A856-44012512D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6111" y="5070698"/>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72">
              <a:extLst>
                <a:ext uri="{FF2B5EF4-FFF2-40B4-BE49-F238E27FC236}">
                  <a16:creationId xmlns:a16="http://schemas.microsoft.com/office/drawing/2014/main" id="{2ADF09EA-ED2B-435A-98A9-C04F61AEC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2848" y="484383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73">
              <a:extLst>
                <a:ext uri="{FF2B5EF4-FFF2-40B4-BE49-F238E27FC236}">
                  <a16:creationId xmlns:a16="http://schemas.microsoft.com/office/drawing/2014/main" id="{FECDE996-00DD-4523-A839-977B3099D6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7721" y="4344204"/>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74">
              <a:extLst>
                <a:ext uri="{FF2B5EF4-FFF2-40B4-BE49-F238E27FC236}">
                  <a16:creationId xmlns:a16="http://schemas.microsoft.com/office/drawing/2014/main" id="{41E13E80-7416-41BF-9F70-0471C37552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5673" y="59244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75">
              <a:extLst>
                <a:ext uri="{FF2B5EF4-FFF2-40B4-BE49-F238E27FC236}">
                  <a16:creationId xmlns:a16="http://schemas.microsoft.com/office/drawing/2014/main" id="{E0904C63-D5F2-4DEC-BC8B-20A26201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0682" y="237888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77">
              <a:extLst>
                <a:ext uri="{FF2B5EF4-FFF2-40B4-BE49-F238E27FC236}">
                  <a16:creationId xmlns:a16="http://schemas.microsoft.com/office/drawing/2014/main" id="{E8FF1427-C8C3-4A62-BA09-C39CD288F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5928" y="354316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85">
              <a:extLst>
                <a:ext uri="{FF2B5EF4-FFF2-40B4-BE49-F238E27FC236}">
                  <a16:creationId xmlns:a16="http://schemas.microsoft.com/office/drawing/2014/main" id="{8A423576-FAF7-451E-8E03-BD83EB4C21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72187" y="637098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87">
              <a:extLst>
                <a:ext uri="{FF2B5EF4-FFF2-40B4-BE49-F238E27FC236}">
                  <a16:creationId xmlns:a16="http://schemas.microsoft.com/office/drawing/2014/main" id="{6E983BE2-E9E0-42E2-9321-D69CE9C5D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9666" y="659402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88">
              <a:extLst>
                <a:ext uri="{FF2B5EF4-FFF2-40B4-BE49-F238E27FC236}">
                  <a16:creationId xmlns:a16="http://schemas.microsoft.com/office/drawing/2014/main" id="{D3F95FF6-487C-4B8A-8366-D3ED41932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0227" y="564043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8">
              <a:extLst>
                <a:ext uri="{FF2B5EF4-FFF2-40B4-BE49-F238E27FC236}">
                  <a16:creationId xmlns:a16="http://schemas.microsoft.com/office/drawing/2014/main" id="{2FB17AE4-6B5D-4C91-8A55-551DF75ED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23344" y="-2870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4A606AE7-6C6D-6047-823D-3451C04AD851}"/>
              </a:ext>
            </a:extLst>
          </p:cNvPr>
          <p:cNvSpPr>
            <a:spLocks noGrp="1"/>
          </p:cNvSpPr>
          <p:nvPr>
            <p:ph idx="1"/>
          </p:nvPr>
        </p:nvSpPr>
        <p:spPr>
          <a:xfrm>
            <a:off x="2292824" y="2638477"/>
            <a:ext cx="7622141" cy="3031364"/>
          </a:xfrm>
        </p:spPr>
        <p:txBody>
          <a:bodyPr>
            <a:normAutofit fontScale="92500"/>
          </a:bodyPr>
          <a:lstStyle/>
          <a:p>
            <a:pPr marL="0" indent="0">
              <a:lnSpc>
                <a:spcPct val="140000"/>
              </a:lnSpc>
              <a:buNone/>
            </a:pPr>
            <a:r>
              <a:rPr lang="en-US" sz="1700" dirty="0"/>
              <a:t>I would tell her that I respect her and her confidence in herself. </a:t>
            </a:r>
            <a:r>
              <a:rPr lang="en-US" sz="1700"/>
              <a:t>But she </a:t>
            </a:r>
            <a:r>
              <a:rPr lang="en-US" sz="1700" dirty="0"/>
              <a:t>shares too much to the public and, that she should try to contact the lady that shared her address online. I would show Jenner this slide and, tell her that her digital footprint is huge. I’d show my evidence and that I already know some much about her social media self because, of the work I found about her online. Then I would say, “a way to protect yourself is to not share too much to the public about where or what you’re going to do in the future or what you’re doing in the present moment. By doing this it can protect you and your digital footprint.”</a:t>
            </a:r>
          </a:p>
        </p:txBody>
      </p:sp>
    </p:spTree>
    <p:extLst>
      <p:ext uri="{BB962C8B-B14F-4D97-AF65-F5344CB8AC3E}">
        <p14:creationId xmlns:p14="http://schemas.microsoft.com/office/powerpoint/2010/main" val="426587819"/>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2f3f0dd7-ebb1-4c41-9523-b44a718d405f" xsi:nil="true"/>
    <SharedWithUsers xmlns="29401d61-c4d9-4165-b53d-6a7890f1959a">
      <UserInfo>
        <DisplayName>130S-McLaughlin, Kaia</DisplayName>
        <AccountId>126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49CD83D3A83744A7267B19FE8656F3" ma:contentTypeVersion="11" ma:contentTypeDescription="Create a new document." ma:contentTypeScope="" ma:versionID="127a415ff2386bdf7aba296ea918b3a9">
  <xsd:schema xmlns:xsd="http://www.w3.org/2001/XMLSchema" xmlns:xs="http://www.w3.org/2001/XMLSchema" xmlns:p="http://schemas.microsoft.com/office/2006/metadata/properties" xmlns:ns2="2f3f0dd7-ebb1-4c41-9523-b44a718d405f" xmlns:ns3="29401d61-c4d9-4165-b53d-6a7890f1959a" targetNamespace="http://schemas.microsoft.com/office/2006/metadata/properties" ma:root="true" ma:fieldsID="64a69128592c6cd5139bd0e17abf8621" ns2:_="" ns3:_="">
    <xsd:import namespace="2f3f0dd7-ebb1-4c41-9523-b44a718d405f"/>
    <xsd:import namespace="29401d61-c4d9-4165-b53d-6a7890f1959a"/>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f0dd7-ebb1-4c41-9523-b44a718d405f"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401d61-c4d9-4165-b53d-6a7890f195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42888-E4F3-4F60-B299-7464BCC7D2C7}">
  <ds:schemaRefs>
    <ds:schemaRef ds:uri="http://schemas.microsoft.com/office/2006/metadata/properties"/>
    <ds:schemaRef ds:uri="http://schemas.microsoft.com/office/infopath/2007/PartnerControls"/>
    <ds:schemaRef ds:uri="2f3f0dd7-ebb1-4c41-9523-b44a718d405f"/>
    <ds:schemaRef ds:uri="29401d61-c4d9-4165-b53d-6a7890f1959a"/>
  </ds:schemaRefs>
</ds:datastoreItem>
</file>

<file path=customXml/itemProps2.xml><?xml version="1.0" encoding="utf-8"?>
<ds:datastoreItem xmlns:ds="http://schemas.openxmlformats.org/officeDocument/2006/customXml" ds:itemID="{71405868-E6A9-4062-A3AE-CBB851C1DBB9}">
  <ds:schemaRefs>
    <ds:schemaRef ds:uri="http://schemas.microsoft.com/sharepoint/v3/contenttype/forms"/>
  </ds:schemaRefs>
</ds:datastoreItem>
</file>

<file path=customXml/itemProps3.xml><?xml version="1.0" encoding="utf-8"?>
<ds:datastoreItem xmlns:ds="http://schemas.openxmlformats.org/officeDocument/2006/customXml" ds:itemID="{5A212377-8948-48C8-A1B9-1FAE97969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f0dd7-ebb1-4c41-9523-b44a718d405f"/>
    <ds:schemaRef ds:uri="29401d61-c4d9-4165-b53d-6a7890f195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646</Words>
  <Application>Microsoft Office PowerPoint</Application>
  <PresentationFormat>Widescreen</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BohemianVTI</vt:lpstr>
      <vt:lpstr>Digital footprint on Kendall Jenner</vt:lpstr>
      <vt:lpstr>How expansive is Kendall Jenner’s digital footprint?</vt:lpstr>
      <vt:lpstr>What protections does Kendall Jenner put on her account?</vt:lpstr>
      <vt:lpstr>What information does Kendall Jenner want you to see? What information does she keep private?</vt:lpstr>
      <vt:lpstr>Is Kendall Jenner an example of an “Over sharer”? From what she shares?</vt:lpstr>
      <vt:lpstr>What advice would you give to Kendall Jenner about her digital footprint?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footprint on Kendall Jenner</dc:title>
  <dc:creator>130S-McLaughlin, Kaia</dc:creator>
  <cp:lastModifiedBy>130S-McLaughlin, Kaia</cp:lastModifiedBy>
  <cp:revision>4</cp:revision>
  <dcterms:created xsi:type="dcterms:W3CDTF">2021-02-23T07:13:47Z</dcterms:created>
  <dcterms:modified xsi:type="dcterms:W3CDTF">2021-02-23T08:09:51Z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0x0101000D49CD83D3A83744A7267B19FE8656F3</vt:lpwstr>
  </property>
  <property fmtid="{D5CDD505-2E9C-101B-9397-08002B2CF9AE}" pid="3" name="Order">
    <vt:r8>19700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