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8" r:id="rId6"/>
    <p:sldId id="259" r:id="rId7"/>
    <p:sldId id="260" r:id="rId8"/>
    <p:sldId id="261" r:id="rId9"/>
    <p:sldId id="262" r:id="rId10"/>
    <p:sldId id="263"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42" d="100"/>
          <a:sy n="42" d="100"/>
        </p:scale>
        <p:origin x="72" y="7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29962C-DFA5-4C6D-86DD-11B08794416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DE62056-AA0E-4C92-97DB-F5268754935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D11FC32-19FA-4CBD-A42B-517404777E3D}"/>
              </a:ext>
            </a:extLst>
          </p:cNvPr>
          <p:cNvSpPr>
            <a:spLocks noGrp="1"/>
          </p:cNvSpPr>
          <p:nvPr>
            <p:ph type="dt" sz="half" idx="10"/>
          </p:nvPr>
        </p:nvSpPr>
        <p:spPr/>
        <p:txBody>
          <a:bodyPr/>
          <a:lstStyle/>
          <a:p>
            <a:fld id="{10028214-B9EB-41CD-82A6-77179F404132}" type="datetimeFigureOut">
              <a:rPr lang="en-US" smtClean="0"/>
              <a:t>12/18/2019</a:t>
            </a:fld>
            <a:endParaRPr lang="en-US"/>
          </a:p>
        </p:txBody>
      </p:sp>
      <p:sp>
        <p:nvSpPr>
          <p:cNvPr id="5" name="Footer Placeholder 4">
            <a:extLst>
              <a:ext uri="{FF2B5EF4-FFF2-40B4-BE49-F238E27FC236}">
                <a16:creationId xmlns:a16="http://schemas.microsoft.com/office/drawing/2014/main" id="{DB77C8EC-B0E5-4417-91CA-D045CD195F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021060-38F5-4DD9-A257-716F523C9ABA}"/>
              </a:ext>
            </a:extLst>
          </p:cNvPr>
          <p:cNvSpPr>
            <a:spLocks noGrp="1"/>
          </p:cNvSpPr>
          <p:nvPr>
            <p:ph type="sldNum" sz="quarter" idx="12"/>
          </p:nvPr>
        </p:nvSpPr>
        <p:spPr/>
        <p:txBody>
          <a:bodyPr/>
          <a:lstStyle/>
          <a:p>
            <a:fld id="{E209E14C-9D0A-4EA9-A3BA-2B764021FFD5}" type="slidenum">
              <a:rPr lang="en-US" smtClean="0"/>
              <a:t>‹#›</a:t>
            </a:fld>
            <a:endParaRPr lang="en-US"/>
          </a:p>
        </p:txBody>
      </p:sp>
    </p:spTree>
    <p:extLst>
      <p:ext uri="{BB962C8B-B14F-4D97-AF65-F5344CB8AC3E}">
        <p14:creationId xmlns:p14="http://schemas.microsoft.com/office/powerpoint/2010/main" val="23111746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6B1F46-B7A3-4634-BB0E-23067113930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B5889E1-E9F9-4013-9EC6-D338EC963F2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FC1D57-6702-48B7-A1C8-FB1BFDA58996}"/>
              </a:ext>
            </a:extLst>
          </p:cNvPr>
          <p:cNvSpPr>
            <a:spLocks noGrp="1"/>
          </p:cNvSpPr>
          <p:nvPr>
            <p:ph type="dt" sz="half" idx="10"/>
          </p:nvPr>
        </p:nvSpPr>
        <p:spPr/>
        <p:txBody>
          <a:bodyPr/>
          <a:lstStyle/>
          <a:p>
            <a:fld id="{10028214-B9EB-41CD-82A6-77179F404132}" type="datetimeFigureOut">
              <a:rPr lang="en-US" smtClean="0"/>
              <a:t>12/18/2019</a:t>
            </a:fld>
            <a:endParaRPr lang="en-US"/>
          </a:p>
        </p:txBody>
      </p:sp>
      <p:sp>
        <p:nvSpPr>
          <p:cNvPr id="5" name="Footer Placeholder 4">
            <a:extLst>
              <a:ext uri="{FF2B5EF4-FFF2-40B4-BE49-F238E27FC236}">
                <a16:creationId xmlns:a16="http://schemas.microsoft.com/office/drawing/2014/main" id="{880C8B15-FD30-463E-B535-3882ABDD98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F5396B0-1FFE-4878-9B9A-81B01002E1FF}"/>
              </a:ext>
            </a:extLst>
          </p:cNvPr>
          <p:cNvSpPr>
            <a:spLocks noGrp="1"/>
          </p:cNvSpPr>
          <p:nvPr>
            <p:ph type="sldNum" sz="quarter" idx="12"/>
          </p:nvPr>
        </p:nvSpPr>
        <p:spPr/>
        <p:txBody>
          <a:bodyPr/>
          <a:lstStyle/>
          <a:p>
            <a:fld id="{E209E14C-9D0A-4EA9-A3BA-2B764021FFD5}" type="slidenum">
              <a:rPr lang="en-US" smtClean="0"/>
              <a:t>‹#›</a:t>
            </a:fld>
            <a:endParaRPr lang="en-US"/>
          </a:p>
        </p:txBody>
      </p:sp>
    </p:spTree>
    <p:extLst>
      <p:ext uri="{BB962C8B-B14F-4D97-AF65-F5344CB8AC3E}">
        <p14:creationId xmlns:p14="http://schemas.microsoft.com/office/powerpoint/2010/main" val="9433967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FBD20BE-7DDC-4D54-91F8-F263CDD37E2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3BDE57B-3EBC-40F7-863F-F39B92E8B27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68D56B5-9F90-4C0C-A105-7F319444F154}"/>
              </a:ext>
            </a:extLst>
          </p:cNvPr>
          <p:cNvSpPr>
            <a:spLocks noGrp="1"/>
          </p:cNvSpPr>
          <p:nvPr>
            <p:ph type="dt" sz="half" idx="10"/>
          </p:nvPr>
        </p:nvSpPr>
        <p:spPr/>
        <p:txBody>
          <a:bodyPr/>
          <a:lstStyle/>
          <a:p>
            <a:fld id="{10028214-B9EB-41CD-82A6-77179F404132}" type="datetimeFigureOut">
              <a:rPr lang="en-US" smtClean="0"/>
              <a:t>12/18/2019</a:t>
            </a:fld>
            <a:endParaRPr lang="en-US"/>
          </a:p>
        </p:txBody>
      </p:sp>
      <p:sp>
        <p:nvSpPr>
          <p:cNvPr id="5" name="Footer Placeholder 4">
            <a:extLst>
              <a:ext uri="{FF2B5EF4-FFF2-40B4-BE49-F238E27FC236}">
                <a16:creationId xmlns:a16="http://schemas.microsoft.com/office/drawing/2014/main" id="{5E030BA3-84FB-4316-9D75-8610692723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C4C913-D834-42AE-909C-B697A102BFD8}"/>
              </a:ext>
            </a:extLst>
          </p:cNvPr>
          <p:cNvSpPr>
            <a:spLocks noGrp="1"/>
          </p:cNvSpPr>
          <p:nvPr>
            <p:ph type="sldNum" sz="quarter" idx="12"/>
          </p:nvPr>
        </p:nvSpPr>
        <p:spPr/>
        <p:txBody>
          <a:bodyPr/>
          <a:lstStyle/>
          <a:p>
            <a:fld id="{E209E14C-9D0A-4EA9-A3BA-2B764021FFD5}" type="slidenum">
              <a:rPr lang="en-US" smtClean="0"/>
              <a:t>‹#›</a:t>
            </a:fld>
            <a:endParaRPr lang="en-US"/>
          </a:p>
        </p:txBody>
      </p:sp>
    </p:spTree>
    <p:extLst>
      <p:ext uri="{BB962C8B-B14F-4D97-AF65-F5344CB8AC3E}">
        <p14:creationId xmlns:p14="http://schemas.microsoft.com/office/powerpoint/2010/main" val="30167465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DDB5B-BB83-48AF-9D50-3C3F69312D3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21076EC-D98A-48C3-8BB6-503E582C7E2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263A46-8762-4AA3-8439-19D2C03C736D}"/>
              </a:ext>
            </a:extLst>
          </p:cNvPr>
          <p:cNvSpPr>
            <a:spLocks noGrp="1"/>
          </p:cNvSpPr>
          <p:nvPr>
            <p:ph type="dt" sz="half" idx="10"/>
          </p:nvPr>
        </p:nvSpPr>
        <p:spPr/>
        <p:txBody>
          <a:bodyPr/>
          <a:lstStyle/>
          <a:p>
            <a:fld id="{10028214-B9EB-41CD-82A6-77179F404132}" type="datetimeFigureOut">
              <a:rPr lang="en-US" smtClean="0"/>
              <a:t>12/18/2019</a:t>
            </a:fld>
            <a:endParaRPr lang="en-US"/>
          </a:p>
        </p:txBody>
      </p:sp>
      <p:sp>
        <p:nvSpPr>
          <p:cNvPr id="5" name="Footer Placeholder 4">
            <a:extLst>
              <a:ext uri="{FF2B5EF4-FFF2-40B4-BE49-F238E27FC236}">
                <a16:creationId xmlns:a16="http://schemas.microsoft.com/office/drawing/2014/main" id="{4732B79F-86E2-44CF-8E58-E015B23A23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6D23A0-1271-4F6D-A355-49E061F93C1A}"/>
              </a:ext>
            </a:extLst>
          </p:cNvPr>
          <p:cNvSpPr>
            <a:spLocks noGrp="1"/>
          </p:cNvSpPr>
          <p:nvPr>
            <p:ph type="sldNum" sz="quarter" idx="12"/>
          </p:nvPr>
        </p:nvSpPr>
        <p:spPr/>
        <p:txBody>
          <a:bodyPr/>
          <a:lstStyle/>
          <a:p>
            <a:fld id="{E209E14C-9D0A-4EA9-A3BA-2B764021FFD5}" type="slidenum">
              <a:rPr lang="en-US" smtClean="0"/>
              <a:t>‹#›</a:t>
            </a:fld>
            <a:endParaRPr lang="en-US"/>
          </a:p>
        </p:txBody>
      </p:sp>
    </p:spTree>
    <p:extLst>
      <p:ext uri="{BB962C8B-B14F-4D97-AF65-F5344CB8AC3E}">
        <p14:creationId xmlns:p14="http://schemas.microsoft.com/office/powerpoint/2010/main" val="3388925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A6F4EA-1BA0-4289-851B-2949FD8BFA0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9E94226-51CE-4A82-B8E1-3137A982823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092E9C3-AB1E-4004-82AA-C1112AF3271A}"/>
              </a:ext>
            </a:extLst>
          </p:cNvPr>
          <p:cNvSpPr>
            <a:spLocks noGrp="1"/>
          </p:cNvSpPr>
          <p:nvPr>
            <p:ph type="dt" sz="half" idx="10"/>
          </p:nvPr>
        </p:nvSpPr>
        <p:spPr/>
        <p:txBody>
          <a:bodyPr/>
          <a:lstStyle/>
          <a:p>
            <a:fld id="{10028214-B9EB-41CD-82A6-77179F404132}" type="datetimeFigureOut">
              <a:rPr lang="en-US" smtClean="0"/>
              <a:t>12/18/2019</a:t>
            </a:fld>
            <a:endParaRPr lang="en-US"/>
          </a:p>
        </p:txBody>
      </p:sp>
      <p:sp>
        <p:nvSpPr>
          <p:cNvPr id="5" name="Footer Placeholder 4">
            <a:extLst>
              <a:ext uri="{FF2B5EF4-FFF2-40B4-BE49-F238E27FC236}">
                <a16:creationId xmlns:a16="http://schemas.microsoft.com/office/drawing/2014/main" id="{71311656-138C-47CB-B2AC-A68BB8F55E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482CF0-F558-4B4B-AE5B-6911DB0A3A41}"/>
              </a:ext>
            </a:extLst>
          </p:cNvPr>
          <p:cNvSpPr>
            <a:spLocks noGrp="1"/>
          </p:cNvSpPr>
          <p:nvPr>
            <p:ph type="sldNum" sz="quarter" idx="12"/>
          </p:nvPr>
        </p:nvSpPr>
        <p:spPr/>
        <p:txBody>
          <a:bodyPr/>
          <a:lstStyle/>
          <a:p>
            <a:fld id="{E209E14C-9D0A-4EA9-A3BA-2B764021FFD5}" type="slidenum">
              <a:rPr lang="en-US" smtClean="0"/>
              <a:t>‹#›</a:t>
            </a:fld>
            <a:endParaRPr lang="en-US"/>
          </a:p>
        </p:txBody>
      </p:sp>
    </p:spTree>
    <p:extLst>
      <p:ext uri="{BB962C8B-B14F-4D97-AF65-F5344CB8AC3E}">
        <p14:creationId xmlns:p14="http://schemas.microsoft.com/office/powerpoint/2010/main" val="4708953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43B963-4AAE-488B-B5C1-9D57822854C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3D5C772-F7AB-44A4-A2A7-02E15B9DA26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AEA82E4-1204-4E6D-818A-3DA5F61B151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CFC131E-41AE-427D-8F14-C492CE9BDC9B}"/>
              </a:ext>
            </a:extLst>
          </p:cNvPr>
          <p:cNvSpPr>
            <a:spLocks noGrp="1"/>
          </p:cNvSpPr>
          <p:nvPr>
            <p:ph type="dt" sz="half" idx="10"/>
          </p:nvPr>
        </p:nvSpPr>
        <p:spPr/>
        <p:txBody>
          <a:bodyPr/>
          <a:lstStyle/>
          <a:p>
            <a:fld id="{10028214-B9EB-41CD-82A6-77179F404132}" type="datetimeFigureOut">
              <a:rPr lang="en-US" smtClean="0"/>
              <a:t>12/18/2019</a:t>
            </a:fld>
            <a:endParaRPr lang="en-US"/>
          </a:p>
        </p:txBody>
      </p:sp>
      <p:sp>
        <p:nvSpPr>
          <p:cNvPr id="6" name="Footer Placeholder 5">
            <a:extLst>
              <a:ext uri="{FF2B5EF4-FFF2-40B4-BE49-F238E27FC236}">
                <a16:creationId xmlns:a16="http://schemas.microsoft.com/office/drawing/2014/main" id="{D5198A3A-2E01-4A76-8DD5-D1B05F91794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8C389F5-E083-4335-B944-008A5F0E0EF5}"/>
              </a:ext>
            </a:extLst>
          </p:cNvPr>
          <p:cNvSpPr>
            <a:spLocks noGrp="1"/>
          </p:cNvSpPr>
          <p:nvPr>
            <p:ph type="sldNum" sz="quarter" idx="12"/>
          </p:nvPr>
        </p:nvSpPr>
        <p:spPr/>
        <p:txBody>
          <a:bodyPr/>
          <a:lstStyle/>
          <a:p>
            <a:fld id="{E209E14C-9D0A-4EA9-A3BA-2B764021FFD5}" type="slidenum">
              <a:rPr lang="en-US" smtClean="0"/>
              <a:t>‹#›</a:t>
            </a:fld>
            <a:endParaRPr lang="en-US"/>
          </a:p>
        </p:txBody>
      </p:sp>
    </p:spTree>
    <p:extLst>
      <p:ext uri="{BB962C8B-B14F-4D97-AF65-F5344CB8AC3E}">
        <p14:creationId xmlns:p14="http://schemas.microsoft.com/office/powerpoint/2010/main" val="6837517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E50906-54C7-45C0-853A-3FA97DE9947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E683EC3-4EED-4B95-AA19-BDB89BCBD93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CE58393-9BC2-42B8-BDFA-D174CEBD6CB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00EB4FE-6408-4147-8198-8A4552D9028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7CAF81A-7AAD-4015-BEF7-A3164C7A99E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37F3627-0BD7-4159-9EFC-E405E232D5B7}"/>
              </a:ext>
            </a:extLst>
          </p:cNvPr>
          <p:cNvSpPr>
            <a:spLocks noGrp="1"/>
          </p:cNvSpPr>
          <p:nvPr>
            <p:ph type="dt" sz="half" idx="10"/>
          </p:nvPr>
        </p:nvSpPr>
        <p:spPr/>
        <p:txBody>
          <a:bodyPr/>
          <a:lstStyle/>
          <a:p>
            <a:fld id="{10028214-B9EB-41CD-82A6-77179F404132}" type="datetimeFigureOut">
              <a:rPr lang="en-US" smtClean="0"/>
              <a:t>12/18/2019</a:t>
            </a:fld>
            <a:endParaRPr lang="en-US"/>
          </a:p>
        </p:txBody>
      </p:sp>
      <p:sp>
        <p:nvSpPr>
          <p:cNvPr id="8" name="Footer Placeholder 7">
            <a:extLst>
              <a:ext uri="{FF2B5EF4-FFF2-40B4-BE49-F238E27FC236}">
                <a16:creationId xmlns:a16="http://schemas.microsoft.com/office/drawing/2014/main" id="{00928053-6607-4D35-BB40-2713008F57A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696BBB7-C389-4B81-9573-B112C7EEAB3F}"/>
              </a:ext>
            </a:extLst>
          </p:cNvPr>
          <p:cNvSpPr>
            <a:spLocks noGrp="1"/>
          </p:cNvSpPr>
          <p:nvPr>
            <p:ph type="sldNum" sz="quarter" idx="12"/>
          </p:nvPr>
        </p:nvSpPr>
        <p:spPr/>
        <p:txBody>
          <a:bodyPr/>
          <a:lstStyle/>
          <a:p>
            <a:fld id="{E209E14C-9D0A-4EA9-A3BA-2B764021FFD5}" type="slidenum">
              <a:rPr lang="en-US" smtClean="0"/>
              <a:t>‹#›</a:t>
            </a:fld>
            <a:endParaRPr lang="en-US"/>
          </a:p>
        </p:txBody>
      </p:sp>
    </p:spTree>
    <p:extLst>
      <p:ext uri="{BB962C8B-B14F-4D97-AF65-F5344CB8AC3E}">
        <p14:creationId xmlns:p14="http://schemas.microsoft.com/office/powerpoint/2010/main" val="4066787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F750A9-797D-47D0-AE8F-9C93A9C326B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A226CBA-F0FF-4DDF-909E-4F2B52FD5DBB}"/>
              </a:ext>
            </a:extLst>
          </p:cNvPr>
          <p:cNvSpPr>
            <a:spLocks noGrp="1"/>
          </p:cNvSpPr>
          <p:nvPr>
            <p:ph type="dt" sz="half" idx="10"/>
          </p:nvPr>
        </p:nvSpPr>
        <p:spPr/>
        <p:txBody>
          <a:bodyPr/>
          <a:lstStyle/>
          <a:p>
            <a:fld id="{10028214-B9EB-41CD-82A6-77179F404132}" type="datetimeFigureOut">
              <a:rPr lang="en-US" smtClean="0"/>
              <a:t>12/18/2019</a:t>
            </a:fld>
            <a:endParaRPr lang="en-US"/>
          </a:p>
        </p:txBody>
      </p:sp>
      <p:sp>
        <p:nvSpPr>
          <p:cNvPr id="4" name="Footer Placeholder 3">
            <a:extLst>
              <a:ext uri="{FF2B5EF4-FFF2-40B4-BE49-F238E27FC236}">
                <a16:creationId xmlns:a16="http://schemas.microsoft.com/office/drawing/2014/main" id="{4A111B0E-2E86-4367-B3AC-A355B409F36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083B82A-0EB4-4E67-85C8-74CBC713C840}"/>
              </a:ext>
            </a:extLst>
          </p:cNvPr>
          <p:cNvSpPr>
            <a:spLocks noGrp="1"/>
          </p:cNvSpPr>
          <p:nvPr>
            <p:ph type="sldNum" sz="quarter" idx="12"/>
          </p:nvPr>
        </p:nvSpPr>
        <p:spPr/>
        <p:txBody>
          <a:bodyPr/>
          <a:lstStyle/>
          <a:p>
            <a:fld id="{E209E14C-9D0A-4EA9-A3BA-2B764021FFD5}" type="slidenum">
              <a:rPr lang="en-US" smtClean="0"/>
              <a:t>‹#›</a:t>
            </a:fld>
            <a:endParaRPr lang="en-US"/>
          </a:p>
        </p:txBody>
      </p:sp>
    </p:spTree>
    <p:extLst>
      <p:ext uri="{BB962C8B-B14F-4D97-AF65-F5344CB8AC3E}">
        <p14:creationId xmlns:p14="http://schemas.microsoft.com/office/powerpoint/2010/main" val="10616942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4C38891-9EE3-4FC8-9D29-AAE5EC034198}"/>
              </a:ext>
            </a:extLst>
          </p:cNvPr>
          <p:cNvSpPr>
            <a:spLocks noGrp="1"/>
          </p:cNvSpPr>
          <p:nvPr>
            <p:ph type="dt" sz="half" idx="10"/>
          </p:nvPr>
        </p:nvSpPr>
        <p:spPr/>
        <p:txBody>
          <a:bodyPr/>
          <a:lstStyle/>
          <a:p>
            <a:fld id="{10028214-B9EB-41CD-82A6-77179F404132}" type="datetimeFigureOut">
              <a:rPr lang="en-US" smtClean="0"/>
              <a:t>12/18/2019</a:t>
            </a:fld>
            <a:endParaRPr lang="en-US"/>
          </a:p>
        </p:txBody>
      </p:sp>
      <p:sp>
        <p:nvSpPr>
          <p:cNvPr id="3" name="Footer Placeholder 2">
            <a:extLst>
              <a:ext uri="{FF2B5EF4-FFF2-40B4-BE49-F238E27FC236}">
                <a16:creationId xmlns:a16="http://schemas.microsoft.com/office/drawing/2014/main" id="{67C1B29B-BE8D-45F7-8AEB-8F5FD14FE79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858D56D-DEA9-49C1-97A1-8762BDCD7D74}"/>
              </a:ext>
            </a:extLst>
          </p:cNvPr>
          <p:cNvSpPr>
            <a:spLocks noGrp="1"/>
          </p:cNvSpPr>
          <p:nvPr>
            <p:ph type="sldNum" sz="quarter" idx="12"/>
          </p:nvPr>
        </p:nvSpPr>
        <p:spPr/>
        <p:txBody>
          <a:bodyPr/>
          <a:lstStyle/>
          <a:p>
            <a:fld id="{E209E14C-9D0A-4EA9-A3BA-2B764021FFD5}" type="slidenum">
              <a:rPr lang="en-US" smtClean="0"/>
              <a:t>‹#›</a:t>
            </a:fld>
            <a:endParaRPr lang="en-US"/>
          </a:p>
        </p:txBody>
      </p:sp>
    </p:spTree>
    <p:extLst>
      <p:ext uri="{BB962C8B-B14F-4D97-AF65-F5344CB8AC3E}">
        <p14:creationId xmlns:p14="http://schemas.microsoft.com/office/powerpoint/2010/main" val="38016428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C0A0FA-3BD4-46EE-A273-28753610290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CFB3744-288A-43DC-B5A1-24253589D18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AD7CEAB-B061-4E5F-A70A-81A445BBFE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FF00F5D-8D4A-4476-8804-B4E44E8B1355}"/>
              </a:ext>
            </a:extLst>
          </p:cNvPr>
          <p:cNvSpPr>
            <a:spLocks noGrp="1"/>
          </p:cNvSpPr>
          <p:nvPr>
            <p:ph type="dt" sz="half" idx="10"/>
          </p:nvPr>
        </p:nvSpPr>
        <p:spPr/>
        <p:txBody>
          <a:bodyPr/>
          <a:lstStyle/>
          <a:p>
            <a:fld id="{10028214-B9EB-41CD-82A6-77179F404132}" type="datetimeFigureOut">
              <a:rPr lang="en-US" smtClean="0"/>
              <a:t>12/18/2019</a:t>
            </a:fld>
            <a:endParaRPr lang="en-US"/>
          </a:p>
        </p:txBody>
      </p:sp>
      <p:sp>
        <p:nvSpPr>
          <p:cNvPr id="6" name="Footer Placeholder 5">
            <a:extLst>
              <a:ext uri="{FF2B5EF4-FFF2-40B4-BE49-F238E27FC236}">
                <a16:creationId xmlns:a16="http://schemas.microsoft.com/office/drawing/2014/main" id="{80BB971C-805C-4996-864A-60B16218804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3EB3BCE-4A24-437F-98C3-E7E0F119B818}"/>
              </a:ext>
            </a:extLst>
          </p:cNvPr>
          <p:cNvSpPr>
            <a:spLocks noGrp="1"/>
          </p:cNvSpPr>
          <p:nvPr>
            <p:ph type="sldNum" sz="quarter" idx="12"/>
          </p:nvPr>
        </p:nvSpPr>
        <p:spPr/>
        <p:txBody>
          <a:bodyPr/>
          <a:lstStyle/>
          <a:p>
            <a:fld id="{E209E14C-9D0A-4EA9-A3BA-2B764021FFD5}" type="slidenum">
              <a:rPr lang="en-US" smtClean="0"/>
              <a:t>‹#›</a:t>
            </a:fld>
            <a:endParaRPr lang="en-US"/>
          </a:p>
        </p:txBody>
      </p:sp>
    </p:spTree>
    <p:extLst>
      <p:ext uri="{BB962C8B-B14F-4D97-AF65-F5344CB8AC3E}">
        <p14:creationId xmlns:p14="http://schemas.microsoft.com/office/powerpoint/2010/main" val="3202267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9304D6-D5A2-4472-A4CE-A72069A8CC3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1FB60AF-6D44-4732-AA80-E3670C31A05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FC99093-17D9-4496-ADC7-000C17ECEBC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A7D2805-3344-433C-A5AB-18DBCDDE2605}"/>
              </a:ext>
            </a:extLst>
          </p:cNvPr>
          <p:cNvSpPr>
            <a:spLocks noGrp="1"/>
          </p:cNvSpPr>
          <p:nvPr>
            <p:ph type="dt" sz="half" idx="10"/>
          </p:nvPr>
        </p:nvSpPr>
        <p:spPr/>
        <p:txBody>
          <a:bodyPr/>
          <a:lstStyle/>
          <a:p>
            <a:fld id="{10028214-B9EB-41CD-82A6-77179F404132}" type="datetimeFigureOut">
              <a:rPr lang="en-US" smtClean="0"/>
              <a:t>12/18/2019</a:t>
            </a:fld>
            <a:endParaRPr lang="en-US"/>
          </a:p>
        </p:txBody>
      </p:sp>
      <p:sp>
        <p:nvSpPr>
          <p:cNvPr id="6" name="Footer Placeholder 5">
            <a:extLst>
              <a:ext uri="{FF2B5EF4-FFF2-40B4-BE49-F238E27FC236}">
                <a16:creationId xmlns:a16="http://schemas.microsoft.com/office/drawing/2014/main" id="{84DB9581-2371-4342-A943-923EC534298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228A149-4340-4ADE-85AB-60A028A0C08C}"/>
              </a:ext>
            </a:extLst>
          </p:cNvPr>
          <p:cNvSpPr>
            <a:spLocks noGrp="1"/>
          </p:cNvSpPr>
          <p:nvPr>
            <p:ph type="sldNum" sz="quarter" idx="12"/>
          </p:nvPr>
        </p:nvSpPr>
        <p:spPr/>
        <p:txBody>
          <a:bodyPr/>
          <a:lstStyle/>
          <a:p>
            <a:fld id="{E209E14C-9D0A-4EA9-A3BA-2B764021FFD5}" type="slidenum">
              <a:rPr lang="en-US" smtClean="0"/>
              <a:t>‹#›</a:t>
            </a:fld>
            <a:endParaRPr lang="en-US"/>
          </a:p>
        </p:txBody>
      </p:sp>
    </p:spTree>
    <p:extLst>
      <p:ext uri="{BB962C8B-B14F-4D97-AF65-F5344CB8AC3E}">
        <p14:creationId xmlns:p14="http://schemas.microsoft.com/office/powerpoint/2010/main" val="11088910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CE22D96-120B-4399-9879-A1E5101B531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B9E3AED-A109-42F2-9A02-83278A137C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AE5D0BC-2581-4A8E-B35E-05F32AFEDCB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028214-B9EB-41CD-82A6-77179F404132}" type="datetimeFigureOut">
              <a:rPr lang="en-US" smtClean="0"/>
              <a:t>12/18/2019</a:t>
            </a:fld>
            <a:endParaRPr lang="en-US"/>
          </a:p>
        </p:txBody>
      </p:sp>
      <p:sp>
        <p:nvSpPr>
          <p:cNvPr id="5" name="Footer Placeholder 4">
            <a:extLst>
              <a:ext uri="{FF2B5EF4-FFF2-40B4-BE49-F238E27FC236}">
                <a16:creationId xmlns:a16="http://schemas.microsoft.com/office/drawing/2014/main" id="{AE0EC8D6-D834-457B-8A95-460BBFBCC0C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0C7EF46-170A-450A-AEE0-D401F701619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09E14C-9D0A-4EA9-A3BA-2B764021FFD5}" type="slidenum">
              <a:rPr lang="en-US" smtClean="0"/>
              <a:t>‹#›</a:t>
            </a:fld>
            <a:endParaRPr lang="en-US"/>
          </a:p>
        </p:txBody>
      </p:sp>
    </p:spTree>
    <p:extLst>
      <p:ext uri="{BB962C8B-B14F-4D97-AF65-F5344CB8AC3E}">
        <p14:creationId xmlns:p14="http://schemas.microsoft.com/office/powerpoint/2010/main" val="6224747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ocialblade.com/youtube/channel/UC78cxCAcp7JfQPgKxYdyGrg/realtime"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4.png"/><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2" name="Picture 8" descr="Image result for emma chamberlain">
            <a:extLst>
              <a:ext uri="{FF2B5EF4-FFF2-40B4-BE49-F238E27FC236}">
                <a16:creationId xmlns:a16="http://schemas.microsoft.com/office/drawing/2014/main" id="{19BDE09B-4BA3-4604-A8AB-91B639C897F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8537"/>
          <a:stretch/>
        </p:blipFill>
        <p:spPr bwMode="auto">
          <a:xfrm>
            <a:off x="20" y="10"/>
            <a:ext cx="12191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78" name="Freeform 5">
            <a:extLst>
              <a:ext uri="{FF2B5EF4-FFF2-40B4-BE49-F238E27FC236}">
                <a16:creationId xmlns:a16="http://schemas.microsoft.com/office/drawing/2014/main" id="{87CC2527-562A-4F69-B487-4371E5B243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7488621" y="2277613"/>
            <a:ext cx="4703379" cy="4580387"/>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0000"/>
            </a:schemeClr>
          </a:solidFill>
          <a:ln w="50800" cap="sq" cmpd="dbl">
            <a:noFill/>
            <a:miter lim="800000"/>
          </a:ln>
          <a:effec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2" name="Title 1">
            <a:extLst>
              <a:ext uri="{FF2B5EF4-FFF2-40B4-BE49-F238E27FC236}">
                <a16:creationId xmlns:a16="http://schemas.microsoft.com/office/drawing/2014/main" id="{688A4BDA-5CBD-485F-99B4-27A5E99F9223}"/>
              </a:ext>
            </a:extLst>
          </p:cNvPr>
          <p:cNvSpPr>
            <a:spLocks noGrp="1"/>
          </p:cNvSpPr>
          <p:nvPr>
            <p:ph type="ctrTitle"/>
          </p:nvPr>
        </p:nvSpPr>
        <p:spPr>
          <a:xfrm>
            <a:off x="8022021" y="3231931"/>
            <a:ext cx="3852041" cy="1834056"/>
          </a:xfrm>
        </p:spPr>
        <p:txBody>
          <a:bodyPr>
            <a:normAutofit/>
          </a:bodyPr>
          <a:lstStyle/>
          <a:p>
            <a:r>
              <a:rPr lang="en-US" sz="4000"/>
              <a:t>Emma Chamberlain </a:t>
            </a:r>
          </a:p>
        </p:txBody>
      </p:sp>
      <p:sp>
        <p:nvSpPr>
          <p:cNvPr id="3" name="Subtitle 2">
            <a:extLst>
              <a:ext uri="{FF2B5EF4-FFF2-40B4-BE49-F238E27FC236}">
                <a16:creationId xmlns:a16="http://schemas.microsoft.com/office/drawing/2014/main" id="{641486AF-6DA0-48CD-AB62-3DD453FF6A35}"/>
              </a:ext>
            </a:extLst>
          </p:cNvPr>
          <p:cNvSpPr>
            <a:spLocks noGrp="1"/>
          </p:cNvSpPr>
          <p:nvPr>
            <p:ph type="subTitle" idx="1"/>
          </p:nvPr>
        </p:nvSpPr>
        <p:spPr>
          <a:xfrm>
            <a:off x="7782910" y="5242675"/>
            <a:ext cx="4330262" cy="683284"/>
          </a:xfrm>
        </p:spPr>
        <p:txBody>
          <a:bodyPr>
            <a:normAutofit/>
          </a:bodyPr>
          <a:lstStyle/>
          <a:p>
            <a:r>
              <a:rPr lang="en-US" sz="2000"/>
              <a:t>By Kashmir R</a:t>
            </a:r>
          </a:p>
        </p:txBody>
      </p:sp>
      <p:cxnSp>
        <p:nvCxnSpPr>
          <p:cNvPr id="80" name="Straight Connector 79">
            <a:extLst>
              <a:ext uri="{FF2B5EF4-FFF2-40B4-BE49-F238E27FC236}">
                <a16:creationId xmlns:a16="http://schemas.microsoft.com/office/drawing/2014/main" id="{BCDAEC91-5BCE-4B55-9CC0-43EF94CB73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480331" y="5123793"/>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4144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5A78EB-29CC-4569-A56A-05D97FDDFF4B}"/>
              </a:ext>
            </a:extLst>
          </p:cNvPr>
          <p:cNvSpPr>
            <a:spLocks noGrp="1"/>
          </p:cNvSpPr>
          <p:nvPr>
            <p:ph type="title"/>
          </p:nvPr>
        </p:nvSpPr>
        <p:spPr>
          <a:xfrm>
            <a:off x="7848580" y="-2171064"/>
            <a:ext cx="3693445" cy="3793488"/>
          </a:xfrm>
          <a:noFill/>
        </p:spPr>
        <p:txBody>
          <a:bodyPr vert="horz" lIns="91440" tIns="45720" rIns="91440" bIns="45720" rtlCol="0" anchor="b">
            <a:normAutofit/>
          </a:bodyPr>
          <a:lstStyle/>
          <a:p>
            <a:r>
              <a:rPr lang="en-US" sz="4800" dirty="0"/>
              <a:t>Introduction </a:t>
            </a:r>
          </a:p>
        </p:txBody>
      </p:sp>
      <p:sp>
        <p:nvSpPr>
          <p:cNvPr id="3" name="Text Placeholder 2">
            <a:extLst>
              <a:ext uri="{FF2B5EF4-FFF2-40B4-BE49-F238E27FC236}">
                <a16:creationId xmlns:a16="http://schemas.microsoft.com/office/drawing/2014/main" id="{7E233665-1D9E-477A-8543-31572F3F35A0}"/>
              </a:ext>
            </a:extLst>
          </p:cNvPr>
          <p:cNvSpPr>
            <a:spLocks noGrp="1"/>
          </p:cNvSpPr>
          <p:nvPr>
            <p:ph type="body" idx="1"/>
          </p:nvPr>
        </p:nvSpPr>
        <p:spPr>
          <a:xfrm>
            <a:off x="7848579" y="1622424"/>
            <a:ext cx="3693446" cy="4970003"/>
          </a:xfrm>
          <a:noFill/>
        </p:spPr>
        <p:txBody>
          <a:bodyPr vert="horz" lIns="91440" tIns="45720" rIns="91440" bIns="45720" rtlCol="0">
            <a:normAutofit lnSpcReduction="10000"/>
          </a:bodyPr>
          <a:lstStyle/>
          <a:p>
            <a:r>
              <a:rPr lang="en-US" sz="1500" dirty="0">
                <a:solidFill>
                  <a:schemeClr val="tx1"/>
                </a:solidFill>
              </a:rPr>
              <a:t> </a:t>
            </a:r>
            <a:r>
              <a:rPr lang="en-US" dirty="0">
                <a:solidFill>
                  <a:schemeClr val="tx1"/>
                </a:solidFill>
              </a:rPr>
              <a:t>Emma Chamberlain is a youtuber and podcaster.  She was born in San Bruno  California  and now lives in Los Angeles. Emma is 18 years old. She posted her first video on June 2, 2017. She has about 8.5 million YouTube subscribers, about 8.4 million Instagram followers.</a:t>
            </a:r>
          </a:p>
          <a:p>
            <a:r>
              <a:rPr lang="en-US" dirty="0">
                <a:solidFill>
                  <a:schemeClr val="tx1"/>
                </a:solidFill>
              </a:rPr>
              <a:t>Link to YouTube Subscriber count :  </a:t>
            </a:r>
            <a:r>
              <a:rPr lang="en-US" dirty="0">
                <a:hlinkClick r:id="rId2"/>
              </a:rPr>
              <a:t>https://socialblade.com/youtube/channel/UC78cxCAcp7JfQPgKxYdyGrg/realtime</a:t>
            </a:r>
            <a:endParaRPr lang="en-US" dirty="0">
              <a:solidFill>
                <a:schemeClr val="tx1"/>
              </a:solidFill>
            </a:endParaRPr>
          </a:p>
        </p:txBody>
      </p:sp>
      <p:sp>
        <p:nvSpPr>
          <p:cNvPr id="71" name="Rectangle 70">
            <a:extLst>
              <a:ext uri="{FF2B5EF4-FFF2-40B4-BE49-F238E27FC236}">
                <a16:creationId xmlns:a16="http://schemas.microsoft.com/office/drawing/2014/main" id="{71FC7D98-7B8B-402A-90FC-F027482F21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7566074"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ounded Rectangle 28">
            <a:extLst>
              <a:ext uri="{FF2B5EF4-FFF2-40B4-BE49-F238E27FC236}">
                <a16:creationId xmlns:a16="http://schemas.microsoft.com/office/drawing/2014/main" id="{AD7356EA-285B-4E5D-8FEC-104659A4FD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975" y="640091"/>
            <a:ext cx="6266120"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01C97404-6423-4A9E-B8C3-59274E5FA708}"/>
              </a:ext>
            </a:extLst>
          </p:cNvPr>
          <p:cNvPicPr>
            <a:picLocks noChangeAspect="1"/>
          </p:cNvPicPr>
          <p:nvPr/>
        </p:nvPicPr>
        <p:blipFill rotWithShape="1">
          <a:blip r:embed="rId3"/>
          <a:srcRect l="27750" t="25898" r="32611" b="8946"/>
          <a:stretch/>
        </p:blipFill>
        <p:spPr>
          <a:xfrm>
            <a:off x="649974" y="1188720"/>
            <a:ext cx="6266121" cy="4480560"/>
          </a:xfrm>
          <a:prstGeom prst="rect">
            <a:avLst/>
          </a:prstGeom>
        </p:spPr>
      </p:pic>
    </p:spTree>
    <p:extLst>
      <p:ext uri="{BB962C8B-B14F-4D97-AF65-F5344CB8AC3E}">
        <p14:creationId xmlns:p14="http://schemas.microsoft.com/office/powerpoint/2010/main" val="37872184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88" name="Picture 16" descr="Image result for grey color background">
            <a:extLst>
              <a:ext uri="{FF2B5EF4-FFF2-40B4-BE49-F238E27FC236}">
                <a16:creationId xmlns:a16="http://schemas.microsoft.com/office/drawing/2014/main" id="{D5CE328F-98E6-4A26-A3DA-683E18F616B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DBA4AD34-F13D-45E3-BF95-5063BF108929}"/>
              </a:ext>
            </a:extLst>
          </p:cNvPr>
          <p:cNvSpPr>
            <a:spLocks noGrp="1"/>
          </p:cNvSpPr>
          <p:nvPr>
            <p:ph type="title"/>
          </p:nvPr>
        </p:nvSpPr>
        <p:spPr/>
        <p:txBody>
          <a:bodyPr/>
          <a:lstStyle/>
          <a:p>
            <a:r>
              <a:rPr lang="en-US" dirty="0">
                <a:solidFill>
                  <a:schemeClr val="bg1"/>
                </a:solidFill>
              </a:rPr>
              <a:t>Digital Footprint</a:t>
            </a:r>
          </a:p>
        </p:txBody>
      </p:sp>
      <p:sp>
        <p:nvSpPr>
          <p:cNvPr id="3" name="Text Placeholder 2">
            <a:extLst>
              <a:ext uri="{FF2B5EF4-FFF2-40B4-BE49-F238E27FC236}">
                <a16:creationId xmlns:a16="http://schemas.microsoft.com/office/drawing/2014/main" id="{2002AA52-F719-4916-BA8E-741AFD418976}"/>
              </a:ext>
            </a:extLst>
          </p:cNvPr>
          <p:cNvSpPr>
            <a:spLocks noGrp="1"/>
          </p:cNvSpPr>
          <p:nvPr>
            <p:ph type="body" idx="1"/>
          </p:nvPr>
        </p:nvSpPr>
        <p:spPr/>
        <p:txBody>
          <a:bodyPr>
            <a:normAutofit/>
          </a:bodyPr>
          <a:lstStyle/>
          <a:p>
            <a:r>
              <a:rPr lang="en-US" dirty="0">
                <a:solidFill>
                  <a:schemeClr val="bg1"/>
                </a:solidFill>
              </a:rPr>
              <a:t>Social Medias Used By Emma </a:t>
            </a:r>
          </a:p>
        </p:txBody>
      </p:sp>
      <p:sp>
        <p:nvSpPr>
          <p:cNvPr id="4" name="Content Placeholder 3">
            <a:extLst>
              <a:ext uri="{FF2B5EF4-FFF2-40B4-BE49-F238E27FC236}">
                <a16:creationId xmlns:a16="http://schemas.microsoft.com/office/drawing/2014/main" id="{1D3638F9-D0F6-475F-B566-5E2E00F43E56}"/>
              </a:ext>
            </a:extLst>
          </p:cNvPr>
          <p:cNvSpPr>
            <a:spLocks noGrp="1"/>
          </p:cNvSpPr>
          <p:nvPr>
            <p:ph sz="half" idx="2"/>
          </p:nvPr>
        </p:nvSpPr>
        <p:spPr/>
        <p:txBody>
          <a:bodyPr>
            <a:normAutofit lnSpcReduction="10000"/>
          </a:bodyPr>
          <a:lstStyle/>
          <a:p>
            <a:r>
              <a:rPr lang="en-US" dirty="0">
                <a:solidFill>
                  <a:schemeClr val="bg1"/>
                </a:solidFill>
              </a:rPr>
              <a:t> YouTube</a:t>
            </a:r>
          </a:p>
          <a:p>
            <a:r>
              <a:rPr lang="en-US" dirty="0">
                <a:solidFill>
                  <a:schemeClr val="bg1"/>
                </a:solidFill>
              </a:rPr>
              <a:t>Instagram</a:t>
            </a:r>
          </a:p>
          <a:p>
            <a:r>
              <a:rPr lang="en-US" dirty="0">
                <a:solidFill>
                  <a:schemeClr val="bg1"/>
                </a:solidFill>
              </a:rPr>
              <a:t>Tiktok</a:t>
            </a:r>
          </a:p>
          <a:p>
            <a:r>
              <a:rPr lang="en-US" dirty="0">
                <a:solidFill>
                  <a:schemeClr val="bg1"/>
                </a:solidFill>
              </a:rPr>
              <a:t>Twitter</a:t>
            </a:r>
          </a:p>
          <a:p>
            <a:r>
              <a:rPr lang="en-US" dirty="0">
                <a:solidFill>
                  <a:schemeClr val="bg1"/>
                </a:solidFill>
              </a:rPr>
              <a:t>Snapchat</a:t>
            </a:r>
          </a:p>
          <a:p>
            <a:pPr marL="0" indent="0">
              <a:buNone/>
            </a:pPr>
            <a:r>
              <a:rPr lang="en-US" dirty="0">
                <a:solidFill>
                  <a:schemeClr val="bg1"/>
                </a:solidFill>
              </a:rPr>
              <a:t>To conclude Emma chamberlain posts on multiple social media sites. </a:t>
            </a:r>
          </a:p>
          <a:p>
            <a:endParaRPr lang="en-US" dirty="0"/>
          </a:p>
        </p:txBody>
      </p:sp>
      <p:sp>
        <p:nvSpPr>
          <p:cNvPr id="5" name="Text Placeholder 4">
            <a:extLst>
              <a:ext uri="{FF2B5EF4-FFF2-40B4-BE49-F238E27FC236}">
                <a16:creationId xmlns:a16="http://schemas.microsoft.com/office/drawing/2014/main" id="{32CBE338-E215-40FA-B2DA-9FC1A35D842D}"/>
              </a:ext>
            </a:extLst>
          </p:cNvPr>
          <p:cNvSpPr>
            <a:spLocks noGrp="1"/>
          </p:cNvSpPr>
          <p:nvPr>
            <p:ph type="body" sz="quarter" idx="3"/>
          </p:nvPr>
        </p:nvSpPr>
        <p:spPr/>
        <p:txBody>
          <a:bodyPr>
            <a:normAutofit/>
          </a:bodyPr>
          <a:lstStyle/>
          <a:p>
            <a:r>
              <a:rPr lang="en-US" dirty="0">
                <a:solidFill>
                  <a:schemeClr val="bg1"/>
                </a:solidFill>
              </a:rPr>
              <a:t>How Often Emma Posts </a:t>
            </a:r>
          </a:p>
        </p:txBody>
      </p:sp>
      <p:sp>
        <p:nvSpPr>
          <p:cNvPr id="6" name="Content Placeholder 5">
            <a:extLst>
              <a:ext uri="{FF2B5EF4-FFF2-40B4-BE49-F238E27FC236}">
                <a16:creationId xmlns:a16="http://schemas.microsoft.com/office/drawing/2014/main" id="{A9111F26-1805-4023-9950-C04E8B27A5D0}"/>
              </a:ext>
            </a:extLst>
          </p:cNvPr>
          <p:cNvSpPr>
            <a:spLocks noGrp="1"/>
          </p:cNvSpPr>
          <p:nvPr>
            <p:ph sz="quarter" idx="4"/>
          </p:nvPr>
        </p:nvSpPr>
        <p:spPr/>
        <p:txBody>
          <a:bodyPr>
            <a:normAutofit lnSpcReduction="10000"/>
          </a:bodyPr>
          <a:lstStyle/>
          <a:p>
            <a:pPr marL="0" indent="0">
              <a:buNone/>
            </a:pPr>
            <a:r>
              <a:rPr lang="en-US" dirty="0">
                <a:solidFill>
                  <a:schemeClr val="bg1"/>
                </a:solidFill>
              </a:rPr>
              <a:t>Emma chamberlain frequently post on all social media sites. In one of her YouTube videos she mentions that she has  a goal of uploading once a week on YouTube, but she does not always follow the schedule.  </a:t>
            </a:r>
          </a:p>
        </p:txBody>
      </p:sp>
      <p:pic>
        <p:nvPicPr>
          <p:cNvPr id="3082" name="Picture 10" descr="Image result for youtube logo">
            <a:extLst>
              <a:ext uri="{FF2B5EF4-FFF2-40B4-BE49-F238E27FC236}">
                <a16:creationId xmlns:a16="http://schemas.microsoft.com/office/drawing/2014/main" id="{5BA51874-6649-4D21-9D83-87AEF23A1EFD}"/>
              </a:ext>
            </a:extLst>
          </p:cNvPr>
          <p:cNvPicPr>
            <a:picLocks noChangeAspect="1" noChangeArrowheads="1"/>
          </p:cNvPicPr>
          <p:nvPr/>
        </p:nvPicPr>
        <p:blipFill>
          <a:blip r:embed="rId3">
            <a:alphaModFix amt="85000"/>
            <a:extLst>
              <a:ext uri="{28A0092B-C50C-407E-A947-70E740481C1C}">
                <a14:useLocalDpi xmlns:a14="http://schemas.microsoft.com/office/drawing/2010/main" val="0"/>
              </a:ext>
            </a:extLst>
          </a:blip>
          <a:srcRect/>
          <a:stretch>
            <a:fillRect/>
          </a:stretch>
        </p:blipFill>
        <p:spPr bwMode="auto">
          <a:xfrm>
            <a:off x="8761307" y="0"/>
            <a:ext cx="3430693" cy="19297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08236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BE9D88-8071-40C5-AD1A-209C3BEB0949}"/>
              </a:ext>
            </a:extLst>
          </p:cNvPr>
          <p:cNvSpPr>
            <a:spLocks noGrp="1"/>
          </p:cNvSpPr>
          <p:nvPr>
            <p:ph type="title"/>
          </p:nvPr>
        </p:nvSpPr>
        <p:spPr>
          <a:xfrm>
            <a:off x="2828" y="59950"/>
            <a:ext cx="4509236" cy="1139139"/>
          </a:xfrm>
        </p:spPr>
        <p:txBody>
          <a:bodyPr>
            <a:normAutofit/>
          </a:bodyPr>
          <a:lstStyle/>
          <a:p>
            <a:r>
              <a:rPr lang="en-US" sz="3600" dirty="0"/>
              <a:t>Protections on Emma’s Social Media</a:t>
            </a:r>
          </a:p>
        </p:txBody>
      </p:sp>
      <p:sp>
        <p:nvSpPr>
          <p:cNvPr id="3" name="Content Placeholder 2">
            <a:extLst>
              <a:ext uri="{FF2B5EF4-FFF2-40B4-BE49-F238E27FC236}">
                <a16:creationId xmlns:a16="http://schemas.microsoft.com/office/drawing/2014/main" id="{F4531C5C-6456-4CC7-A7A3-A0A5C21EA2CE}"/>
              </a:ext>
            </a:extLst>
          </p:cNvPr>
          <p:cNvSpPr>
            <a:spLocks noGrp="1"/>
          </p:cNvSpPr>
          <p:nvPr>
            <p:ph idx="1"/>
          </p:nvPr>
        </p:nvSpPr>
        <p:spPr>
          <a:xfrm>
            <a:off x="22278" y="1232650"/>
            <a:ext cx="5493431" cy="3710374"/>
          </a:xfrm>
        </p:spPr>
        <p:txBody>
          <a:bodyPr anchor="t">
            <a:noAutofit/>
          </a:bodyPr>
          <a:lstStyle/>
          <a:p>
            <a:pPr marL="0" indent="0">
              <a:buNone/>
            </a:pPr>
            <a:r>
              <a:rPr lang="en-US" sz="2100" dirty="0"/>
              <a:t>All of Emma Chamberlain’s social media accounts are public, this includes YouTube, Instagram, Tiktok, Snapchat,  and Twitter. </a:t>
            </a:r>
          </a:p>
          <a:p>
            <a:pPr marL="0" indent="0">
              <a:buNone/>
            </a:pPr>
            <a:r>
              <a:rPr lang="en-US" sz="2100" dirty="0"/>
              <a:t>Emma Chamberlain has not announced anything about being hacked, but there is a tweet from June 2018 that appear to be a joke between her and James Charles (another a social media influence). Some other social media influencers she is associated with have been hacked (James Charles). In conclusion she has not been hacked, and therefore no personal information has been reveled. </a:t>
            </a:r>
          </a:p>
        </p:txBody>
      </p:sp>
      <p:sp>
        <p:nvSpPr>
          <p:cNvPr id="79" name="Oval 78">
            <a:extLst>
              <a:ext uri="{FF2B5EF4-FFF2-40B4-BE49-F238E27FC236}">
                <a16:creationId xmlns:a16="http://schemas.microsoft.com/office/drawing/2014/main" id="{07977D39-626F-40D7-B00F-16E02602DD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49615" y="197110"/>
            <a:ext cx="2020824" cy="2020824"/>
          </a:xfrm>
          <a:prstGeom prst="ellipse">
            <a:avLst/>
          </a:pr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104" name="Picture 8" descr="Image result for tiktok logo">
            <a:extLst>
              <a:ext uri="{FF2B5EF4-FFF2-40B4-BE49-F238E27FC236}">
                <a16:creationId xmlns:a16="http://schemas.microsoft.com/office/drawing/2014/main" id="{C35C9FF4-B0C5-4627-892F-EC572CF9FB6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5" b="-5"/>
          <a:stretch/>
        </p:blipFill>
        <p:spPr bwMode="auto">
          <a:xfrm>
            <a:off x="5714207" y="361702"/>
            <a:ext cx="1691640" cy="1691640"/>
          </a:xfrm>
          <a:custGeom>
            <a:avLst/>
            <a:gdLst>
              <a:gd name="connsiteX0" fmla="*/ 978408 w 1956816"/>
              <a:gd name="connsiteY0" fmla="*/ 0 h 1956816"/>
              <a:gd name="connsiteX1" fmla="*/ 1956816 w 1956816"/>
              <a:gd name="connsiteY1" fmla="*/ 978408 h 1956816"/>
              <a:gd name="connsiteX2" fmla="*/ 978408 w 1956816"/>
              <a:gd name="connsiteY2" fmla="*/ 1956816 h 1956816"/>
              <a:gd name="connsiteX3" fmla="*/ 0 w 1956816"/>
              <a:gd name="connsiteY3" fmla="*/ 978408 h 1956816"/>
              <a:gd name="connsiteX4" fmla="*/ 978408 w 1956816"/>
              <a:gd name="connsiteY4" fmla="*/ 0 h 19568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56816" h="1956816">
                <a:moveTo>
                  <a:pt x="978408" y="0"/>
                </a:moveTo>
                <a:cubicBezTo>
                  <a:pt x="1518768" y="0"/>
                  <a:pt x="1956816" y="438048"/>
                  <a:pt x="1956816" y="978408"/>
                </a:cubicBezTo>
                <a:cubicBezTo>
                  <a:pt x="1956816" y="1518768"/>
                  <a:pt x="1518768" y="1956816"/>
                  <a:pt x="978408" y="1956816"/>
                </a:cubicBezTo>
                <a:cubicBezTo>
                  <a:pt x="438048" y="1956816"/>
                  <a:pt x="0" y="1518768"/>
                  <a:pt x="0" y="978408"/>
                </a:cubicBezTo>
                <a:cubicBezTo>
                  <a:pt x="0" y="438048"/>
                  <a:pt x="438048" y="0"/>
                  <a:pt x="978408" y="0"/>
                </a:cubicBezTo>
                <a:close/>
              </a:path>
            </a:pathLst>
          </a:custGeom>
          <a:noFill/>
          <a:extLst>
            <a:ext uri="{909E8E84-426E-40DD-AFC4-6F175D3DCCD1}">
              <a14:hiddenFill xmlns:a14="http://schemas.microsoft.com/office/drawing/2010/main">
                <a:solidFill>
                  <a:srgbClr val="FFFFFF"/>
                </a:solidFill>
              </a14:hiddenFill>
            </a:ext>
          </a:extLst>
        </p:spPr>
      </p:pic>
      <p:sp>
        <p:nvSpPr>
          <p:cNvPr id="81" name="Freeform: Shape 80">
            <a:extLst>
              <a:ext uri="{FF2B5EF4-FFF2-40B4-BE49-F238E27FC236}">
                <a16:creationId xmlns:a16="http://schemas.microsoft.com/office/drawing/2014/main" id="{B905CDE4-B751-4B3E-B625-6E59F89034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14932" y="1"/>
            <a:ext cx="4077068" cy="3445261"/>
          </a:xfrm>
          <a:custGeom>
            <a:avLst/>
            <a:gdLst>
              <a:gd name="connsiteX0" fmla="*/ 250035 w 4077068"/>
              <a:gd name="connsiteY0" fmla="*/ 0 h 3445261"/>
              <a:gd name="connsiteX1" fmla="*/ 4077068 w 4077068"/>
              <a:gd name="connsiteY1" fmla="*/ 0 h 3445261"/>
              <a:gd name="connsiteX2" fmla="*/ 4077068 w 4077068"/>
              <a:gd name="connsiteY2" fmla="*/ 2743040 h 3445261"/>
              <a:gd name="connsiteX3" fmla="*/ 4074154 w 4077068"/>
              <a:gd name="connsiteY3" fmla="*/ 2746247 h 3445261"/>
              <a:gd name="connsiteX4" fmla="*/ 2386584 w 4077068"/>
              <a:gd name="connsiteY4" fmla="*/ 3445261 h 3445261"/>
              <a:gd name="connsiteX5" fmla="*/ 0 w 4077068"/>
              <a:gd name="connsiteY5" fmla="*/ 1058677 h 3445261"/>
              <a:gd name="connsiteX6" fmla="*/ 187550 w 4077068"/>
              <a:gd name="connsiteY6" fmla="*/ 129711 h 34452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77068" h="3445261">
                <a:moveTo>
                  <a:pt x="250035" y="0"/>
                </a:moveTo>
                <a:lnTo>
                  <a:pt x="4077068" y="0"/>
                </a:lnTo>
                <a:lnTo>
                  <a:pt x="4077068" y="2743040"/>
                </a:lnTo>
                <a:lnTo>
                  <a:pt x="4074154" y="2746247"/>
                </a:lnTo>
                <a:cubicBezTo>
                  <a:pt x="3642267" y="3178134"/>
                  <a:pt x="3045621" y="3445261"/>
                  <a:pt x="2386584" y="3445261"/>
                </a:cubicBezTo>
                <a:cubicBezTo>
                  <a:pt x="1068510" y="3445261"/>
                  <a:pt x="0" y="2376751"/>
                  <a:pt x="0" y="1058677"/>
                </a:cubicBezTo>
                <a:cubicBezTo>
                  <a:pt x="0" y="729159"/>
                  <a:pt x="66782" y="415238"/>
                  <a:pt x="187550" y="129711"/>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3" name="Oval 82">
            <a:extLst>
              <a:ext uri="{FF2B5EF4-FFF2-40B4-BE49-F238E27FC236}">
                <a16:creationId xmlns:a16="http://schemas.microsoft.com/office/drawing/2014/main" id="{08108C16-F4C0-44AA-999D-17BD39219B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1428" y="2550745"/>
            <a:ext cx="3072384" cy="3072384"/>
          </a:xfrm>
          <a:prstGeom prst="ellipse">
            <a:avLst/>
          </a:pr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102" name="Picture 6" descr="Image result for snapchat logo">
            <a:extLst>
              <a:ext uri="{FF2B5EF4-FFF2-40B4-BE49-F238E27FC236}">
                <a16:creationId xmlns:a16="http://schemas.microsoft.com/office/drawing/2014/main" id="{9D7F3E91-E66B-4069-AA1B-35DDC7308A5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3859" b="11141"/>
          <a:stretch/>
        </p:blipFill>
        <p:spPr bwMode="auto">
          <a:xfrm>
            <a:off x="5886020" y="2715337"/>
            <a:ext cx="2743200" cy="2743200"/>
          </a:xfrm>
          <a:custGeom>
            <a:avLst/>
            <a:gdLst>
              <a:gd name="connsiteX0" fmla="*/ 1417320 w 2834640"/>
              <a:gd name="connsiteY0" fmla="*/ 0 h 2834640"/>
              <a:gd name="connsiteX1" fmla="*/ 2834640 w 2834640"/>
              <a:gd name="connsiteY1" fmla="*/ 1417320 h 2834640"/>
              <a:gd name="connsiteX2" fmla="*/ 1417320 w 2834640"/>
              <a:gd name="connsiteY2" fmla="*/ 2834640 h 2834640"/>
              <a:gd name="connsiteX3" fmla="*/ 0 w 2834640"/>
              <a:gd name="connsiteY3" fmla="*/ 1417320 h 2834640"/>
              <a:gd name="connsiteX4" fmla="*/ 1417320 w 2834640"/>
              <a:gd name="connsiteY4" fmla="*/ 0 h 28346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640" h="2834640">
                <a:moveTo>
                  <a:pt x="1417320" y="0"/>
                </a:moveTo>
                <a:cubicBezTo>
                  <a:pt x="2200084" y="0"/>
                  <a:pt x="2834640" y="634556"/>
                  <a:pt x="2834640" y="1417320"/>
                </a:cubicBezTo>
                <a:cubicBezTo>
                  <a:pt x="2834640" y="2200084"/>
                  <a:pt x="2200084" y="2834640"/>
                  <a:pt x="1417320" y="2834640"/>
                </a:cubicBezTo>
                <a:cubicBezTo>
                  <a:pt x="634556" y="2834640"/>
                  <a:pt x="0" y="2200084"/>
                  <a:pt x="0" y="1417320"/>
                </a:cubicBezTo>
                <a:cubicBezTo>
                  <a:pt x="0" y="634556"/>
                  <a:pt x="634556" y="0"/>
                  <a:pt x="1417320" y="0"/>
                </a:cubicBezTo>
                <a:close/>
              </a:path>
            </a:pathLst>
          </a:custGeom>
          <a:noFill/>
          <a:extLst>
            <a:ext uri="{909E8E84-426E-40DD-AFC4-6F175D3DCCD1}">
              <a14:hiddenFill xmlns:a14="http://schemas.microsoft.com/office/drawing/2010/main">
                <a:solidFill>
                  <a:srgbClr val="FFFFFF"/>
                </a:solidFill>
              </a14:hiddenFill>
            </a:ext>
          </a:extLst>
        </p:spPr>
      </p:pic>
      <p:pic>
        <p:nvPicPr>
          <p:cNvPr id="4106" name="Picture 10" descr="Image result for twitter logo">
            <a:extLst>
              <a:ext uri="{FF2B5EF4-FFF2-40B4-BE49-F238E27FC236}">
                <a16:creationId xmlns:a16="http://schemas.microsoft.com/office/drawing/2014/main" id="{D9B588DE-52D2-4F88-A861-901174C8ABE5}"/>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3418" r="9976"/>
          <a:stretch/>
        </p:blipFill>
        <p:spPr bwMode="auto">
          <a:xfrm>
            <a:off x="8278624" y="2"/>
            <a:ext cx="3913376" cy="3281569"/>
          </a:xfrm>
          <a:custGeom>
            <a:avLst/>
            <a:gdLst>
              <a:gd name="connsiteX0" fmla="*/ 267865 w 3913376"/>
              <a:gd name="connsiteY0" fmla="*/ 0 h 3281569"/>
              <a:gd name="connsiteX1" fmla="*/ 3913376 w 3913376"/>
              <a:gd name="connsiteY1" fmla="*/ 0 h 3281569"/>
              <a:gd name="connsiteX2" fmla="*/ 3913376 w 3913376"/>
              <a:gd name="connsiteY2" fmla="*/ 2499938 h 3281569"/>
              <a:gd name="connsiteX3" fmla="*/ 3794714 w 3913376"/>
              <a:gd name="connsiteY3" fmla="*/ 2630499 h 3281569"/>
              <a:gd name="connsiteX4" fmla="*/ 2222892 w 3913376"/>
              <a:gd name="connsiteY4" fmla="*/ 3281569 h 3281569"/>
              <a:gd name="connsiteX5" fmla="*/ 0 w 3913376"/>
              <a:gd name="connsiteY5" fmla="*/ 1058677 h 3281569"/>
              <a:gd name="connsiteX6" fmla="*/ 174686 w 3913376"/>
              <a:gd name="connsiteY6" fmla="*/ 193427 h 32815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13376" h="3281569">
                <a:moveTo>
                  <a:pt x="267865" y="0"/>
                </a:moveTo>
                <a:lnTo>
                  <a:pt x="3913376" y="0"/>
                </a:lnTo>
                <a:lnTo>
                  <a:pt x="3913376" y="2499938"/>
                </a:lnTo>
                <a:lnTo>
                  <a:pt x="3794714" y="2630499"/>
                </a:lnTo>
                <a:cubicBezTo>
                  <a:pt x="3392450" y="3032763"/>
                  <a:pt x="2836727" y="3281569"/>
                  <a:pt x="2222892" y="3281569"/>
                </a:cubicBezTo>
                <a:cubicBezTo>
                  <a:pt x="995223" y="3281569"/>
                  <a:pt x="0" y="2286346"/>
                  <a:pt x="0" y="1058677"/>
                </a:cubicBezTo>
                <a:cubicBezTo>
                  <a:pt x="0" y="751760"/>
                  <a:pt x="62202" y="459370"/>
                  <a:pt x="174686" y="193427"/>
                </a:cubicBezTo>
                <a:close/>
              </a:path>
            </a:pathLst>
          </a:custGeom>
          <a:noFill/>
          <a:extLst>
            <a:ext uri="{909E8E84-426E-40DD-AFC4-6F175D3DCCD1}">
              <a14:hiddenFill xmlns:a14="http://schemas.microsoft.com/office/drawing/2010/main">
                <a:solidFill>
                  <a:srgbClr val="FFFFFF"/>
                </a:solidFill>
              </a14:hiddenFill>
            </a:ext>
          </a:extLst>
        </p:spPr>
      </p:pic>
      <p:sp>
        <p:nvSpPr>
          <p:cNvPr id="85" name="Freeform: Shape 84">
            <a:extLst>
              <a:ext uri="{FF2B5EF4-FFF2-40B4-BE49-F238E27FC236}">
                <a16:creationId xmlns:a16="http://schemas.microsoft.com/office/drawing/2014/main" id="{CDC29AC1-2821-4FCC-B597-88DAF39C36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53162" y="4604085"/>
            <a:ext cx="4281112" cy="2253913"/>
          </a:xfrm>
          <a:custGeom>
            <a:avLst/>
            <a:gdLst>
              <a:gd name="connsiteX0" fmla="*/ 2140556 w 4281112"/>
              <a:gd name="connsiteY0" fmla="*/ 0 h 2253913"/>
              <a:gd name="connsiteX1" fmla="*/ 4281112 w 4281112"/>
              <a:gd name="connsiteY1" fmla="*/ 2140556 h 2253913"/>
              <a:gd name="connsiteX2" fmla="*/ 4275388 w 4281112"/>
              <a:gd name="connsiteY2" fmla="*/ 2253913 h 2253913"/>
              <a:gd name="connsiteX3" fmla="*/ 5724 w 4281112"/>
              <a:gd name="connsiteY3" fmla="*/ 2253913 h 2253913"/>
              <a:gd name="connsiteX4" fmla="*/ 0 w 4281112"/>
              <a:gd name="connsiteY4" fmla="*/ 2140556 h 2253913"/>
              <a:gd name="connsiteX5" fmla="*/ 2140556 w 4281112"/>
              <a:gd name="connsiteY5" fmla="*/ 0 h 2253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81112" h="2253913">
                <a:moveTo>
                  <a:pt x="2140556" y="0"/>
                </a:moveTo>
                <a:cubicBezTo>
                  <a:pt x="3322752" y="0"/>
                  <a:pt x="4281112" y="958360"/>
                  <a:pt x="4281112" y="2140556"/>
                </a:cubicBezTo>
                <a:lnTo>
                  <a:pt x="4275388" y="2253913"/>
                </a:lnTo>
                <a:lnTo>
                  <a:pt x="5724" y="2253913"/>
                </a:lnTo>
                <a:lnTo>
                  <a:pt x="0" y="2140556"/>
                </a:lnTo>
                <a:cubicBezTo>
                  <a:pt x="0" y="958360"/>
                  <a:pt x="958360" y="0"/>
                  <a:pt x="2140556"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Picture 10" descr="Image result for youtube logo">
            <a:extLst>
              <a:ext uri="{FF2B5EF4-FFF2-40B4-BE49-F238E27FC236}">
                <a16:creationId xmlns:a16="http://schemas.microsoft.com/office/drawing/2014/main" id="{3B020448-B733-4D61-99DD-26BDC4CF6BCC}"/>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t="3709" r="5" b="2305"/>
          <a:stretch/>
        </p:blipFill>
        <p:spPr bwMode="auto">
          <a:xfrm>
            <a:off x="1818614" y="4769536"/>
            <a:ext cx="3950208" cy="2088462"/>
          </a:xfrm>
          <a:custGeom>
            <a:avLst/>
            <a:gdLst>
              <a:gd name="connsiteX0" fmla="*/ 1975104 w 3950208"/>
              <a:gd name="connsiteY0" fmla="*/ 0 h 2088462"/>
              <a:gd name="connsiteX1" fmla="*/ 3950208 w 3950208"/>
              <a:gd name="connsiteY1" fmla="*/ 1975104 h 2088462"/>
              <a:gd name="connsiteX2" fmla="*/ 3944484 w 3950208"/>
              <a:gd name="connsiteY2" fmla="*/ 2088462 h 2088462"/>
              <a:gd name="connsiteX3" fmla="*/ 5724 w 3950208"/>
              <a:gd name="connsiteY3" fmla="*/ 2088462 h 2088462"/>
              <a:gd name="connsiteX4" fmla="*/ 0 w 3950208"/>
              <a:gd name="connsiteY4" fmla="*/ 1975104 h 2088462"/>
              <a:gd name="connsiteX5" fmla="*/ 1975104 w 3950208"/>
              <a:gd name="connsiteY5" fmla="*/ 0 h 20884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50208" h="2088462">
                <a:moveTo>
                  <a:pt x="1975104" y="0"/>
                </a:moveTo>
                <a:cubicBezTo>
                  <a:pt x="3065924" y="0"/>
                  <a:pt x="3950208" y="884284"/>
                  <a:pt x="3950208" y="1975104"/>
                </a:cubicBezTo>
                <a:lnTo>
                  <a:pt x="3944484" y="2088462"/>
                </a:lnTo>
                <a:lnTo>
                  <a:pt x="5724" y="2088462"/>
                </a:lnTo>
                <a:lnTo>
                  <a:pt x="0" y="1975104"/>
                </a:lnTo>
                <a:cubicBezTo>
                  <a:pt x="0" y="884284"/>
                  <a:pt x="884284" y="0"/>
                  <a:pt x="1975104" y="0"/>
                </a:cubicBezTo>
                <a:close/>
              </a:path>
            </a:pathLst>
          </a:custGeom>
          <a:noFill/>
          <a:extLst>
            <a:ext uri="{909E8E84-426E-40DD-AFC4-6F175D3DCCD1}">
              <a14:hiddenFill xmlns:a14="http://schemas.microsoft.com/office/drawing/2010/main">
                <a:solidFill>
                  <a:srgbClr val="FFFFFF"/>
                </a:solidFill>
              </a14:hiddenFill>
            </a:ext>
          </a:extLst>
        </p:spPr>
      </p:pic>
      <p:sp>
        <p:nvSpPr>
          <p:cNvPr id="87" name="Freeform: Shape 86">
            <a:extLst>
              <a:ext uri="{FF2B5EF4-FFF2-40B4-BE49-F238E27FC236}">
                <a16:creationId xmlns:a16="http://schemas.microsoft.com/office/drawing/2014/main" id="{C8F10CB3-3B5E-4C7A-98CF-B87454DDFA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48370" y="3966828"/>
            <a:ext cx="3339958" cy="2891173"/>
          </a:xfrm>
          <a:custGeom>
            <a:avLst/>
            <a:gdLst>
              <a:gd name="connsiteX0" fmla="*/ 2002536 w 3339958"/>
              <a:gd name="connsiteY0" fmla="*/ 0 h 2891173"/>
              <a:gd name="connsiteX1" fmla="*/ 3276335 w 3339958"/>
              <a:gd name="connsiteY1" fmla="*/ 457282 h 2891173"/>
              <a:gd name="connsiteX2" fmla="*/ 3339958 w 3339958"/>
              <a:gd name="connsiteY2" fmla="*/ 515107 h 2891173"/>
              <a:gd name="connsiteX3" fmla="*/ 3339958 w 3339958"/>
              <a:gd name="connsiteY3" fmla="*/ 2891173 h 2891173"/>
              <a:gd name="connsiteX4" fmla="*/ 209954 w 3339958"/>
              <a:gd name="connsiteY4" fmla="*/ 2891173 h 2891173"/>
              <a:gd name="connsiteX5" fmla="*/ 157369 w 3339958"/>
              <a:gd name="connsiteY5" fmla="*/ 2782014 h 2891173"/>
              <a:gd name="connsiteX6" fmla="*/ 0 w 3339958"/>
              <a:gd name="connsiteY6" fmla="*/ 2002536 h 2891173"/>
              <a:gd name="connsiteX7" fmla="*/ 2002536 w 3339958"/>
              <a:gd name="connsiteY7" fmla="*/ 0 h 28911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39958" h="2891173">
                <a:moveTo>
                  <a:pt x="2002536" y="0"/>
                </a:moveTo>
                <a:cubicBezTo>
                  <a:pt x="2486398" y="0"/>
                  <a:pt x="2930179" y="171609"/>
                  <a:pt x="3276335" y="457282"/>
                </a:cubicBezTo>
                <a:lnTo>
                  <a:pt x="3339958" y="515107"/>
                </a:lnTo>
                <a:lnTo>
                  <a:pt x="3339958" y="2891173"/>
                </a:lnTo>
                <a:lnTo>
                  <a:pt x="209954" y="2891173"/>
                </a:lnTo>
                <a:lnTo>
                  <a:pt x="157369" y="2782014"/>
                </a:lnTo>
                <a:cubicBezTo>
                  <a:pt x="56036" y="2542434"/>
                  <a:pt x="0" y="2279029"/>
                  <a:pt x="0" y="2002536"/>
                </a:cubicBezTo>
                <a:cubicBezTo>
                  <a:pt x="0" y="896566"/>
                  <a:pt x="896566" y="0"/>
                  <a:pt x="2002536"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4098" name="Picture 2" descr="Image result for instagram logo">
            <a:extLst>
              <a:ext uri="{FF2B5EF4-FFF2-40B4-BE49-F238E27FC236}">
                <a16:creationId xmlns:a16="http://schemas.microsoft.com/office/drawing/2014/main" id="{04E922E3-E770-4AFE-8031-C5922400DA5A}"/>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l="20079" r="18708" b="-1"/>
          <a:stretch/>
        </p:blipFill>
        <p:spPr bwMode="auto">
          <a:xfrm>
            <a:off x="9009416" y="4131546"/>
            <a:ext cx="3178912" cy="2726454"/>
          </a:xfrm>
          <a:custGeom>
            <a:avLst/>
            <a:gdLst>
              <a:gd name="connsiteX0" fmla="*/ 1837818 w 3178912"/>
              <a:gd name="connsiteY0" fmla="*/ 0 h 2726454"/>
              <a:gd name="connsiteX1" fmla="*/ 3137352 w 3178912"/>
              <a:gd name="connsiteY1" fmla="*/ 538285 h 2726454"/>
              <a:gd name="connsiteX2" fmla="*/ 3178912 w 3178912"/>
              <a:gd name="connsiteY2" fmla="*/ 584013 h 2726454"/>
              <a:gd name="connsiteX3" fmla="*/ 3178912 w 3178912"/>
              <a:gd name="connsiteY3" fmla="*/ 2726454 h 2726454"/>
              <a:gd name="connsiteX4" fmla="*/ 229483 w 3178912"/>
              <a:gd name="connsiteY4" fmla="*/ 2726454 h 2726454"/>
              <a:gd name="connsiteX5" fmla="*/ 221815 w 3178912"/>
              <a:gd name="connsiteY5" fmla="*/ 2713832 h 2726454"/>
              <a:gd name="connsiteX6" fmla="*/ 0 w 3178912"/>
              <a:gd name="connsiteY6" fmla="*/ 1837818 h 2726454"/>
              <a:gd name="connsiteX7" fmla="*/ 1837818 w 3178912"/>
              <a:gd name="connsiteY7" fmla="*/ 0 h 27264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178912" h="2726454">
                <a:moveTo>
                  <a:pt x="1837818" y="0"/>
                </a:moveTo>
                <a:cubicBezTo>
                  <a:pt x="2345318" y="0"/>
                  <a:pt x="2804772" y="205705"/>
                  <a:pt x="3137352" y="538285"/>
                </a:cubicBezTo>
                <a:lnTo>
                  <a:pt x="3178912" y="584013"/>
                </a:lnTo>
                <a:lnTo>
                  <a:pt x="3178912" y="2726454"/>
                </a:lnTo>
                <a:lnTo>
                  <a:pt x="229483" y="2726454"/>
                </a:lnTo>
                <a:lnTo>
                  <a:pt x="221815" y="2713832"/>
                </a:lnTo>
                <a:cubicBezTo>
                  <a:pt x="80353" y="2453425"/>
                  <a:pt x="0" y="2155005"/>
                  <a:pt x="0" y="1837818"/>
                </a:cubicBezTo>
                <a:cubicBezTo>
                  <a:pt x="0" y="822819"/>
                  <a:pt x="822819" y="0"/>
                  <a:pt x="1837818" y="0"/>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93517507"/>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56C20283-73E0-40EC-8AD8-057F581F64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28">
            <a:extLst>
              <a:ext uri="{FF2B5EF4-FFF2-40B4-BE49-F238E27FC236}">
                <a16:creationId xmlns:a16="http://schemas.microsoft.com/office/drawing/2014/main" id="{3FCC729B-E528-40C3-82D3-BA4375575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960120" y="0"/>
            <a:ext cx="11218661" cy="6858000"/>
          </a:xfrm>
          <a:custGeom>
            <a:avLst/>
            <a:gdLst>
              <a:gd name="connsiteX0" fmla="*/ 0 w 11218661"/>
              <a:gd name="connsiteY0" fmla="*/ 0 h 6858000"/>
              <a:gd name="connsiteX1" fmla="*/ 8042507 w 11218661"/>
              <a:gd name="connsiteY1" fmla="*/ 0 h 6858000"/>
              <a:gd name="connsiteX2" fmla="*/ 11218661 w 11218661"/>
              <a:gd name="connsiteY2" fmla="*/ 6858000 h 6858000"/>
              <a:gd name="connsiteX3" fmla="*/ 0 w 1121866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218661" h="6858000">
                <a:moveTo>
                  <a:pt x="0" y="0"/>
                </a:moveTo>
                <a:lnTo>
                  <a:pt x="8042507" y="0"/>
                </a:lnTo>
                <a:lnTo>
                  <a:pt x="11218661" y="6858000"/>
                </a:lnTo>
                <a:lnTo>
                  <a:pt x="0" y="6858000"/>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5" name="Freeform 26">
            <a:extLst>
              <a:ext uri="{FF2B5EF4-FFF2-40B4-BE49-F238E27FC236}">
                <a16:creationId xmlns:a16="http://schemas.microsoft.com/office/drawing/2014/main" id="{58F1FB8D-1842-4A04-998D-6CF047AB27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420248" y="0"/>
            <a:ext cx="10771752" cy="6858000"/>
          </a:xfrm>
          <a:custGeom>
            <a:avLst/>
            <a:gdLst>
              <a:gd name="connsiteX0" fmla="*/ 0 w 10771752"/>
              <a:gd name="connsiteY0" fmla="*/ 0 h 6858000"/>
              <a:gd name="connsiteX1" fmla="*/ 7595598 w 10771752"/>
              <a:gd name="connsiteY1" fmla="*/ 0 h 6858000"/>
              <a:gd name="connsiteX2" fmla="*/ 10771752 w 10771752"/>
              <a:gd name="connsiteY2" fmla="*/ 6858000 h 6858000"/>
              <a:gd name="connsiteX3" fmla="*/ 0 w 1077175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0771752" h="6858000">
                <a:moveTo>
                  <a:pt x="0" y="0"/>
                </a:moveTo>
                <a:lnTo>
                  <a:pt x="7595598" y="0"/>
                </a:lnTo>
                <a:lnTo>
                  <a:pt x="10771752" y="6858000"/>
                </a:lnTo>
                <a:lnTo>
                  <a:pt x="0" y="6858000"/>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21A39869-3723-4512-8028-F3C3E7B712FD}"/>
              </a:ext>
            </a:extLst>
          </p:cNvPr>
          <p:cNvSpPr>
            <a:spLocks noGrp="1"/>
          </p:cNvSpPr>
          <p:nvPr>
            <p:ph type="title"/>
          </p:nvPr>
        </p:nvSpPr>
        <p:spPr>
          <a:xfrm>
            <a:off x="4384039" y="365125"/>
            <a:ext cx="7164493" cy="1325563"/>
          </a:xfrm>
        </p:spPr>
        <p:txBody>
          <a:bodyPr>
            <a:normAutofit/>
          </a:bodyPr>
          <a:lstStyle/>
          <a:p>
            <a:r>
              <a:rPr lang="en-US" dirty="0"/>
              <a:t>Information Shared by Emma </a:t>
            </a:r>
          </a:p>
        </p:txBody>
      </p:sp>
      <p:pic>
        <p:nvPicPr>
          <p:cNvPr id="5122" name="Picture 2" descr="Image result for images of emma chamberlain in her house">
            <a:extLst>
              <a:ext uri="{FF2B5EF4-FFF2-40B4-BE49-F238E27FC236}">
                <a16:creationId xmlns:a16="http://schemas.microsoft.com/office/drawing/2014/main" id="{42673F43-A08A-4F1C-ABCE-F6A7E27F06AD}"/>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80060" y="2145679"/>
            <a:ext cx="3425957" cy="2566160"/>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1342C00C-DC4D-4F78-9928-12B199D82EDD}"/>
              </a:ext>
            </a:extLst>
          </p:cNvPr>
          <p:cNvSpPr>
            <a:spLocks noGrp="1"/>
          </p:cNvSpPr>
          <p:nvPr>
            <p:ph idx="1"/>
          </p:nvPr>
        </p:nvSpPr>
        <p:spPr>
          <a:xfrm>
            <a:off x="4387515" y="2022601"/>
            <a:ext cx="7161017" cy="4154361"/>
          </a:xfrm>
        </p:spPr>
        <p:txBody>
          <a:bodyPr>
            <a:normAutofit/>
          </a:bodyPr>
          <a:lstStyle/>
          <a:p>
            <a:pPr marL="0" indent="0">
              <a:buNone/>
            </a:pPr>
            <a:r>
              <a:rPr lang="en-US" sz="2200" dirty="0"/>
              <a:t>Most of Emma Chamberlain’s YouTube videos take place in her apartment in rooms such as the living room, kitchen bedroom etc. She has also made vlogs on YouTube showing a tour of her apartment, and you can easily find online the city she lives in (Los Angeles). In her Instagram post she doesn't typically tag a location but there are some locations tags of places she goes that aren’t Los Angeles such as New York and San Francisco. There is some posts on her Instagram with stores in the background which could be used to find her location at the time the photo was taken. In conclusion Emma Chamberlain doesn’t directly share the location of her home but shares videos with  her home in them and places she visits on social media. </a:t>
            </a:r>
          </a:p>
        </p:txBody>
      </p:sp>
    </p:spTree>
    <p:extLst>
      <p:ext uri="{BB962C8B-B14F-4D97-AF65-F5344CB8AC3E}">
        <p14:creationId xmlns:p14="http://schemas.microsoft.com/office/powerpoint/2010/main" val="4195135099"/>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6C20283-73E0-40EC-8AD8-057F581F64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28">
            <a:extLst>
              <a:ext uri="{FF2B5EF4-FFF2-40B4-BE49-F238E27FC236}">
                <a16:creationId xmlns:a16="http://schemas.microsoft.com/office/drawing/2014/main" id="{3FCC729B-E528-40C3-82D3-BA4375575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960120" y="0"/>
            <a:ext cx="11218661" cy="6858000"/>
          </a:xfrm>
          <a:custGeom>
            <a:avLst/>
            <a:gdLst>
              <a:gd name="connsiteX0" fmla="*/ 0 w 11218661"/>
              <a:gd name="connsiteY0" fmla="*/ 0 h 6858000"/>
              <a:gd name="connsiteX1" fmla="*/ 8042507 w 11218661"/>
              <a:gd name="connsiteY1" fmla="*/ 0 h 6858000"/>
              <a:gd name="connsiteX2" fmla="*/ 11218661 w 11218661"/>
              <a:gd name="connsiteY2" fmla="*/ 6858000 h 6858000"/>
              <a:gd name="connsiteX3" fmla="*/ 0 w 1121866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218661" h="6858000">
                <a:moveTo>
                  <a:pt x="0" y="0"/>
                </a:moveTo>
                <a:lnTo>
                  <a:pt x="8042507" y="0"/>
                </a:lnTo>
                <a:lnTo>
                  <a:pt x="11218661" y="6858000"/>
                </a:lnTo>
                <a:lnTo>
                  <a:pt x="0" y="6858000"/>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26">
            <a:extLst>
              <a:ext uri="{FF2B5EF4-FFF2-40B4-BE49-F238E27FC236}">
                <a16:creationId xmlns:a16="http://schemas.microsoft.com/office/drawing/2014/main" id="{58F1FB8D-1842-4A04-998D-6CF047AB27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420248" y="0"/>
            <a:ext cx="10771752" cy="6858000"/>
          </a:xfrm>
          <a:custGeom>
            <a:avLst/>
            <a:gdLst>
              <a:gd name="connsiteX0" fmla="*/ 0 w 10771752"/>
              <a:gd name="connsiteY0" fmla="*/ 0 h 6858000"/>
              <a:gd name="connsiteX1" fmla="*/ 7595598 w 10771752"/>
              <a:gd name="connsiteY1" fmla="*/ 0 h 6858000"/>
              <a:gd name="connsiteX2" fmla="*/ 10771752 w 10771752"/>
              <a:gd name="connsiteY2" fmla="*/ 6858000 h 6858000"/>
              <a:gd name="connsiteX3" fmla="*/ 0 w 1077175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0771752" h="6858000">
                <a:moveTo>
                  <a:pt x="0" y="0"/>
                </a:moveTo>
                <a:lnTo>
                  <a:pt x="7595598" y="0"/>
                </a:lnTo>
                <a:lnTo>
                  <a:pt x="10771752" y="6858000"/>
                </a:lnTo>
                <a:lnTo>
                  <a:pt x="0" y="6858000"/>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63D7F4E9-F798-43DE-AE92-94B5A842D294}"/>
              </a:ext>
            </a:extLst>
          </p:cNvPr>
          <p:cNvSpPr>
            <a:spLocks noGrp="1"/>
          </p:cNvSpPr>
          <p:nvPr>
            <p:ph type="title"/>
          </p:nvPr>
        </p:nvSpPr>
        <p:spPr>
          <a:xfrm>
            <a:off x="4384039" y="365125"/>
            <a:ext cx="7164493" cy="1325563"/>
          </a:xfrm>
        </p:spPr>
        <p:txBody>
          <a:bodyPr>
            <a:normAutofit/>
          </a:bodyPr>
          <a:lstStyle/>
          <a:p>
            <a:r>
              <a:rPr lang="en-US" dirty="0"/>
              <a:t>Is Emma Oversharing?</a:t>
            </a:r>
          </a:p>
        </p:txBody>
      </p:sp>
      <p:pic>
        <p:nvPicPr>
          <p:cNvPr id="4" name="Picture 3">
            <a:extLst>
              <a:ext uri="{FF2B5EF4-FFF2-40B4-BE49-F238E27FC236}">
                <a16:creationId xmlns:a16="http://schemas.microsoft.com/office/drawing/2014/main" id="{54A008E4-1FA6-47A0-A735-C893EB4A5B63}"/>
              </a:ext>
            </a:extLst>
          </p:cNvPr>
          <p:cNvPicPr>
            <a:picLocks noChangeAspect="1"/>
          </p:cNvPicPr>
          <p:nvPr/>
        </p:nvPicPr>
        <p:blipFill>
          <a:blip r:embed="rId2"/>
          <a:stretch>
            <a:fillRect/>
          </a:stretch>
        </p:blipFill>
        <p:spPr>
          <a:xfrm>
            <a:off x="480060" y="1287536"/>
            <a:ext cx="3425957" cy="4282446"/>
          </a:xfrm>
          <a:prstGeom prst="rect">
            <a:avLst/>
          </a:prstGeom>
        </p:spPr>
      </p:pic>
      <p:sp>
        <p:nvSpPr>
          <p:cNvPr id="3" name="Content Placeholder 2">
            <a:extLst>
              <a:ext uri="{FF2B5EF4-FFF2-40B4-BE49-F238E27FC236}">
                <a16:creationId xmlns:a16="http://schemas.microsoft.com/office/drawing/2014/main" id="{3444249E-AF7A-48A6-BE17-720CB19AAFA8}"/>
              </a:ext>
            </a:extLst>
          </p:cNvPr>
          <p:cNvSpPr>
            <a:spLocks noGrp="1"/>
          </p:cNvSpPr>
          <p:nvPr>
            <p:ph idx="1"/>
          </p:nvPr>
        </p:nvSpPr>
        <p:spPr>
          <a:xfrm>
            <a:off x="4387515" y="2022601"/>
            <a:ext cx="7324425" cy="4470274"/>
          </a:xfrm>
        </p:spPr>
        <p:txBody>
          <a:bodyPr>
            <a:normAutofit/>
          </a:bodyPr>
          <a:lstStyle/>
          <a:p>
            <a:pPr marL="0" indent="0">
              <a:buNone/>
            </a:pPr>
            <a:r>
              <a:rPr lang="en-US" sz="2200" dirty="0"/>
              <a:t>Yes, Emma Chamberlain is oversharing. Her YouTube channel is mostly about vloging and making funny content. One way she over shares is though Instagram where she has posed for pictures with stores in the  background, as well as tagging locations. She also overshares on her YouTube channel; an example would be she has made vlogs about giving a tour of her apartment. Another example would be her talking about her career, her life experiences and her struggles with depression. Emma Chamberlain shares aspects of her life that she wants her followers to know about though social media. I think that she fits the idea of someone who overshares, but she is aware that she is oversharing.</a:t>
            </a:r>
          </a:p>
        </p:txBody>
      </p:sp>
    </p:spTree>
    <p:extLst>
      <p:ext uri="{BB962C8B-B14F-4D97-AF65-F5344CB8AC3E}">
        <p14:creationId xmlns:p14="http://schemas.microsoft.com/office/powerpoint/2010/main" val="1617512290"/>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4572000"/>
            <a:ext cx="7058307" cy="1964266"/>
          </a:xfrm>
          <a:prstGeom prst="rect">
            <a:avLst/>
          </a:prstGeom>
          <a:solidFill>
            <a:srgbClr val="3F56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C21B24D-EE3A-496F-A95A-6150DE85A181}"/>
              </a:ext>
            </a:extLst>
          </p:cNvPr>
          <p:cNvSpPr>
            <a:spLocks noGrp="1"/>
          </p:cNvSpPr>
          <p:nvPr>
            <p:ph type="title"/>
          </p:nvPr>
        </p:nvSpPr>
        <p:spPr>
          <a:xfrm>
            <a:off x="524256" y="4767072"/>
            <a:ext cx="6594189" cy="1625210"/>
          </a:xfrm>
        </p:spPr>
        <p:txBody>
          <a:bodyPr>
            <a:normAutofit/>
          </a:bodyPr>
          <a:lstStyle/>
          <a:p>
            <a:pPr algn="r"/>
            <a:r>
              <a:rPr lang="en-US">
                <a:solidFill>
                  <a:srgbClr val="FFFFFF"/>
                </a:solidFill>
              </a:rPr>
              <a:t>My Advice to Emma Chamberlain</a:t>
            </a:r>
          </a:p>
        </p:txBody>
      </p:sp>
      <p:pic>
        <p:nvPicPr>
          <p:cNvPr id="6146" name="Picture 2" descr="Image result for emma chamberlain instagram photos">
            <a:extLst>
              <a:ext uri="{FF2B5EF4-FFF2-40B4-BE49-F238E27FC236}">
                <a16:creationId xmlns:a16="http://schemas.microsoft.com/office/drawing/2014/main" id="{FF2CC482-9ED0-45D2-94CA-1B55F28B788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2552" r="2" b="2"/>
          <a:stretch/>
        </p:blipFill>
        <p:spPr bwMode="auto">
          <a:xfrm>
            <a:off x="327547" y="321733"/>
            <a:ext cx="7058306" cy="4107392"/>
          </a:xfrm>
          <a:prstGeom prst="rect">
            <a:avLst/>
          </a:prstGeom>
          <a:noFill/>
          <a:extLst>
            <a:ext uri="{909E8E84-426E-40DD-AFC4-6F175D3DCCD1}">
              <a14:hiddenFill xmlns:a14="http://schemas.microsoft.com/office/drawing/2010/main">
                <a:solidFill>
                  <a:srgbClr val="FFFFFF"/>
                </a:solidFill>
              </a14:hiddenFill>
            </a:ext>
          </a:extLst>
        </p:spPr>
      </p:pic>
      <p:sp>
        <p:nvSpPr>
          <p:cNvPr id="73" name="Rectangle 72">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5" y="321732"/>
            <a:ext cx="4335613" cy="621453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0B75D219-87DA-4C05-9F19-B2098BF174D8}"/>
              </a:ext>
            </a:extLst>
          </p:cNvPr>
          <p:cNvSpPr>
            <a:spLocks noGrp="1"/>
          </p:cNvSpPr>
          <p:nvPr>
            <p:ph idx="1"/>
          </p:nvPr>
        </p:nvSpPr>
        <p:spPr>
          <a:xfrm>
            <a:off x="7772400" y="571500"/>
            <a:ext cx="3895344" cy="5820782"/>
          </a:xfrm>
        </p:spPr>
        <p:txBody>
          <a:bodyPr anchor="ctr">
            <a:normAutofit/>
          </a:bodyPr>
          <a:lstStyle/>
          <a:p>
            <a:pPr marL="0" indent="0">
              <a:buNone/>
            </a:pPr>
            <a:r>
              <a:rPr lang="en-US" sz="2200" dirty="0">
                <a:solidFill>
                  <a:srgbClr val="FFFFFF"/>
                </a:solidFill>
              </a:rPr>
              <a:t>My advice to Emma would be to stop post pictures on social media that have distinctive stores or locations in the background and to not post apartment tours because that is where is she lives therefore it is unsafe to post about her house. I would not advise her to stop make YouTube videos about her life's experiences because that is what her YouTube channel is about, and  it is oversharing, but it isn’t not putting her in danger because she wouldn’t be sharing her location.</a:t>
            </a:r>
          </a:p>
        </p:txBody>
      </p:sp>
    </p:spTree>
    <p:extLst>
      <p:ext uri="{BB962C8B-B14F-4D97-AF65-F5344CB8AC3E}">
        <p14:creationId xmlns:p14="http://schemas.microsoft.com/office/powerpoint/2010/main" val="39451009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C2F2D85EFB5BB468A4829F7890B82CB" ma:contentTypeVersion="10" ma:contentTypeDescription="Create a new document." ma:contentTypeScope="" ma:versionID="7f0969ee25266cd0a0989133f462c119">
  <xsd:schema xmlns:xsd="http://www.w3.org/2001/XMLSchema" xmlns:xs="http://www.w3.org/2001/XMLSchema" xmlns:p="http://schemas.microsoft.com/office/2006/metadata/properties" xmlns:ns3="7aa2e845-061b-4c1b-a22c-3a63b7e349cf" xmlns:ns4="f512b929-b1ad-4f6c-9e8c-327894b52c61" targetNamespace="http://schemas.microsoft.com/office/2006/metadata/properties" ma:root="true" ma:fieldsID="1609db83dae2495a83bfc374ed97f5f7" ns3:_="" ns4:_="">
    <xsd:import namespace="7aa2e845-061b-4c1b-a22c-3a63b7e349cf"/>
    <xsd:import namespace="f512b929-b1ad-4f6c-9e8c-327894b52c61"/>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ServiceAuto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aa2e845-061b-4c1b-a22c-3a63b7e349c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512b929-b1ad-4f6c-9e8c-327894b52c61"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EC75118-0CEC-426D-8F5A-51FD6292FC4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aa2e845-061b-4c1b-a22c-3a63b7e349cf"/>
    <ds:schemaRef ds:uri="f512b929-b1ad-4f6c-9e8c-327894b52c6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D576DA1-3DF7-4442-B16E-6DD0A3789671}">
  <ds:schemaRefs>
    <ds:schemaRef ds:uri="http://schemas.microsoft.com/sharepoint/v3/contenttype/forms"/>
  </ds:schemaRefs>
</ds:datastoreItem>
</file>

<file path=customXml/itemProps3.xml><?xml version="1.0" encoding="utf-8"?>
<ds:datastoreItem xmlns:ds="http://schemas.openxmlformats.org/officeDocument/2006/customXml" ds:itemID="{A02882E8-D2C5-4632-9711-F3E7DD84EB70}">
  <ds:schemaRefs>
    <ds:schemaRef ds:uri="http://schemas.microsoft.com/office/2006/metadata/properties"/>
    <ds:schemaRef ds:uri="http://www.w3.org/XML/1998/namespace"/>
    <ds:schemaRef ds:uri="http://purl.org/dc/dcmitype/"/>
    <ds:schemaRef ds:uri="http://schemas.openxmlformats.org/package/2006/metadata/core-properties"/>
    <ds:schemaRef ds:uri="7aa2e845-061b-4c1b-a22c-3a63b7e349cf"/>
    <ds:schemaRef ds:uri="http://purl.org/dc/terms/"/>
    <ds:schemaRef ds:uri="http://schemas.microsoft.com/office/2006/documentManagement/types"/>
    <ds:schemaRef ds:uri="http://purl.org/dc/elements/1.1/"/>
    <ds:schemaRef ds:uri="http://schemas.microsoft.com/office/infopath/2007/PartnerControls"/>
    <ds:schemaRef ds:uri="f512b929-b1ad-4f6c-9e8c-327894b52c61"/>
  </ds:schemaRefs>
</ds:datastoreItem>
</file>

<file path=docProps/app.xml><?xml version="1.0" encoding="utf-8"?>
<Properties xmlns="http://schemas.openxmlformats.org/officeDocument/2006/extended-properties" xmlns:vt="http://schemas.openxmlformats.org/officeDocument/2006/docPropsVTypes">
  <TotalTime>8</TotalTime>
  <Words>615</Words>
  <Application>Microsoft Office PowerPoint</Application>
  <PresentationFormat>Widescreen</PresentationFormat>
  <Paragraphs>24</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Emma Chamberlain </vt:lpstr>
      <vt:lpstr>Introduction </vt:lpstr>
      <vt:lpstr>Digital Footprint</vt:lpstr>
      <vt:lpstr>Protections on Emma’s Social Media</vt:lpstr>
      <vt:lpstr>Information Shared by Emma </vt:lpstr>
      <vt:lpstr>Is Emma Oversharing?</vt:lpstr>
      <vt:lpstr>My Advice to Emma Chamberlain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Emma Chamberlain </dc:title>
  <dc:creator>130S-Randhawa, Kashmir</dc:creator>
  <cp:lastModifiedBy>130S-Randhawa, Kashmir</cp:lastModifiedBy>
  <cp:revision>2</cp:revision>
  <dcterms:created xsi:type="dcterms:W3CDTF">2019-12-19T02:20:58Z</dcterms:created>
  <dcterms:modified xsi:type="dcterms:W3CDTF">2019-12-19T02:29:24Z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0x010100DC2F2D85EFB5BB468A4829F7890B82CB</vt:lpwstr>
  </property>
</Properties>
</file>