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9A427-AC71-4DE2-BA34-7AB9C02A7787}" v="627" dt="2022-04-12T18:32:39.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00" d="100"/>
          <a:sy n="100" d="100"/>
        </p:scale>
        <p:origin x="-120" y="-40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4/26/2022</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34071"/>
            <a:chOff x="-329674" y="-51881"/>
            <a:chExt cx="12515851" cy="6934071"/>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15853"/>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4/26/2022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4/26/2022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r>
              <a:rPr lang="en-US" dirty="0" err="1">
                <a:cs typeface="Calibri Light"/>
              </a:rPr>
              <a:t>Digitial</a:t>
            </a:r>
            <a:r>
              <a:rPr lang="en-US" dirty="0">
                <a:cs typeface="Calibri Light"/>
              </a:rPr>
              <a:t> footprint </a:t>
            </a:r>
            <a:endParaRPr lang="en-US" dirty="0"/>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vert="horz" lIns="91440" tIns="0" rIns="91440" bIns="45720" rtlCol="0" anchor="t">
            <a:normAutofit/>
          </a:bodyPr>
          <a:lstStyle/>
          <a:p>
            <a:r>
              <a:rPr lang="en-US" dirty="0" err="1"/>
              <a:t>By:kevin</a:t>
            </a:r>
          </a:p>
        </p:txBody>
      </p:sp>
    </p:spTree>
    <p:extLst>
      <p:ext uri="{BB962C8B-B14F-4D97-AF65-F5344CB8AC3E}">
        <p14:creationId xmlns:p14="http://schemas.microsoft.com/office/powerpoint/2010/main" val="42628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E45188A-ECD0-8580-8BB3-A62CEBD2421A}"/>
              </a:ext>
            </a:extLst>
          </p:cNvPr>
          <p:cNvSpPr>
            <a:spLocks noGrp="1"/>
          </p:cNvSpPr>
          <p:nvPr>
            <p:ph type="title"/>
          </p:nvPr>
        </p:nvSpPr>
        <p:spPr>
          <a:xfrm>
            <a:off x="888630" y="4760132"/>
            <a:ext cx="5093596" cy="1777829"/>
          </a:xfrm>
        </p:spPr>
        <p:txBody>
          <a:bodyPr vert="horz" lIns="228600" tIns="228600" rIns="228600" bIns="0" rtlCol="0">
            <a:normAutofit/>
          </a:bodyPr>
          <a:lstStyle/>
          <a:p>
            <a:pPr algn="r"/>
            <a:r>
              <a:rPr lang="en-US">
                <a:solidFill>
                  <a:schemeClr val="tx1"/>
                </a:solidFill>
              </a:rPr>
              <a:t>Dhar man </a:t>
            </a:r>
          </a:p>
        </p:txBody>
      </p:sp>
      <p:pic>
        <p:nvPicPr>
          <p:cNvPr id="7" name="Picture 7" descr="A picture containing text, person&#10;&#10;Description automatically generated">
            <a:extLst>
              <a:ext uri="{FF2B5EF4-FFF2-40B4-BE49-F238E27FC236}">
                <a16:creationId xmlns:a16="http://schemas.microsoft.com/office/drawing/2014/main" id="{AB2DFFC3-667F-1A7E-428A-7213C82CAD0A}"/>
              </a:ext>
            </a:extLst>
          </p:cNvPr>
          <p:cNvPicPr>
            <a:picLocks noChangeAspect="1"/>
          </p:cNvPicPr>
          <p:nvPr/>
        </p:nvPicPr>
        <p:blipFill rotWithShape="1">
          <a:blip r:embed="rId2"/>
          <a:srcRect b="28143"/>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6" name="Content Placeholder 5">
            <a:extLst>
              <a:ext uri="{FF2B5EF4-FFF2-40B4-BE49-F238E27FC236}">
                <a16:creationId xmlns:a16="http://schemas.microsoft.com/office/drawing/2014/main" id="{4AF97769-DF6D-EFFD-9F07-9AABA5B6688B}"/>
              </a:ext>
            </a:extLst>
          </p:cNvPr>
          <p:cNvSpPr>
            <a:spLocks noGrp="1"/>
          </p:cNvSpPr>
          <p:nvPr>
            <p:ph idx="1"/>
          </p:nvPr>
        </p:nvSpPr>
        <p:spPr>
          <a:xfrm>
            <a:off x="6226706" y="4767660"/>
            <a:ext cx="5173613" cy="1770300"/>
          </a:xfrm>
        </p:spPr>
        <p:txBody>
          <a:bodyPr>
            <a:normAutofit/>
          </a:bodyPr>
          <a:lstStyle/>
          <a:p>
            <a:r>
              <a:rPr lang="en-US" dirty="0"/>
              <a:t>Dhar </a:t>
            </a:r>
            <a:r>
              <a:rPr lang="en-US" dirty="0" err="1"/>
              <a:t>mann</a:t>
            </a:r>
            <a:r>
              <a:rPr lang="en-US" dirty="0"/>
              <a:t> is a influencer who teaches and gives life lessons to people in society he has multiple social media accounts including his </a:t>
            </a:r>
            <a:r>
              <a:rPr lang="en-US" dirty="0" err="1"/>
              <a:t>instagram</a:t>
            </a:r>
            <a:r>
              <a:rPr lang="en-US" dirty="0"/>
              <a:t>, </a:t>
            </a:r>
            <a:r>
              <a:rPr lang="en-US" dirty="0" err="1"/>
              <a:t>youtube</a:t>
            </a:r>
            <a:r>
              <a:rPr lang="en-US" dirty="0"/>
              <a:t> and tik </a:t>
            </a:r>
            <a:r>
              <a:rPr lang="en-US" dirty="0" err="1"/>
              <a:t>tok</a:t>
            </a:r>
            <a:r>
              <a:rPr lang="en-US" dirty="0"/>
              <a:t> he post every day and he has 5 videos up a week. </a:t>
            </a:r>
          </a:p>
        </p:txBody>
      </p:sp>
    </p:spTree>
    <p:extLst>
      <p:ext uri="{BB962C8B-B14F-4D97-AF65-F5344CB8AC3E}">
        <p14:creationId xmlns:p14="http://schemas.microsoft.com/office/powerpoint/2010/main" val="12516006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81EE45D-0FC0-4C5C-0E23-40A9F7BD5F6A}"/>
              </a:ext>
            </a:extLst>
          </p:cNvPr>
          <p:cNvSpPr>
            <a:spLocks noGrp="1"/>
          </p:cNvSpPr>
          <p:nvPr>
            <p:ph type="title"/>
          </p:nvPr>
        </p:nvSpPr>
        <p:spPr>
          <a:xfrm>
            <a:off x="888631" y="2358391"/>
            <a:ext cx="3498979" cy="2453676"/>
          </a:xfrm>
        </p:spPr>
        <p:txBody>
          <a:bodyPr>
            <a:normAutofit/>
          </a:bodyPr>
          <a:lstStyle/>
          <a:p>
            <a:r>
              <a:rPr lang="en-US" dirty="0">
                <a:cs typeface="Calibri Light"/>
              </a:rPr>
              <a:t>Protection </a:t>
            </a:r>
            <a:endParaRPr lang="en-US" dirty="0"/>
          </a:p>
        </p:txBody>
      </p:sp>
      <p:pic>
        <p:nvPicPr>
          <p:cNvPr id="4" name="Picture 4" descr="A collage of a person&#10;&#10;Description automatically generated">
            <a:extLst>
              <a:ext uri="{FF2B5EF4-FFF2-40B4-BE49-F238E27FC236}">
                <a16:creationId xmlns:a16="http://schemas.microsoft.com/office/drawing/2014/main" id="{876970A4-2DB0-A966-D497-313D50A676FE}"/>
              </a:ext>
            </a:extLst>
          </p:cNvPr>
          <p:cNvPicPr>
            <a:picLocks noChangeAspect="1"/>
          </p:cNvPicPr>
          <p:nvPr/>
        </p:nvPicPr>
        <p:blipFill rotWithShape="1">
          <a:blip r:embed="rId2"/>
          <a:srcRect t="4334" r="-3" b="5277"/>
          <a:stretch/>
        </p:blipFill>
        <p:spPr>
          <a:xfrm>
            <a:off x="5115908" y="804036"/>
            <a:ext cx="6274561"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B745DC33-C30D-6FDB-E7F0-AA5B72FB751D}"/>
              </a:ext>
            </a:extLst>
          </p:cNvPr>
          <p:cNvSpPr>
            <a:spLocks noGrp="1"/>
          </p:cNvSpPr>
          <p:nvPr>
            <p:ph idx="1"/>
          </p:nvPr>
        </p:nvSpPr>
        <p:spPr>
          <a:xfrm>
            <a:off x="5118447" y="4267830"/>
            <a:ext cx="6281873" cy="1783977"/>
          </a:xfrm>
        </p:spPr>
        <p:txBody>
          <a:bodyPr>
            <a:normAutofit/>
          </a:bodyPr>
          <a:lstStyle/>
          <a:p>
            <a:r>
              <a:rPr lang="en-US" dirty="0"/>
              <a:t>Dhar </a:t>
            </a:r>
            <a:r>
              <a:rPr lang="en-US" dirty="0" err="1"/>
              <a:t>mann</a:t>
            </a:r>
            <a:r>
              <a:rPr lang="en-US" dirty="0"/>
              <a:t> has more than 1 million followers on </a:t>
            </a:r>
            <a:r>
              <a:rPr lang="en-US" dirty="0" err="1"/>
              <a:t>youtube</a:t>
            </a:r>
            <a:r>
              <a:rPr lang="en-US" dirty="0"/>
              <a:t> he has never been hacked but he does have some protections like having a password on every TYPE of personal information. He has given his real name and his jobs and what he does.</a:t>
            </a:r>
          </a:p>
        </p:txBody>
      </p:sp>
    </p:spTree>
    <p:extLst>
      <p:ext uri="{BB962C8B-B14F-4D97-AF65-F5344CB8AC3E}">
        <p14:creationId xmlns:p14="http://schemas.microsoft.com/office/powerpoint/2010/main" val="88046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DE2A2-3E10-3469-FCB4-62EC2F70C20E}"/>
              </a:ext>
            </a:extLst>
          </p:cNvPr>
          <p:cNvSpPr>
            <a:spLocks noGrp="1"/>
          </p:cNvSpPr>
          <p:nvPr>
            <p:ph type="title"/>
          </p:nvPr>
        </p:nvSpPr>
        <p:spPr>
          <a:xfrm>
            <a:off x="873978" y="1718735"/>
            <a:ext cx="5767566" cy="1072378"/>
          </a:xfrm>
        </p:spPr>
        <p:txBody>
          <a:bodyPr anchor="ctr">
            <a:normAutofit/>
          </a:bodyPr>
          <a:lstStyle/>
          <a:p>
            <a:r>
              <a:rPr lang="en-US" sz="2800">
                <a:cs typeface="Calibri Light"/>
              </a:rPr>
              <a:t>What information they want you to see</a:t>
            </a:r>
            <a:endParaRPr lang="en-US" sz="2800"/>
          </a:p>
        </p:txBody>
      </p:sp>
      <p:sp>
        <p:nvSpPr>
          <p:cNvPr id="3" name="Content Placeholder 2">
            <a:extLst>
              <a:ext uri="{FF2B5EF4-FFF2-40B4-BE49-F238E27FC236}">
                <a16:creationId xmlns:a16="http://schemas.microsoft.com/office/drawing/2014/main" id="{58FA7B9C-E1D5-9ABC-B4F3-2C4436191077}"/>
              </a:ext>
            </a:extLst>
          </p:cNvPr>
          <p:cNvSpPr>
            <a:spLocks noGrp="1"/>
          </p:cNvSpPr>
          <p:nvPr>
            <p:ph idx="1"/>
          </p:nvPr>
        </p:nvSpPr>
        <p:spPr>
          <a:xfrm>
            <a:off x="873102" y="2789239"/>
            <a:ext cx="5768442" cy="2683606"/>
          </a:xfrm>
        </p:spPr>
        <p:txBody>
          <a:bodyPr>
            <a:normAutofit/>
          </a:bodyPr>
          <a:lstStyle/>
          <a:p>
            <a:r>
              <a:rPr lang="en-US" sz="1600">
                <a:solidFill>
                  <a:srgbClr val="FFFFFE"/>
                </a:solidFill>
              </a:rPr>
              <a:t>People know where he lives but he's constantly everywhere because he creates videos about life lessons. The main information he wants to see is his youtube videos.</a:t>
            </a:r>
          </a:p>
        </p:txBody>
      </p:sp>
      <p:pic>
        <p:nvPicPr>
          <p:cNvPr id="4" name="Picture 4">
            <a:extLst>
              <a:ext uri="{FF2B5EF4-FFF2-40B4-BE49-F238E27FC236}">
                <a16:creationId xmlns:a16="http://schemas.microsoft.com/office/drawing/2014/main" id="{FA783633-C88D-D92C-5C2A-53C49961FD9E}"/>
              </a:ext>
            </a:extLst>
          </p:cNvPr>
          <p:cNvPicPr>
            <a:picLocks noChangeAspect="1"/>
          </p:cNvPicPr>
          <p:nvPr/>
        </p:nvPicPr>
        <p:blipFill rotWithShape="1">
          <a:blip r:embed="rId2"/>
          <a:srcRect l="5783" r="26532"/>
          <a:stretch/>
        </p:blipFill>
        <p:spPr>
          <a:xfrm>
            <a:off x="7549862" y="227"/>
            <a:ext cx="4641833" cy="6858000"/>
          </a:xfrm>
          <a:prstGeom prst="rect">
            <a:avLst/>
          </a:prstGeom>
        </p:spPr>
      </p:pic>
    </p:spTree>
    <p:extLst>
      <p:ext uri="{BB962C8B-B14F-4D97-AF65-F5344CB8AC3E}">
        <p14:creationId xmlns:p14="http://schemas.microsoft.com/office/powerpoint/2010/main" val="234444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A85147D-B5C9-B9EC-D135-64B22D01AF2C}"/>
              </a:ext>
            </a:extLst>
          </p:cNvPr>
          <p:cNvSpPr>
            <a:spLocks noGrp="1"/>
          </p:cNvSpPr>
          <p:nvPr>
            <p:ph type="title"/>
          </p:nvPr>
        </p:nvSpPr>
        <p:spPr>
          <a:xfrm>
            <a:off x="904877" y="795527"/>
            <a:ext cx="10488547" cy="1190912"/>
          </a:xfrm>
        </p:spPr>
        <p:txBody>
          <a:bodyPr>
            <a:normAutofit/>
          </a:bodyPr>
          <a:lstStyle/>
          <a:p>
            <a:r>
              <a:rPr lang="en-US">
                <a:solidFill>
                  <a:schemeClr val="tx2"/>
                </a:solidFill>
                <a:cs typeface="Calibri Light"/>
              </a:rPr>
              <a:t>Is he an oversharer </a:t>
            </a:r>
            <a:endParaRPr lang="en-US">
              <a:solidFill>
                <a:schemeClr val="tx2"/>
              </a:solidFill>
            </a:endParaRP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01B9F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person&#10;&#10;Description automatically generated">
            <a:extLst>
              <a:ext uri="{FF2B5EF4-FFF2-40B4-BE49-F238E27FC236}">
                <a16:creationId xmlns:a16="http://schemas.microsoft.com/office/drawing/2014/main" id="{ACF45B50-C9A3-80BC-C3B6-EA3793CE7A06}"/>
              </a:ext>
            </a:extLst>
          </p:cNvPr>
          <p:cNvPicPr>
            <a:picLocks noChangeAspect="1"/>
          </p:cNvPicPr>
          <p:nvPr/>
        </p:nvPicPr>
        <p:blipFill rotWithShape="1">
          <a:blip r:embed="rId2"/>
          <a:srcRect l="22234" r="-2" b="-2"/>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0E7D3207-34B8-D3C2-33DE-6831DCA3C891}"/>
              </a:ext>
            </a:extLst>
          </p:cNvPr>
          <p:cNvSpPr>
            <a:spLocks noGrp="1"/>
          </p:cNvSpPr>
          <p:nvPr>
            <p:ph idx="1"/>
          </p:nvPr>
        </p:nvSpPr>
        <p:spPr>
          <a:xfrm>
            <a:off x="6380703" y="2228850"/>
            <a:ext cx="5028928" cy="3699669"/>
          </a:xfrm>
        </p:spPr>
        <p:txBody>
          <a:bodyPr>
            <a:normAutofit/>
          </a:bodyPr>
          <a:lstStyle/>
          <a:p>
            <a:pPr>
              <a:buClr>
                <a:srgbClr val="01B9FE"/>
              </a:buClr>
            </a:pPr>
            <a:r>
              <a:rPr lang="en-US" dirty="0"/>
              <a:t>No he does not share a lot of information unless he wants to. His actors are known and they give out there personal information if they want to.</a:t>
            </a:r>
            <a:endParaRPr lang="en-US"/>
          </a:p>
        </p:txBody>
      </p:sp>
    </p:spTree>
    <p:extLst>
      <p:ext uri="{BB962C8B-B14F-4D97-AF65-F5344CB8AC3E}">
        <p14:creationId xmlns:p14="http://schemas.microsoft.com/office/powerpoint/2010/main" val="19526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91060F-34FA-4A0D-8D92-11FBDC02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6AB73D0-D220-4D64-A1F1-4F7DB7C53A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DC38E817-1478-4A91-9116-35D9F84CF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ADEED97-84B8-489A-B159-0F17D1922F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B59B8AB-4FE4-4F4D-8C14-A3C138384E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0EAD174-BA95-4F97-A239-DBB03B9F3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7EC04CBC-8F19-41F5-AFCB-974C4EC11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2B022B75-CF3F-4300-8BF3-E32B9F1366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A4D8F63B-CB0C-4446-9D50-573B4B2DA3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78E9B2A1-AF62-483F-A05A-CD251527C4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5DA82C47-BD91-44F6-8E0C-12A3470C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232108C4-F78A-477F-B16C-DE796DC67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36E5E4E-DA76-41CC-ADD2-617776B7B7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DD465CB-84F4-4504-99D8-1021BB0EA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6969C05-AD74-4A7D-BEBF-268881670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67E30019-625A-4105-A464-504F2E23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C26D8C16-5794-4FA7-914E-82C470807E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06A4CF19-30D3-4345-8E29-4446D816A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B9DC67E0-357A-4A2B-BF4A-138B4F336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509F48CC-B5D1-4161-9824-D8A0486F0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278BA4BA-B077-49FC-B040-FC3FE2FD70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35A9DEAE-F5FD-408B-A942-640003C06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15486665-B676-4262-9D97-0879DF193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A7AF4F1D-2649-4BA6-8241-9043DB4775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1682" y="1699589"/>
            <a:ext cx="5936885" cy="3467610"/>
            <a:chOff x="791682" y="1699589"/>
            <a:chExt cx="5936885" cy="3467610"/>
          </a:xfrm>
        </p:grpSpPr>
        <p:sp>
          <p:nvSpPr>
            <p:cNvPr id="35" name="Rectangle 34">
              <a:extLst>
                <a:ext uri="{FF2B5EF4-FFF2-40B4-BE49-F238E27FC236}">
                  <a16:creationId xmlns:a16="http://schemas.microsoft.com/office/drawing/2014/main" id="{0F62B1DF-8B9A-4396-944C-C916EE87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1682" y="1699589"/>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D65F13B4-5073-4F61-8B96-408BFB720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602131" y="489479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B5C59BA-2F36-42BF-AA95-0B3DD56D5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1682" y="2275661"/>
              <a:ext cx="5935796"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DC3295-7C38-9021-081E-DD9FC647AD5E}"/>
              </a:ext>
            </a:extLst>
          </p:cNvPr>
          <p:cNvSpPr>
            <a:spLocks noGrp="1"/>
          </p:cNvSpPr>
          <p:nvPr>
            <p:ph type="title"/>
          </p:nvPr>
        </p:nvSpPr>
        <p:spPr>
          <a:xfrm>
            <a:off x="873978" y="2358391"/>
            <a:ext cx="5741942" cy="817168"/>
          </a:xfrm>
        </p:spPr>
        <p:txBody>
          <a:bodyPr anchor="ctr">
            <a:normAutofit/>
          </a:bodyPr>
          <a:lstStyle/>
          <a:p>
            <a:r>
              <a:rPr lang="en-US" sz="2500">
                <a:cs typeface="Calibri Light"/>
              </a:rPr>
              <a:t>Advice</a:t>
            </a:r>
          </a:p>
        </p:txBody>
      </p:sp>
      <p:sp>
        <p:nvSpPr>
          <p:cNvPr id="3" name="Content Placeholder 2">
            <a:extLst>
              <a:ext uri="{FF2B5EF4-FFF2-40B4-BE49-F238E27FC236}">
                <a16:creationId xmlns:a16="http://schemas.microsoft.com/office/drawing/2014/main" id="{3B71CDF0-D6A0-0974-ABB3-59C17BA49D3E}"/>
              </a:ext>
            </a:extLst>
          </p:cNvPr>
          <p:cNvSpPr>
            <a:spLocks noGrp="1"/>
          </p:cNvSpPr>
          <p:nvPr>
            <p:ph idx="1"/>
          </p:nvPr>
        </p:nvSpPr>
        <p:spPr>
          <a:xfrm>
            <a:off x="873102" y="3175786"/>
            <a:ext cx="5742817" cy="1642273"/>
          </a:xfrm>
        </p:spPr>
        <p:txBody>
          <a:bodyPr>
            <a:normAutofit/>
          </a:bodyPr>
          <a:lstStyle/>
          <a:p>
            <a:r>
              <a:rPr lang="en-US" sz="1600">
                <a:solidFill>
                  <a:srgbClr val="FFFFFE"/>
                </a:solidFill>
              </a:rPr>
              <a:t>I have found no way or any clues to help dhar mann to protect his digital footprint but when technology becomes more advanced there might be ways that can help him to protect his digital foot print more.</a:t>
            </a:r>
          </a:p>
        </p:txBody>
      </p:sp>
      <p:pic>
        <p:nvPicPr>
          <p:cNvPr id="4" name="Picture 4">
            <a:extLst>
              <a:ext uri="{FF2B5EF4-FFF2-40B4-BE49-F238E27FC236}">
                <a16:creationId xmlns:a16="http://schemas.microsoft.com/office/drawing/2014/main" id="{8487CFFB-A5C6-6729-6B1F-82D650B93DE1}"/>
              </a:ext>
            </a:extLst>
          </p:cNvPr>
          <p:cNvPicPr>
            <a:picLocks noChangeAspect="1"/>
          </p:cNvPicPr>
          <p:nvPr/>
        </p:nvPicPr>
        <p:blipFill rotWithShape="1">
          <a:blip r:embed="rId2"/>
          <a:srcRect l="15783" r="16532"/>
          <a:stretch/>
        </p:blipFill>
        <p:spPr>
          <a:xfrm>
            <a:off x="7549862" y="227"/>
            <a:ext cx="4641833" cy="6858000"/>
          </a:xfrm>
          <a:prstGeom prst="rect">
            <a:avLst/>
          </a:prstGeom>
        </p:spPr>
      </p:pic>
    </p:spTree>
    <p:extLst>
      <p:ext uri="{BB962C8B-B14F-4D97-AF65-F5344CB8AC3E}">
        <p14:creationId xmlns:p14="http://schemas.microsoft.com/office/powerpoint/2010/main" val="12938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5497-790E-F1F1-29B4-0B2F69B3EF80}"/>
              </a:ext>
            </a:extLst>
          </p:cNvPr>
          <p:cNvSpPr>
            <a:spLocks noGrp="1"/>
          </p:cNvSpPr>
          <p:nvPr>
            <p:ph type="title"/>
          </p:nvPr>
        </p:nvSpPr>
        <p:spPr/>
        <p:txBody>
          <a:bodyPr/>
          <a:lstStyle/>
          <a:p>
            <a:r>
              <a:rPr lang="en-US" dirty="0">
                <a:cs typeface="Calibri Light"/>
              </a:rPr>
              <a:t>The end </a:t>
            </a:r>
            <a:endParaRPr lang="en-US" dirty="0"/>
          </a:p>
        </p:txBody>
      </p:sp>
      <p:sp>
        <p:nvSpPr>
          <p:cNvPr id="3" name="Content Placeholder 2">
            <a:extLst>
              <a:ext uri="{FF2B5EF4-FFF2-40B4-BE49-F238E27FC236}">
                <a16:creationId xmlns:a16="http://schemas.microsoft.com/office/drawing/2014/main" id="{3295E753-1582-A801-C1BC-A73AE8296F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481166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2.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1</Words>
  <Application>Microsoft Office PowerPoint</Application>
  <PresentationFormat>Widescreen</PresentationFormat>
  <Paragraphs>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Atlas</vt:lpstr>
      <vt:lpstr>Digitial footprint </vt:lpstr>
      <vt:lpstr>Dhar man </vt:lpstr>
      <vt:lpstr>Protection </vt:lpstr>
      <vt:lpstr>What information they want you to see</vt:lpstr>
      <vt:lpstr>Is he an oversharer </vt:lpstr>
      <vt:lpstr>Advice</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66</cp:revision>
  <dcterms:created xsi:type="dcterms:W3CDTF">2022-04-12T18:18:24Z</dcterms:created>
  <dcterms:modified xsi:type="dcterms:W3CDTF">2022-04-26T18:07:12Z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