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A469E2-AE1E-4242-8B47-96FB5321FECE}" v="1" dt="2021-11-23T06:43:24.3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3B084-D5D3-4721-8705-DECE4F47FC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2C5B1E-5A0D-4BF6-A167-EDCDEEAFE0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879E2-82B1-4839-AB6E-54E5380C6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09BAD-D2A5-4794-BE27-AE8C9519D7EC}" type="datetimeFigureOut">
              <a:rPr lang="en-CA" smtClean="0"/>
              <a:t>2021-11-22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C7CF9-6D70-4383-80C2-BC21EFCC6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7FFF4-A952-4E6D-BECE-EBC8B87D5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3188-9A27-46B7-81F3-68CBD06E71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4011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C48EE-E494-49BB-951B-9F527D1C6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0C28BA-6A4C-4C8C-B733-1A5023419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6D5DA-82AD-4B7E-B92E-82808A0E8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09BAD-D2A5-4794-BE27-AE8C9519D7EC}" type="datetimeFigureOut">
              <a:rPr lang="en-CA" smtClean="0"/>
              <a:t>2021-11-22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9FE04-63F8-43BC-A98E-B3572BB4D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DE7C5-9B3C-4E9F-AA76-DCEE2329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3188-9A27-46B7-81F3-68CBD06E71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0380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8E99A5-9C3F-4B99-AEFA-68701E628C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550BA8-4568-4B05-884B-BD97ABE3FC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F0D9C-377B-4074-BFF5-417DF74D1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09BAD-D2A5-4794-BE27-AE8C9519D7EC}" type="datetimeFigureOut">
              <a:rPr lang="en-CA" smtClean="0"/>
              <a:t>2021-11-22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179E3-E563-4829-A780-6C3871042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24427-32CE-4C72-A686-D699BBE25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3188-9A27-46B7-81F3-68CBD06E71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5630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0C074-D4AD-469B-9A1B-7870E585E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1D478-AFDB-4942-B25C-A40577F42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A5169-69E0-4CC2-AF19-7E6F4BC5D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09BAD-D2A5-4794-BE27-AE8C9519D7EC}" type="datetimeFigureOut">
              <a:rPr lang="en-CA" smtClean="0"/>
              <a:t>2021-11-22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1D90F-431D-48ED-B25A-0FDE9FB9A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FFA58-EE7D-4EB9-BD3D-DB7916D55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3188-9A27-46B7-81F3-68CBD06E71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8814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9A6D1-AADD-41F1-9914-0EB7FA7CD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CCC5C2-6F28-41D2-A9BC-292A325AB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D61D77-C5CE-459F-B4B7-8FD0D2D76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09BAD-D2A5-4794-BE27-AE8C9519D7EC}" type="datetimeFigureOut">
              <a:rPr lang="en-CA" smtClean="0"/>
              <a:t>2021-11-22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C3F2C-BA88-4062-A911-5B7C6C990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20283-750F-4543-A3ED-F8B076018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3188-9A27-46B7-81F3-68CBD06E71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2783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56D2E-B1C0-4C04-AAE8-53F5FB17C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C88CA-D5D9-43D8-A4D8-240FD0F823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28F6E2-8ED6-4BA2-9773-36AC178C9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7E9B36-A1CB-40C6-8F3D-F9911D844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09BAD-D2A5-4794-BE27-AE8C9519D7EC}" type="datetimeFigureOut">
              <a:rPr lang="en-CA" smtClean="0"/>
              <a:t>2021-11-22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2F4CA9-34A8-4267-B75A-A52767D40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3A5BA8-25C2-4822-BDBC-1F4C13C6F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3188-9A27-46B7-81F3-68CBD06E71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4554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A3683-38A1-44D1-8DEC-6EDFA41AF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E2A700-698A-41EF-AE4D-42EBD2F3A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A0D504-FF5C-451C-811C-F8E5D40A10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69F20E-67AF-4134-ABFA-E15B498CE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B4C0B6-BF4C-4CE6-B626-A0C2B0B492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E77EBA-D9C9-44DC-BB3F-D2C409E33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09BAD-D2A5-4794-BE27-AE8C9519D7EC}" type="datetimeFigureOut">
              <a:rPr lang="en-CA" smtClean="0"/>
              <a:t>2021-11-22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7B3521-71FD-4CDA-AF0C-294AF8B3E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FF9D07-4890-47CA-A9B5-53068BF28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3188-9A27-46B7-81F3-68CBD06E71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919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69940-92F7-4173-91DC-395FC2EAA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44D6ED-9F2A-40F3-A592-4E9CED5E1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09BAD-D2A5-4794-BE27-AE8C9519D7EC}" type="datetimeFigureOut">
              <a:rPr lang="en-CA" smtClean="0"/>
              <a:t>2021-11-22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D68F38-81EB-4631-8C11-6BDCE969B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BBECF2-56C0-442C-B2C6-A35198F30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3188-9A27-46B7-81F3-68CBD06E71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9362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7AA1B3-71FA-462D-B824-D9ED50FAD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09BAD-D2A5-4794-BE27-AE8C9519D7EC}" type="datetimeFigureOut">
              <a:rPr lang="en-CA" smtClean="0"/>
              <a:t>2021-11-22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B437C9-C450-4DF2-A1E4-CB8848D45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11C47B-3873-4A9E-8718-E9762B15D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3188-9A27-46B7-81F3-68CBD06E71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4282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59D20-8D1E-4253-8952-2621FDCFC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10A5F-4500-4BCB-B1E3-7FE3CF029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6CB48E-DD52-48CB-ABD5-564C068AFC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DAE0D-A090-409A-A946-C6FB8B5B0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09BAD-D2A5-4794-BE27-AE8C9519D7EC}" type="datetimeFigureOut">
              <a:rPr lang="en-CA" smtClean="0"/>
              <a:t>2021-11-22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926F81-11AA-4D3D-B0A1-54E13BAF7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746F63-D72A-4848-82C4-48E9C89C1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3188-9A27-46B7-81F3-68CBD06E71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4564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975A7-55DA-4731-9247-E62564DC3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4D6AD8-386D-48B3-9E84-EAFEB1FBBE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640213-4F16-473A-85BD-A2CFF05E1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264C97-09BD-41B0-A0C7-75A2D39FD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09BAD-D2A5-4794-BE27-AE8C9519D7EC}" type="datetimeFigureOut">
              <a:rPr lang="en-CA" smtClean="0"/>
              <a:t>2021-11-22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2DBBA9-9585-4779-BD35-FC35D5F31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A545C9-9E72-4A5F-BCDC-705A0F2DC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3188-9A27-46B7-81F3-68CBD06E71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8190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E24E32-288A-4AB5-AED8-C98548A7C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A69A28-1D15-4131-88CB-E1D9CBF99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6B1C1-BB24-49A8-86A5-D461589E46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09BAD-D2A5-4794-BE27-AE8C9519D7EC}" type="datetimeFigureOut">
              <a:rPr lang="en-CA" smtClean="0"/>
              <a:t>2021-11-22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DB684-2571-46CB-9467-80BBFED76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8A347-C574-4698-AA18-F089224E06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B3188-9A27-46B7-81F3-68CBD06E71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9982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f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E3720-D95E-4521-B1A9-93B1B8ECC1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/>
              <a:t>James Charles footprint </a:t>
            </a:r>
            <a:endParaRPr lang="en-CA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775145-3B1E-4D95-AC91-C441AE6285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2000"/>
              <a:t>By kia.h </a:t>
            </a:r>
            <a:endParaRPr lang="en-CA" sz="20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ECCD7F11-4698-4F2C-A7A6-20F67D27FE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" r="-1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60338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8F30C-B60D-4A15-8906-29A5E5965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James Charles DM’s with minors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10861-B9CD-493B-802C-F1C68EC8E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4278" y="1645723"/>
            <a:ext cx="9144000" cy="420001"/>
          </a:xfr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1900" dirty="0">
                <a:solidFill>
                  <a:srgbClr val="93DEFF"/>
                </a:solidFill>
              </a:rPr>
              <a:t>James Charles said very inappropriate things to people who were underaged, he sent them messages that they could screenshot and they shared the screenshots publicly.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text, person, wearing, person&#10;&#10;Description automatically generated">
            <a:extLst>
              <a:ext uri="{FF2B5EF4-FFF2-40B4-BE49-F238E27FC236}">
                <a16:creationId xmlns:a16="http://schemas.microsoft.com/office/drawing/2014/main" id="{D27D2724-8235-46F8-9648-C3E6EBFA9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51" y="2404055"/>
            <a:ext cx="3979548" cy="3997637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835E61FA-3BC6-4EB7-A545-3FCBD86038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073" y="3153144"/>
            <a:ext cx="5455917" cy="254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31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677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eth, brushing, person, person&#10;&#10;Description automatically generated">
            <a:extLst>
              <a:ext uri="{FF2B5EF4-FFF2-40B4-BE49-F238E27FC236}">
                <a16:creationId xmlns:a16="http://schemas.microsoft.com/office/drawing/2014/main" id="{DD45DD25-14AA-453B-9FA3-DC964C1F1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548" y="0"/>
            <a:ext cx="3545277" cy="3548063"/>
          </a:xfrm>
          <a:prstGeom prst="rect">
            <a:avLst/>
          </a:prstGeom>
        </p:spPr>
      </p:pic>
      <p:pic>
        <p:nvPicPr>
          <p:cNvPr id="5" name="Picture 4" descr="Slices of steak on a meat fork">
            <a:extLst>
              <a:ext uri="{FF2B5EF4-FFF2-40B4-BE49-F238E27FC236}">
                <a16:creationId xmlns:a16="http://schemas.microsoft.com/office/drawing/2014/main" id="{06A3775A-2C8C-4DEB-A30F-DE0224C561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25" r="35240" b="-1"/>
          <a:stretch/>
        </p:blipFill>
        <p:spPr>
          <a:xfrm>
            <a:off x="9013825" y="0"/>
            <a:ext cx="3178175" cy="3548063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767184C5-F372-40A5-84A1-2ABDA29DD5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548" y="3548063"/>
            <a:ext cx="6723452" cy="33099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DFF04C-D38A-4D2A-9D27-72199CA21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29" y="640080"/>
            <a:ext cx="4225290" cy="55788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James Charles and Jeffree star had </a:t>
            </a:r>
            <a:r>
              <a:rPr lang="en-US" dirty="0">
                <a:solidFill>
                  <a:srgbClr val="FFFFFF"/>
                </a:solidFill>
              </a:rPr>
              <a:t>controversy/beef</a:t>
            </a: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7636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1A51F4-5572-41F5-A7E4-489A6F78D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Dms </a:t>
            </a:r>
            <a:endParaRPr lang="en-CA">
              <a:solidFill>
                <a:schemeClr val="bg1"/>
              </a:solidFill>
            </a:endParaRP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4309096-379F-4775-BBA9-62930745F7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7" r="1" b="1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1FAE3-8EB0-4B00-AD5E-ECD61EFE9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16777"/>
            <a:ext cx="3803904" cy="36601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200" dirty="0"/>
              <a:t>their controversy wasn’t supposed to be leaked but it was leaked because of screenshot  </a:t>
            </a:r>
            <a:endParaRPr lang="en-CA" sz="2200" dirty="0"/>
          </a:p>
        </p:txBody>
      </p:sp>
    </p:spTree>
    <p:extLst>
      <p:ext uri="{BB962C8B-B14F-4D97-AF65-F5344CB8AC3E}">
        <p14:creationId xmlns:p14="http://schemas.microsoft.com/office/powerpoint/2010/main" val="93949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793E8-6B3B-403D-BD09-D8DC2FE9F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</a:t>
            </a:r>
            <a:endParaRPr lang="en-CA" dirty="0"/>
          </a:p>
        </p:txBody>
      </p:sp>
      <p:pic>
        <p:nvPicPr>
          <p:cNvPr id="5" name="Content Placeholder 4" descr="A picture containing text, person, indoor, black&#10;&#10;Description automatically generated">
            <a:extLst>
              <a:ext uri="{FF2B5EF4-FFF2-40B4-BE49-F238E27FC236}">
                <a16:creationId xmlns:a16="http://schemas.microsoft.com/office/drawing/2014/main" id="{EF5F6F69-5662-4EE4-8A1B-2C265D4641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306" y="1825624"/>
            <a:ext cx="12428375" cy="5032375"/>
          </a:xfrm>
        </p:spPr>
      </p:pic>
    </p:spTree>
    <p:extLst>
      <p:ext uri="{BB962C8B-B14F-4D97-AF65-F5344CB8AC3E}">
        <p14:creationId xmlns:p14="http://schemas.microsoft.com/office/powerpoint/2010/main" val="3874580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046A949774F644BAB0AF21336FD143" ma:contentTypeVersion="13" ma:contentTypeDescription="Create a new document." ma:contentTypeScope="" ma:versionID="32155511aafd33d160f2e790f41ff64f">
  <xsd:schema xmlns:xsd="http://www.w3.org/2001/XMLSchema" xmlns:xs="http://www.w3.org/2001/XMLSchema" xmlns:p="http://schemas.microsoft.com/office/2006/metadata/properties" xmlns:ns3="304a5d80-9e1e-4679-bf3d-525ad7d0335d" xmlns:ns4="fa510741-d90b-4871-84b9-c72586310830" targetNamespace="http://schemas.microsoft.com/office/2006/metadata/properties" ma:root="true" ma:fieldsID="02e0681abb48e6ee0b8b8bb8405dfd4c" ns3:_="" ns4:_="">
    <xsd:import namespace="304a5d80-9e1e-4679-bf3d-525ad7d0335d"/>
    <xsd:import namespace="fa510741-d90b-4871-84b9-c7258631083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4a5d80-9e1e-4679-bf3d-525ad7d033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510741-d90b-4871-84b9-c7258631083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9D6366C-A77D-4857-A69C-133E33C4A2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4a5d80-9e1e-4679-bf3d-525ad7d0335d"/>
    <ds:schemaRef ds:uri="fa510741-d90b-4871-84b9-c725863108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D6BCD95-0457-4CF7-A287-3A4E64DA38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B8A524-81ED-45D5-9A05-4E910C9A4EDB}">
  <ds:schemaRefs>
    <ds:schemaRef ds:uri="304a5d80-9e1e-4679-bf3d-525ad7d0335d"/>
    <ds:schemaRef ds:uri="fa510741-d90b-4871-84b9-c72586310830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64</Words>
  <Application>Microsoft Office PowerPoint</Application>
  <PresentationFormat>Widescreen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James Charles footprint </vt:lpstr>
      <vt:lpstr>James Charles DM’s with minors </vt:lpstr>
      <vt:lpstr>James Charles and Jeffree star had controversy/beef</vt:lpstr>
      <vt:lpstr>Dms </vt:lpstr>
      <vt:lpstr>End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James Charles foot print </dc:title>
  <dc:creator>130S-Haghighi, Kia</dc:creator>
  <cp:lastModifiedBy>130S-Haghighi, Kia</cp:lastModifiedBy>
  <cp:revision>2</cp:revision>
  <dcterms:created xsi:type="dcterms:W3CDTF">2021-11-23T06:20:04Z</dcterms:created>
  <dcterms:modified xsi:type="dcterms:W3CDTF">2021-11-23T06:51:49Z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0x01010033046A949774F644BAB0AF21336FD143</vt:lpwstr>
  </property>
</Properties>
</file>