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CA2C1-C14E-47D2-9A2B-DAFAD0964ABB}" v="4" dt="2022-01-12T16:57:25.210"/>
    <p1510:client id="{C7110999-FD50-4C6B-A8DA-673FF301D9A9}" v="2" dt="2022-01-12T05:36:23.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6AFFF-838D-4535-93EE-16D602C8450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E91101F-72A2-4FFE-BBA2-5C21ECD023A6}">
      <dgm:prSet/>
      <dgm:spPr/>
      <dgm:t>
        <a:bodyPr/>
        <a:lstStyle/>
        <a:p>
          <a:r>
            <a:rPr lang="en-US"/>
            <a:t>1. KEEMSTAR posts on mainly YouTube and twitter but he also has a YouTube channel by the name of DramaAlert where he goes over drama that’s going on between the YouTube community.</a:t>
          </a:r>
        </a:p>
      </dgm:t>
    </dgm:pt>
    <dgm:pt modelId="{6768E47B-362E-4CA6-A6CE-B4642188000A}" type="parTrans" cxnId="{C3B87651-F4F4-4704-8310-F1C46B70B349}">
      <dgm:prSet/>
      <dgm:spPr/>
      <dgm:t>
        <a:bodyPr/>
        <a:lstStyle/>
        <a:p>
          <a:endParaRPr lang="en-US"/>
        </a:p>
      </dgm:t>
    </dgm:pt>
    <dgm:pt modelId="{0D55CDF9-19CE-4F8A-8079-10B9B4103496}" type="sibTrans" cxnId="{C3B87651-F4F4-4704-8310-F1C46B70B349}">
      <dgm:prSet/>
      <dgm:spPr/>
      <dgm:t>
        <a:bodyPr/>
        <a:lstStyle/>
        <a:p>
          <a:endParaRPr lang="en-US"/>
        </a:p>
      </dgm:t>
    </dgm:pt>
    <dgm:pt modelId="{EC916B91-332E-47E4-9C24-EF981FDC8C61}">
      <dgm:prSet/>
      <dgm:spPr/>
      <dgm:t>
        <a:bodyPr/>
        <a:lstStyle/>
        <a:p>
          <a:r>
            <a:rPr lang="en-US"/>
            <a:t>2. yes KEEMSTAR uses multiple social medias such as twitter,  Instagram, YouTube, Facebook and Snapchat.</a:t>
          </a:r>
        </a:p>
      </dgm:t>
    </dgm:pt>
    <dgm:pt modelId="{35171A37-0AE7-4036-893E-3BC76119618D}" type="parTrans" cxnId="{776F0D35-4B26-4FA4-BDC4-1884E7CE4FD2}">
      <dgm:prSet/>
      <dgm:spPr/>
      <dgm:t>
        <a:bodyPr/>
        <a:lstStyle/>
        <a:p>
          <a:endParaRPr lang="en-US"/>
        </a:p>
      </dgm:t>
    </dgm:pt>
    <dgm:pt modelId="{4C3875C4-AD4E-4088-B640-99D030CF1774}" type="sibTrans" cxnId="{776F0D35-4B26-4FA4-BDC4-1884E7CE4FD2}">
      <dgm:prSet/>
      <dgm:spPr/>
      <dgm:t>
        <a:bodyPr/>
        <a:lstStyle/>
        <a:p>
          <a:endParaRPr lang="en-US"/>
        </a:p>
      </dgm:t>
    </dgm:pt>
    <dgm:pt modelId="{2388F953-3068-42F4-9F0A-42E21D4052B3}">
      <dgm:prSet/>
      <dgm:spPr/>
      <dgm:t>
        <a:bodyPr/>
        <a:lstStyle/>
        <a:p>
          <a:r>
            <a:rPr lang="en-US"/>
            <a:t>3.KEEMSTAR likes to post on his YouTube channel DramaAlert once a day and his twitter typically about once an hour.</a:t>
          </a:r>
        </a:p>
      </dgm:t>
    </dgm:pt>
    <dgm:pt modelId="{E6D546AD-6454-4C91-830A-2A60CB3D82D1}" type="parTrans" cxnId="{21AC655D-ECB1-46C5-A38C-E552AF7437B0}">
      <dgm:prSet/>
      <dgm:spPr/>
      <dgm:t>
        <a:bodyPr/>
        <a:lstStyle/>
        <a:p>
          <a:endParaRPr lang="en-US"/>
        </a:p>
      </dgm:t>
    </dgm:pt>
    <dgm:pt modelId="{ECE58012-6549-46DF-B094-4EA8A8C8CE11}" type="sibTrans" cxnId="{21AC655D-ECB1-46C5-A38C-E552AF7437B0}">
      <dgm:prSet/>
      <dgm:spPr/>
      <dgm:t>
        <a:bodyPr/>
        <a:lstStyle/>
        <a:p>
          <a:endParaRPr lang="en-US"/>
        </a:p>
      </dgm:t>
    </dgm:pt>
    <dgm:pt modelId="{1A46EE5D-2C42-40B6-ADA0-7C0D88A6FCDD}" type="pres">
      <dgm:prSet presAssocID="{CB36AFFF-838D-4535-93EE-16D602C84501}" presName="linear" presStyleCnt="0">
        <dgm:presLayoutVars>
          <dgm:animLvl val="lvl"/>
          <dgm:resizeHandles val="exact"/>
        </dgm:presLayoutVars>
      </dgm:prSet>
      <dgm:spPr/>
    </dgm:pt>
    <dgm:pt modelId="{B94D190C-19A9-4BB9-BE59-D4C642D57B27}" type="pres">
      <dgm:prSet presAssocID="{BE91101F-72A2-4FFE-BBA2-5C21ECD023A6}" presName="parentText" presStyleLbl="node1" presStyleIdx="0" presStyleCnt="3">
        <dgm:presLayoutVars>
          <dgm:chMax val="0"/>
          <dgm:bulletEnabled val="1"/>
        </dgm:presLayoutVars>
      </dgm:prSet>
      <dgm:spPr/>
    </dgm:pt>
    <dgm:pt modelId="{BA2D71AE-3D70-44A4-ABEB-D5AB2ED41233}" type="pres">
      <dgm:prSet presAssocID="{0D55CDF9-19CE-4F8A-8079-10B9B4103496}" presName="spacer" presStyleCnt="0"/>
      <dgm:spPr/>
    </dgm:pt>
    <dgm:pt modelId="{3F47998E-E786-44A0-8EAA-991C48F7805B}" type="pres">
      <dgm:prSet presAssocID="{EC916B91-332E-47E4-9C24-EF981FDC8C61}" presName="parentText" presStyleLbl="node1" presStyleIdx="1" presStyleCnt="3">
        <dgm:presLayoutVars>
          <dgm:chMax val="0"/>
          <dgm:bulletEnabled val="1"/>
        </dgm:presLayoutVars>
      </dgm:prSet>
      <dgm:spPr/>
    </dgm:pt>
    <dgm:pt modelId="{3484D6B6-1E49-4CFE-B662-57D02EACFFCD}" type="pres">
      <dgm:prSet presAssocID="{4C3875C4-AD4E-4088-B640-99D030CF1774}" presName="spacer" presStyleCnt="0"/>
      <dgm:spPr/>
    </dgm:pt>
    <dgm:pt modelId="{63F751C4-AFBE-4757-AFBE-CE04DB0A50F5}" type="pres">
      <dgm:prSet presAssocID="{2388F953-3068-42F4-9F0A-42E21D4052B3}" presName="parentText" presStyleLbl="node1" presStyleIdx="2" presStyleCnt="3">
        <dgm:presLayoutVars>
          <dgm:chMax val="0"/>
          <dgm:bulletEnabled val="1"/>
        </dgm:presLayoutVars>
      </dgm:prSet>
      <dgm:spPr/>
    </dgm:pt>
  </dgm:ptLst>
  <dgm:cxnLst>
    <dgm:cxn modelId="{08337C32-7BF0-4454-90BE-3EAAF31A9B7B}" type="presOf" srcId="{CB36AFFF-838D-4535-93EE-16D602C84501}" destId="{1A46EE5D-2C42-40B6-ADA0-7C0D88A6FCDD}" srcOrd="0" destOrd="0" presId="urn:microsoft.com/office/officeart/2005/8/layout/vList2"/>
    <dgm:cxn modelId="{776F0D35-4B26-4FA4-BDC4-1884E7CE4FD2}" srcId="{CB36AFFF-838D-4535-93EE-16D602C84501}" destId="{EC916B91-332E-47E4-9C24-EF981FDC8C61}" srcOrd="1" destOrd="0" parTransId="{35171A37-0AE7-4036-893E-3BC76119618D}" sibTransId="{4C3875C4-AD4E-4088-B640-99D030CF1774}"/>
    <dgm:cxn modelId="{21AC655D-ECB1-46C5-A38C-E552AF7437B0}" srcId="{CB36AFFF-838D-4535-93EE-16D602C84501}" destId="{2388F953-3068-42F4-9F0A-42E21D4052B3}" srcOrd="2" destOrd="0" parTransId="{E6D546AD-6454-4C91-830A-2A60CB3D82D1}" sibTransId="{ECE58012-6549-46DF-B094-4EA8A8C8CE11}"/>
    <dgm:cxn modelId="{C3B87651-F4F4-4704-8310-F1C46B70B349}" srcId="{CB36AFFF-838D-4535-93EE-16D602C84501}" destId="{BE91101F-72A2-4FFE-BBA2-5C21ECD023A6}" srcOrd="0" destOrd="0" parTransId="{6768E47B-362E-4CA6-A6CE-B4642188000A}" sibTransId="{0D55CDF9-19CE-4F8A-8079-10B9B4103496}"/>
    <dgm:cxn modelId="{4B35F697-A395-4DC9-AEB9-FC690B258F8D}" type="presOf" srcId="{2388F953-3068-42F4-9F0A-42E21D4052B3}" destId="{63F751C4-AFBE-4757-AFBE-CE04DB0A50F5}" srcOrd="0" destOrd="0" presId="urn:microsoft.com/office/officeart/2005/8/layout/vList2"/>
    <dgm:cxn modelId="{970CD5B7-AEBB-4E77-A277-073A07312019}" type="presOf" srcId="{BE91101F-72A2-4FFE-BBA2-5C21ECD023A6}" destId="{B94D190C-19A9-4BB9-BE59-D4C642D57B27}" srcOrd="0" destOrd="0" presId="urn:microsoft.com/office/officeart/2005/8/layout/vList2"/>
    <dgm:cxn modelId="{689428BB-34ED-4294-8021-450E062AD974}" type="presOf" srcId="{EC916B91-332E-47E4-9C24-EF981FDC8C61}" destId="{3F47998E-E786-44A0-8EAA-991C48F7805B}" srcOrd="0" destOrd="0" presId="urn:microsoft.com/office/officeart/2005/8/layout/vList2"/>
    <dgm:cxn modelId="{FA5F0A20-F2C2-484C-9A15-1E3D9292A735}" type="presParOf" srcId="{1A46EE5D-2C42-40B6-ADA0-7C0D88A6FCDD}" destId="{B94D190C-19A9-4BB9-BE59-D4C642D57B27}" srcOrd="0" destOrd="0" presId="urn:microsoft.com/office/officeart/2005/8/layout/vList2"/>
    <dgm:cxn modelId="{EE437981-7FDB-4EE2-8366-5C50BEC85AB5}" type="presParOf" srcId="{1A46EE5D-2C42-40B6-ADA0-7C0D88A6FCDD}" destId="{BA2D71AE-3D70-44A4-ABEB-D5AB2ED41233}" srcOrd="1" destOrd="0" presId="urn:microsoft.com/office/officeart/2005/8/layout/vList2"/>
    <dgm:cxn modelId="{AC5EDB8E-5AF4-44F6-9BCC-5AF94EBF3429}" type="presParOf" srcId="{1A46EE5D-2C42-40B6-ADA0-7C0D88A6FCDD}" destId="{3F47998E-E786-44A0-8EAA-991C48F7805B}" srcOrd="2" destOrd="0" presId="urn:microsoft.com/office/officeart/2005/8/layout/vList2"/>
    <dgm:cxn modelId="{15CEBF19-D86C-4E40-9824-FCF11EB66905}" type="presParOf" srcId="{1A46EE5D-2C42-40B6-ADA0-7C0D88A6FCDD}" destId="{3484D6B6-1E49-4CFE-B662-57D02EACFFCD}" srcOrd="3" destOrd="0" presId="urn:microsoft.com/office/officeart/2005/8/layout/vList2"/>
    <dgm:cxn modelId="{DAC7EB0A-0150-4067-A5BE-49BFB15C7D6A}" type="presParOf" srcId="{1A46EE5D-2C42-40B6-ADA0-7C0D88A6FCDD}" destId="{63F751C4-AFBE-4757-AFBE-CE04DB0A50F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537A2F-55D1-4DF8-B73F-02A57FD2739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7CCB7C0-1BD7-4F7D-A4D2-475A931C5F08}">
      <dgm:prSet/>
      <dgm:spPr/>
      <dgm:t>
        <a:bodyPr/>
        <a:lstStyle/>
        <a:p>
          <a:r>
            <a:rPr lang="en-US"/>
            <a:t>1. yes almost all of KEEMSTAR’s social media accounts are public.</a:t>
          </a:r>
        </a:p>
      </dgm:t>
    </dgm:pt>
    <dgm:pt modelId="{CBFA900B-7E23-4FC5-BA85-4CB16E8F3A78}" type="parTrans" cxnId="{0C2D09F4-465A-4D8F-803D-565DF3F02A0A}">
      <dgm:prSet/>
      <dgm:spPr/>
      <dgm:t>
        <a:bodyPr/>
        <a:lstStyle/>
        <a:p>
          <a:endParaRPr lang="en-US"/>
        </a:p>
      </dgm:t>
    </dgm:pt>
    <dgm:pt modelId="{44A46184-217A-4CDA-92B7-514B05C772CC}" type="sibTrans" cxnId="{0C2D09F4-465A-4D8F-803D-565DF3F02A0A}">
      <dgm:prSet/>
      <dgm:spPr/>
      <dgm:t>
        <a:bodyPr/>
        <a:lstStyle/>
        <a:p>
          <a:endParaRPr lang="en-US"/>
        </a:p>
      </dgm:t>
    </dgm:pt>
    <dgm:pt modelId="{3DBE3D1F-B822-4D7C-81FF-38438A0F30E0}">
      <dgm:prSet/>
      <dgm:spPr/>
      <dgm:t>
        <a:bodyPr/>
        <a:lstStyle/>
        <a:p>
          <a:r>
            <a:rPr lang="en-US"/>
            <a:t>2. in 2019 KEEMSTAR had his twitter hacked by an unknown person, the information that the hacker put out included:  His daughters full name, his house address and full name the hacker also proceeded to put out a bunch of tweets promoting the hackers twitter and making fun of other celebrities </a:t>
          </a:r>
        </a:p>
      </dgm:t>
    </dgm:pt>
    <dgm:pt modelId="{934CE922-6BD8-4930-B20C-1011AAE48332}" type="parTrans" cxnId="{7BA6082D-5801-4B3F-A085-94C3DD587FBD}">
      <dgm:prSet/>
      <dgm:spPr/>
      <dgm:t>
        <a:bodyPr/>
        <a:lstStyle/>
        <a:p>
          <a:endParaRPr lang="en-US"/>
        </a:p>
      </dgm:t>
    </dgm:pt>
    <dgm:pt modelId="{B6EAAEEE-FFF9-47D2-8438-E65D6D8E7BF8}" type="sibTrans" cxnId="{7BA6082D-5801-4B3F-A085-94C3DD587FBD}">
      <dgm:prSet/>
      <dgm:spPr/>
      <dgm:t>
        <a:bodyPr/>
        <a:lstStyle/>
        <a:p>
          <a:endParaRPr lang="en-US"/>
        </a:p>
      </dgm:t>
    </dgm:pt>
    <dgm:pt modelId="{183D54C6-2244-41CC-AF9E-567D3F14639B}" type="pres">
      <dgm:prSet presAssocID="{2E537A2F-55D1-4DF8-B73F-02A57FD27390}" presName="linear" presStyleCnt="0">
        <dgm:presLayoutVars>
          <dgm:animLvl val="lvl"/>
          <dgm:resizeHandles val="exact"/>
        </dgm:presLayoutVars>
      </dgm:prSet>
      <dgm:spPr/>
    </dgm:pt>
    <dgm:pt modelId="{F45E056A-F9DD-4077-AFEB-DFE55AAFB842}" type="pres">
      <dgm:prSet presAssocID="{57CCB7C0-1BD7-4F7D-A4D2-475A931C5F08}" presName="parentText" presStyleLbl="node1" presStyleIdx="0" presStyleCnt="2">
        <dgm:presLayoutVars>
          <dgm:chMax val="0"/>
          <dgm:bulletEnabled val="1"/>
        </dgm:presLayoutVars>
      </dgm:prSet>
      <dgm:spPr/>
    </dgm:pt>
    <dgm:pt modelId="{6F9BCF13-C044-4F37-9ADD-B128E751B3CC}" type="pres">
      <dgm:prSet presAssocID="{44A46184-217A-4CDA-92B7-514B05C772CC}" presName="spacer" presStyleCnt="0"/>
      <dgm:spPr/>
    </dgm:pt>
    <dgm:pt modelId="{CE66B0EF-675D-41F8-B0FC-D96BF28854DD}" type="pres">
      <dgm:prSet presAssocID="{3DBE3D1F-B822-4D7C-81FF-38438A0F30E0}" presName="parentText" presStyleLbl="node1" presStyleIdx="1" presStyleCnt="2">
        <dgm:presLayoutVars>
          <dgm:chMax val="0"/>
          <dgm:bulletEnabled val="1"/>
        </dgm:presLayoutVars>
      </dgm:prSet>
      <dgm:spPr/>
    </dgm:pt>
  </dgm:ptLst>
  <dgm:cxnLst>
    <dgm:cxn modelId="{5FEECA06-4E5D-4DA0-B615-5FBC2D31A7EB}" type="presOf" srcId="{57CCB7C0-1BD7-4F7D-A4D2-475A931C5F08}" destId="{F45E056A-F9DD-4077-AFEB-DFE55AAFB842}" srcOrd="0" destOrd="0" presId="urn:microsoft.com/office/officeart/2005/8/layout/vList2"/>
    <dgm:cxn modelId="{7BA6082D-5801-4B3F-A085-94C3DD587FBD}" srcId="{2E537A2F-55D1-4DF8-B73F-02A57FD27390}" destId="{3DBE3D1F-B822-4D7C-81FF-38438A0F30E0}" srcOrd="1" destOrd="0" parTransId="{934CE922-6BD8-4930-B20C-1011AAE48332}" sibTransId="{B6EAAEEE-FFF9-47D2-8438-E65D6D8E7BF8}"/>
    <dgm:cxn modelId="{DF30D1D5-D7C7-4055-8D60-9CB8423E096F}" type="presOf" srcId="{2E537A2F-55D1-4DF8-B73F-02A57FD27390}" destId="{183D54C6-2244-41CC-AF9E-567D3F14639B}" srcOrd="0" destOrd="0" presId="urn:microsoft.com/office/officeart/2005/8/layout/vList2"/>
    <dgm:cxn modelId="{0C2D09F4-465A-4D8F-803D-565DF3F02A0A}" srcId="{2E537A2F-55D1-4DF8-B73F-02A57FD27390}" destId="{57CCB7C0-1BD7-4F7D-A4D2-475A931C5F08}" srcOrd="0" destOrd="0" parTransId="{CBFA900B-7E23-4FC5-BA85-4CB16E8F3A78}" sibTransId="{44A46184-217A-4CDA-92B7-514B05C772CC}"/>
    <dgm:cxn modelId="{F2184BF6-7FF2-4C70-9EC1-2F15F234598A}" type="presOf" srcId="{3DBE3D1F-B822-4D7C-81FF-38438A0F30E0}" destId="{CE66B0EF-675D-41F8-B0FC-D96BF28854DD}" srcOrd="0" destOrd="0" presId="urn:microsoft.com/office/officeart/2005/8/layout/vList2"/>
    <dgm:cxn modelId="{26CACC38-C0B9-42BD-8659-F96EC0014528}" type="presParOf" srcId="{183D54C6-2244-41CC-AF9E-567D3F14639B}" destId="{F45E056A-F9DD-4077-AFEB-DFE55AAFB842}" srcOrd="0" destOrd="0" presId="urn:microsoft.com/office/officeart/2005/8/layout/vList2"/>
    <dgm:cxn modelId="{1730B8E5-893D-4D17-8549-6A7382E458FF}" type="presParOf" srcId="{183D54C6-2244-41CC-AF9E-567D3F14639B}" destId="{6F9BCF13-C044-4F37-9ADD-B128E751B3CC}" srcOrd="1" destOrd="0" presId="urn:microsoft.com/office/officeart/2005/8/layout/vList2"/>
    <dgm:cxn modelId="{9D9E4792-FF4A-4B9A-BB3D-CA81327F23D1}" type="presParOf" srcId="{183D54C6-2244-41CC-AF9E-567D3F14639B}" destId="{CE66B0EF-675D-41F8-B0FC-D96BF28854D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7F16C0-1EE3-4C0B-B564-2061C1D53E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BEAB928-3B22-4E80-90EB-343EB8E5FA2B}">
      <dgm:prSet/>
      <dgm:spPr/>
      <dgm:t>
        <a:bodyPr/>
        <a:lstStyle/>
        <a:p>
          <a:r>
            <a:rPr lang="en-US"/>
            <a:t>KEEMSTAR wants you to see him as an enthusiastic positive youtuber that does absolutely no harm and just positively interviews people and goes over drama between big celebritys but that’s not really how KEEMSTAR is in real life. KEEMSTAR is a selfish, messed up and he is also a racist and that’s been shown from his past behaviors such as when he called Alex wassabi the n word or when he used to bully children on online games when he was drunk. </a:t>
          </a:r>
        </a:p>
      </dgm:t>
    </dgm:pt>
    <dgm:pt modelId="{42D86ABF-1493-4CC0-8F0B-F3058A19E506}" type="parTrans" cxnId="{EC1A4F16-7E62-4A61-A29D-70E6793ADB01}">
      <dgm:prSet/>
      <dgm:spPr/>
      <dgm:t>
        <a:bodyPr/>
        <a:lstStyle/>
        <a:p>
          <a:endParaRPr lang="en-US"/>
        </a:p>
      </dgm:t>
    </dgm:pt>
    <dgm:pt modelId="{C599C897-763C-4A3E-9DB9-4A80A16D2735}" type="sibTrans" cxnId="{EC1A4F16-7E62-4A61-A29D-70E6793ADB01}">
      <dgm:prSet/>
      <dgm:spPr/>
      <dgm:t>
        <a:bodyPr/>
        <a:lstStyle/>
        <a:p>
          <a:endParaRPr lang="en-US"/>
        </a:p>
      </dgm:t>
    </dgm:pt>
    <dgm:pt modelId="{C7F391E4-473F-4DF9-A6F4-3E5E7A998F39}">
      <dgm:prSet/>
      <dgm:spPr/>
      <dgm:t>
        <a:bodyPr/>
        <a:lstStyle/>
        <a:p>
          <a:r>
            <a:rPr lang="en-US"/>
            <a:t>Yes KEEMSTAR has done house tours on his channel and showed his studio around he also showed the outside of his house and even the basement. </a:t>
          </a:r>
        </a:p>
      </dgm:t>
    </dgm:pt>
    <dgm:pt modelId="{42558928-A1C5-41F4-BDF7-292AEE943920}" type="parTrans" cxnId="{88C441FD-D265-4FCE-8F1E-7832FEAB4B01}">
      <dgm:prSet/>
      <dgm:spPr/>
      <dgm:t>
        <a:bodyPr/>
        <a:lstStyle/>
        <a:p>
          <a:endParaRPr lang="en-US"/>
        </a:p>
      </dgm:t>
    </dgm:pt>
    <dgm:pt modelId="{956EC0A9-A345-4D2B-B0A4-37524E6C4DCC}" type="sibTrans" cxnId="{88C441FD-D265-4FCE-8F1E-7832FEAB4B01}">
      <dgm:prSet/>
      <dgm:spPr/>
      <dgm:t>
        <a:bodyPr/>
        <a:lstStyle/>
        <a:p>
          <a:endParaRPr lang="en-US"/>
        </a:p>
      </dgm:t>
    </dgm:pt>
    <dgm:pt modelId="{BF56D8E0-8C16-4157-B5AC-1E8D8FB4E074}">
      <dgm:prSet/>
      <dgm:spPr/>
      <dgm:t>
        <a:bodyPr/>
        <a:lstStyle/>
        <a:p>
          <a:r>
            <a:rPr lang="en-US"/>
            <a:t>KEEMSTAR has had his house address and a lot of other important information leaked in the past and has been forced to move places, but at the current moment there aren’t many ideas where he is located.</a:t>
          </a:r>
        </a:p>
      </dgm:t>
    </dgm:pt>
    <dgm:pt modelId="{2086A446-81C2-4E04-99A7-1D3591B620F1}" type="parTrans" cxnId="{8316224C-DF28-45C9-885D-9EC002FAE4D8}">
      <dgm:prSet/>
      <dgm:spPr/>
      <dgm:t>
        <a:bodyPr/>
        <a:lstStyle/>
        <a:p>
          <a:endParaRPr lang="en-US"/>
        </a:p>
      </dgm:t>
    </dgm:pt>
    <dgm:pt modelId="{F99B8456-94FE-41B9-B11E-1625A93057E6}" type="sibTrans" cxnId="{8316224C-DF28-45C9-885D-9EC002FAE4D8}">
      <dgm:prSet/>
      <dgm:spPr/>
      <dgm:t>
        <a:bodyPr/>
        <a:lstStyle/>
        <a:p>
          <a:endParaRPr lang="en-US"/>
        </a:p>
      </dgm:t>
    </dgm:pt>
    <dgm:pt modelId="{5D446F90-4920-4A17-94F9-A971B2A8B939}">
      <dgm:prSet/>
      <dgm:spPr/>
      <dgm:t>
        <a:bodyPr/>
        <a:lstStyle/>
        <a:p>
          <a:r>
            <a:rPr lang="en-US"/>
            <a:t>Sometimes when KEEMSTAR is doing cons, shows or meetups he likes to tell his fans where he is so they can catch up in time, in the past when KEEMSTAR was a smaller influencer he has tagged his location on his Instagram story when travelling or going somewhere such as Mexico. </a:t>
          </a:r>
        </a:p>
      </dgm:t>
    </dgm:pt>
    <dgm:pt modelId="{D5895C64-D9C1-4F94-BD15-FD0BBA919F36}" type="parTrans" cxnId="{FFE02781-91EB-45CD-B5B3-667419E03D45}">
      <dgm:prSet/>
      <dgm:spPr/>
      <dgm:t>
        <a:bodyPr/>
        <a:lstStyle/>
        <a:p>
          <a:endParaRPr lang="en-US"/>
        </a:p>
      </dgm:t>
    </dgm:pt>
    <dgm:pt modelId="{5DA86365-5BA3-4F3B-8CCA-54A0301C5054}" type="sibTrans" cxnId="{FFE02781-91EB-45CD-B5B3-667419E03D45}">
      <dgm:prSet/>
      <dgm:spPr/>
      <dgm:t>
        <a:bodyPr/>
        <a:lstStyle/>
        <a:p>
          <a:endParaRPr lang="en-US"/>
        </a:p>
      </dgm:t>
    </dgm:pt>
    <dgm:pt modelId="{A7BB46B2-5246-4532-8023-06ECD69D3CDA}" type="pres">
      <dgm:prSet presAssocID="{DD7F16C0-1EE3-4C0B-B564-2061C1D53E0D}" presName="linear" presStyleCnt="0">
        <dgm:presLayoutVars>
          <dgm:animLvl val="lvl"/>
          <dgm:resizeHandles val="exact"/>
        </dgm:presLayoutVars>
      </dgm:prSet>
      <dgm:spPr/>
    </dgm:pt>
    <dgm:pt modelId="{E3500095-A70A-45C1-96B4-5FBC532FA779}" type="pres">
      <dgm:prSet presAssocID="{3BEAB928-3B22-4E80-90EB-343EB8E5FA2B}" presName="parentText" presStyleLbl="node1" presStyleIdx="0" presStyleCnt="4">
        <dgm:presLayoutVars>
          <dgm:chMax val="0"/>
          <dgm:bulletEnabled val="1"/>
        </dgm:presLayoutVars>
      </dgm:prSet>
      <dgm:spPr/>
    </dgm:pt>
    <dgm:pt modelId="{07E63AF1-3229-4990-B219-A95393634A15}" type="pres">
      <dgm:prSet presAssocID="{C599C897-763C-4A3E-9DB9-4A80A16D2735}" presName="spacer" presStyleCnt="0"/>
      <dgm:spPr/>
    </dgm:pt>
    <dgm:pt modelId="{30361997-5448-45F5-9B68-9A638F887F95}" type="pres">
      <dgm:prSet presAssocID="{C7F391E4-473F-4DF9-A6F4-3E5E7A998F39}" presName="parentText" presStyleLbl="node1" presStyleIdx="1" presStyleCnt="4">
        <dgm:presLayoutVars>
          <dgm:chMax val="0"/>
          <dgm:bulletEnabled val="1"/>
        </dgm:presLayoutVars>
      </dgm:prSet>
      <dgm:spPr/>
    </dgm:pt>
    <dgm:pt modelId="{9F4E295B-EE3C-4633-B046-06254A60EC14}" type="pres">
      <dgm:prSet presAssocID="{956EC0A9-A345-4D2B-B0A4-37524E6C4DCC}" presName="spacer" presStyleCnt="0"/>
      <dgm:spPr/>
    </dgm:pt>
    <dgm:pt modelId="{003B7C15-C97E-47EB-B7B8-0FEBAEE4FFB7}" type="pres">
      <dgm:prSet presAssocID="{BF56D8E0-8C16-4157-B5AC-1E8D8FB4E074}" presName="parentText" presStyleLbl="node1" presStyleIdx="2" presStyleCnt="4">
        <dgm:presLayoutVars>
          <dgm:chMax val="0"/>
          <dgm:bulletEnabled val="1"/>
        </dgm:presLayoutVars>
      </dgm:prSet>
      <dgm:spPr/>
    </dgm:pt>
    <dgm:pt modelId="{9615314C-2030-42DC-8261-C3DF2BB9AC5F}" type="pres">
      <dgm:prSet presAssocID="{F99B8456-94FE-41B9-B11E-1625A93057E6}" presName="spacer" presStyleCnt="0"/>
      <dgm:spPr/>
    </dgm:pt>
    <dgm:pt modelId="{CAFD54BD-74E5-42B7-B56B-4C97796B52C8}" type="pres">
      <dgm:prSet presAssocID="{5D446F90-4920-4A17-94F9-A971B2A8B939}" presName="parentText" presStyleLbl="node1" presStyleIdx="3" presStyleCnt="4">
        <dgm:presLayoutVars>
          <dgm:chMax val="0"/>
          <dgm:bulletEnabled val="1"/>
        </dgm:presLayoutVars>
      </dgm:prSet>
      <dgm:spPr/>
    </dgm:pt>
  </dgm:ptLst>
  <dgm:cxnLst>
    <dgm:cxn modelId="{EC1A4F16-7E62-4A61-A29D-70E6793ADB01}" srcId="{DD7F16C0-1EE3-4C0B-B564-2061C1D53E0D}" destId="{3BEAB928-3B22-4E80-90EB-343EB8E5FA2B}" srcOrd="0" destOrd="0" parTransId="{42D86ABF-1493-4CC0-8F0B-F3058A19E506}" sibTransId="{C599C897-763C-4A3E-9DB9-4A80A16D2735}"/>
    <dgm:cxn modelId="{B739BB48-458F-4217-990F-9A4B79BFD9EE}" type="presOf" srcId="{C7F391E4-473F-4DF9-A6F4-3E5E7A998F39}" destId="{30361997-5448-45F5-9B68-9A638F887F95}" srcOrd="0" destOrd="0" presId="urn:microsoft.com/office/officeart/2005/8/layout/vList2"/>
    <dgm:cxn modelId="{8316224C-DF28-45C9-885D-9EC002FAE4D8}" srcId="{DD7F16C0-1EE3-4C0B-B564-2061C1D53E0D}" destId="{BF56D8E0-8C16-4157-B5AC-1E8D8FB4E074}" srcOrd="2" destOrd="0" parTransId="{2086A446-81C2-4E04-99A7-1D3591B620F1}" sibTransId="{F99B8456-94FE-41B9-B11E-1625A93057E6}"/>
    <dgm:cxn modelId="{D4595B6D-6C90-4D67-B30D-2C748BECD1EE}" type="presOf" srcId="{DD7F16C0-1EE3-4C0B-B564-2061C1D53E0D}" destId="{A7BB46B2-5246-4532-8023-06ECD69D3CDA}" srcOrd="0" destOrd="0" presId="urn:microsoft.com/office/officeart/2005/8/layout/vList2"/>
    <dgm:cxn modelId="{5F5DEE50-670B-4885-9C19-39C52648867B}" type="presOf" srcId="{5D446F90-4920-4A17-94F9-A971B2A8B939}" destId="{CAFD54BD-74E5-42B7-B56B-4C97796B52C8}" srcOrd="0" destOrd="0" presId="urn:microsoft.com/office/officeart/2005/8/layout/vList2"/>
    <dgm:cxn modelId="{FFE02781-91EB-45CD-B5B3-667419E03D45}" srcId="{DD7F16C0-1EE3-4C0B-B564-2061C1D53E0D}" destId="{5D446F90-4920-4A17-94F9-A971B2A8B939}" srcOrd="3" destOrd="0" parTransId="{D5895C64-D9C1-4F94-BD15-FD0BBA919F36}" sibTransId="{5DA86365-5BA3-4F3B-8CCA-54A0301C5054}"/>
    <dgm:cxn modelId="{ED449088-4D6E-42E7-94A9-E221A2911D5C}" type="presOf" srcId="{3BEAB928-3B22-4E80-90EB-343EB8E5FA2B}" destId="{E3500095-A70A-45C1-96B4-5FBC532FA779}" srcOrd="0" destOrd="0" presId="urn:microsoft.com/office/officeart/2005/8/layout/vList2"/>
    <dgm:cxn modelId="{62145AF0-9DD0-46C0-B977-FCCED3F6B574}" type="presOf" srcId="{BF56D8E0-8C16-4157-B5AC-1E8D8FB4E074}" destId="{003B7C15-C97E-47EB-B7B8-0FEBAEE4FFB7}" srcOrd="0" destOrd="0" presId="urn:microsoft.com/office/officeart/2005/8/layout/vList2"/>
    <dgm:cxn modelId="{88C441FD-D265-4FCE-8F1E-7832FEAB4B01}" srcId="{DD7F16C0-1EE3-4C0B-B564-2061C1D53E0D}" destId="{C7F391E4-473F-4DF9-A6F4-3E5E7A998F39}" srcOrd="1" destOrd="0" parTransId="{42558928-A1C5-41F4-BDF7-292AEE943920}" sibTransId="{956EC0A9-A345-4D2B-B0A4-37524E6C4DCC}"/>
    <dgm:cxn modelId="{377D79E9-3A38-46E2-AF5D-CB26EA16B3DA}" type="presParOf" srcId="{A7BB46B2-5246-4532-8023-06ECD69D3CDA}" destId="{E3500095-A70A-45C1-96B4-5FBC532FA779}" srcOrd="0" destOrd="0" presId="urn:microsoft.com/office/officeart/2005/8/layout/vList2"/>
    <dgm:cxn modelId="{6D0FC3C4-0006-4B2E-A6BB-8605DDD2FC53}" type="presParOf" srcId="{A7BB46B2-5246-4532-8023-06ECD69D3CDA}" destId="{07E63AF1-3229-4990-B219-A95393634A15}" srcOrd="1" destOrd="0" presId="urn:microsoft.com/office/officeart/2005/8/layout/vList2"/>
    <dgm:cxn modelId="{D4131960-C096-4E29-BDED-9357F670392D}" type="presParOf" srcId="{A7BB46B2-5246-4532-8023-06ECD69D3CDA}" destId="{30361997-5448-45F5-9B68-9A638F887F95}" srcOrd="2" destOrd="0" presId="urn:microsoft.com/office/officeart/2005/8/layout/vList2"/>
    <dgm:cxn modelId="{CD1CEBF3-9BAB-4FAC-9EF9-F3AC550B58F8}" type="presParOf" srcId="{A7BB46B2-5246-4532-8023-06ECD69D3CDA}" destId="{9F4E295B-EE3C-4633-B046-06254A60EC14}" srcOrd="3" destOrd="0" presId="urn:microsoft.com/office/officeart/2005/8/layout/vList2"/>
    <dgm:cxn modelId="{F44C4A97-B0F5-4878-B6A8-C561E3C35206}" type="presParOf" srcId="{A7BB46B2-5246-4532-8023-06ECD69D3CDA}" destId="{003B7C15-C97E-47EB-B7B8-0FEBAEE4FFB7}" srcOrd="4" destOrd="0" presId="urn:microsoft.com/office/officeart/2005/8/layout/vList2"/>
    <dgm:cxn modelId="{90A74287-F5D0-4CBA-9ACC-A7E4C580410B}" type="presParOf" srcId="{A7BB46B2-5246-4532-8023-06ECD69D3CDA}" destId="{9615314C-2030-42DC-8261-C3DF2BB9AC5F}" srcOrd="5" destOrd="0" presId="urn:microsoft.com/office/officeart/2005/8/layout/vList2"/>
    <dgm:cxn modelId="{94E7B675-0D48-47E5-B2F5-7B7DC108F212}" type="presParOf" srcId="{A7BB46B2-5246-4532-8023-06ECD69D3CDA}" destId="{CAFD54BD-74E5-42B7-B56B-4C97796B52C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190C-19A9-4BB9-BE59-D4C642D57B27}">
      <dsp:nvSpPr>
        <dsp:cNvPr id="0" name=""/>
        <dsp:cNvSpPr/>
      </dsp:nvSpPr>
      <dsp:spPr>
        <a:xfrm>
          <a:off x="0" y="223838"/>
          <a:ext cx="6263640" cy="16415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1. KEEMSTAR posts on mainly YouTube and twitter but he also has a YouTube channel by the name of DramaAlert where he goes over drama that’s going on between the YouTube community.</a:t>
          </a:r>
        </a:p>
      </dsp:txBody>
      <dsp:txXfrm>
        <a:off x="80132" y="303970"/>
        <a:ext cx="6103376" cy="1481245"/>
      </dsp:txXfrm>
    </dsp:sp>
    <dsp:sp modelId="{3F47998E-E786-44A0-8EAA-991C48F7805B}">
      <dsp:nvSpPr>
        <dsp:cNvPr id="0" name=""/>
        <dsp:cNvSpPr/>
      </dsp:nvSpPr>
      <dsp:spPr>
        <a:xfrm>
          <a:off x="0" y="1931589"/>
          <a:ext cx="6263640" cy="16415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2. yes KEEMSTAR uses multiple social medias such as twitter,  Instagram, YouTube, Facebook and Snapchat.</a:t>
          </a:r>
        </a:p>
      </dsp:txBody>
      <dsp:txXfrm>
        <a:off x="80132" y="2011721"/>
        <a:ext cx="6103376" cy="1481245"/>
      </dsp:txXfrm>
    </dsp:sp>
    <dsp:sp modelId="{63F751C4-AFBE-4757-AFBE-CE04DB0A50F5}">
      <dsp:nvSpPr>
        <dsp:cNvPr id="0" name=""/>
        <dsp:cNvSpPr/>
      </dsp:nvSpPr>
      <dsp:spPr>
        <a:xfrm>
          <a:off x="0" y="3639339"/>
          <a:ext cx="6263640" cy="16415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3.KEEMSTAR likes to post on his YouTube channel DramaAlert once a day and his twitter typically about once an hour.</a:t>
          </a:r>
        </a:p>
      </dsp:txBody>
      <dsp:txXfrm>
        <a:off x="80132" y="3719471"/>
        <a:ext cx="6103376" cy="1481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E056A-F9DD-4077-AFEB-DFE55AAFB842}">
      <dsp:nvSpPr>
        <dsp:cNvPr id="0" name=""/>
        <dsp:cNvSpPr/>
      </dsp:nvSpPr>
      <dsp:spPr>
        <a:xfrm>
          <a:off x="0" y="31587"/>
          <a:ext cx="6263640" cy="26876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1. yes almost all of KEEMSTAR’s social media accounts are public.</a:t>
          </a:r>
        </a:p>
      </dsp:txBody>
      <dsp:txXfrm>
        <a:off x="131200" y="162787"/>
        <a:ext cx="6001240" cy="2425236"/>
      </dsp:txXfrm>
    </dsp:sp>
    <dsp:sp modelId="{CE66B0EF-675D-41F8-B0FC-D96BF28854DD}">
      <dsp:nvSpPr>
        <dsp:cNvPr id="0" name=""/>
        <dsp:cNvSpPr/>
      </dsp:nvSpPr>
      <dsp:spPr>
        <a:xfrm>
          <a:off x="0" y="2785464"/>
          <a:ext cx="6263640" cy="26876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2. in 2019 KEEMSTAR had his twitter hacked by an unknown person, the information that the hacker put out included:  His daughters full name, his house address and full name the hacker also proceeded to put out a bunch of tweets promoting the hackers twitter and making fun of other celebrities </a:t>
          </a:r>
        </a:p>
      </dsp:txBody>
      <dsp:txXfrm>
        <a:off x="131200" y="2916664"/>
        <a:ext cx="6001240" cy="2425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00095-A70A-45C1-96B4-5FBC532FA779}">
      <dsp:nvSpPr>
        <dsp:cNvPr id="0" name=""/>
        <dsp:cNvSpPr/>
      </dsp:nvSpPr>
      <dsp:spPr>
        <a:xfrm>
          <a:off x="0" y="116828"/>
          <a:ext cx="10515600" cy="999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KEEMSTAR wants you to see him as an enthusiastic positive youtuber that does absolutely no harm and just positively interviews people and goes over drama between big celebritys but that’s not really how KEEMSTAR is in real life. KEEMSTAR is a selfish, messed up and he is also a racist and that’s been shown from his past behaviors such as when he called Alex wassabi the n word or when he used to bully children on online games when he was drunk. </a:t>
          </a:r>
        </a:p>
      </dsp:txBody>
      <dsp:txXfrm>
        <a:off x="48776" y="165604"/>
        <a:ext cx="10418048" cy="901628"/>
      </dsp:txXfrm>
    </dsp:sp>
    <dsp:sp modelId="{30361997-5448-45F5-9B68-9A638F887F95}">
      <dsp:nvSpPr>
        <dsp:cNvPr id="0" name=""/>
        <dsp:cNvSpPr/>
      </dsp:nvSpPr>
      <dsp:spPr>
        <a:xfrm>
          <a:off x="0" y="1156329"/>
          <a:ext cx="10515600" cy="999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Yes KEEMSTAR has done house tours on his channel and showed his studio around he also showed the outside of his house and even the basement. </a:t>
          </a:r>
        </a:p>
      </dsp:txBody>
      <dsp:txXfrm>
        <a:off x="48776" y="1205105"/>
        <a:ext cx="10418048" cy="901628"/>
      </dsp:txXfrm>
    </dsp:sp>
    <dsp:sp modelId="{003B7C15-C97E-47EB-B7B8-0FEBAEE4FFB7}">
      <dsp:nvSpPr>
        <dsp:cNvPr id="0" name=""/>
        <dsp:cNvSpPr/>
      </dsp:nvSpPr>
      <dsp:spPr>
        <a:xfrm>
          <a:off x="0" y="2195829"/>
          <a:ext cx="10515600" cy="999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KEEMSTAR has had his house address and a lot of other important information leaked in the past and has been forced to move places, but at the current moment there aren’t many ideas where he is located.</a:t>
          </a:r>
        </a:p>
      </dsp:txBody>
      <dsp:txXfrm>
        <a:off x="48776" y="2244605"/>
        <a:ext cx="10418048" cy="901628"/>
      </dsp:txXfrm>
    </dsp:sp>
    <dsp:sp modelId="{CAFD54BD-74E5-42B7-B56B-4C97796B52C8}">
      <dsp:nvSpPr>
        <dsp:cNvPr id="0" name=""/>
        <dsp:cNvSpPr/>
      </dsp:nvSpPr>
      <dsp:spPr>
        <a:xfrm>
          <a:off x="0" y="3235329"/>
          <a:ext cx="10515600" cy="999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Sometimes when KEEMSTAR is doing cons, shows or meetups he likes to tell his fans where he is so they can catch up in time, in the past when KEEMSTAR was a smaller influencer he has tagged his location on his Instagram story when travelling or going somewhere such as Mexico. </a:t>
          </a:r>
        </a:p>
      </dsp:txBody>
      <dsp:txXfrm>
        <a:off x="48776" y="3284105"/>
        <a:ext cx="10418048" cy="9016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9C50-F046-4A53-9EEF-E187A003F3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69E83C-5C6E-435F-9260-C5C145B23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825CC-62A5-448F-A0B9-9ECF99CBC671}"/>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5" name="Footer Placeholder 4">
            <a:extLst>
              <a:ext uri="{FF2B5EF4-FFF2-40B4-BE49-F238E27FC236}">
                <a16:creationId xmlns:a16="http://schemas.microsoft.com/office/drawing/2014/main" id="{020B6310-77B0-4122-B291-70BCE380E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C5730-B3AD-49E6-A1E2-B1C2E8C5C1C5}"/>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299295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1170-36BE-4F14-94B0-7080A31F85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292716-BE62-48D6-AE74-D0B62963FE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2176D-CF1A-4008-A5B8-C24C361900EC}"/>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5" name="Footer Placeholder 4">
            <a:extLst>
              <a:ext uri="{FF2B5EF4-FFF2-40B4-BE49-F238E27FC236}">
                <a16:creationId xmlns:a16="http://schemas.microsoft.com/office/drawing/2014/main" id="{69946E0F-A8C5-4155-9E2C-48389BB6F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6839E-D169-4D33-B3D9-2993FBC516B0}"/>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178166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60A3A-767D-4F05-83A0-7BCE1AE19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BF23B-9D58-4AC8-95E2-5FA60AB66A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C0008-9898-422B-874F-9E7E4B235A2A}"/>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5" name="Footer Placeholder 4">
            <a:extLst>
              <a:ext uri="{FF2B5EF4-FFF2-40B4-BE49-F238E27FC236}">
                <a16:creationId xmlns:a16="http://schemas.microsoft.com/office/drawing/2014/main" id="{3C63AA8A-57D2-4143-9CA4-C7D0976E6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8836A-B14C-4EB9-9DDF-B02EB35D66C9}"/>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191965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CD88-3A94-493D-A3E1-BD891BBF14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3513C-B337-4B8B-B434-57600071D5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D1B45-D838-45D6-856C-F8B6C2DDDD92}"/>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5" name="Footer Placeholder 4">
            <a:extLst>
              <a:ext uri="{FF2B5EF4-FFF2-40B4-BE49-F238E27FC236}">
                <a16:creationId xmlns:a16="http://schemas.microsoft.com/office/drawing/2014/main" id="{60BFFC1A-8DFF-4444-B01B-8BDAE00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FC62B-9A55-425B-A3BF-8D3FC1720DEB}"/>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49127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5335-3D7F-4133-8616-284B7E193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1670D-71D9-4F73-9E40-0F0B9BF149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31605F-7A59-4F78-BF04-1DB0CD76607A}"/>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5" name="Footer Placeholder 4">
            <a:extLst>
              <a:ext uri="{FF2B5EF4-FFF2-40B4-BE49-F238E27FC236}">
                <a16:creationId xmlns:a16="http://schemas.microsoft.com/office/drawing/2014/main" id="{F46A0DB3-270B-4C44-B34D-B488EFF45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A6F86-1EA6-4B62-842B-BEDE5C8E8863}"/>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178152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F8E4-9607-4C18-9CC8-CE5006D2E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F73AD-8D6B-49D7-9DF2-C4F210787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E68E5-0CCD-4995-95C4-3DE9E505D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03B25F-858F-426B-820A-E0A83F260666}"/>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6" name="Footer Placeholder 5">
            <a:extLst>
              <a:ext uri="{FF2B5EF4-FFF2-40B4-BE49-F238E27FC236}">
                <a16:creationId xmlns:a16="http://schemas.microsoft.com/office/drawing/2014/main" id="{D47E8983-6A8C-4FAF-AF2E-DC408DAF6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A0E1A-9CD7-44C0-984C-20CFAEAB24C3}"/>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183793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2C1E-F5FB-4E41-B319-8371A602A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C41963-42C9-4ECD-A2E0-8C80D93DB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C5BE87-3C1C-418C-96A8-BCA0C37529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C23290-C0C9-4275-8128-959FC20E4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7DC1F-2AD9-469A-A927-FEBA659202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4BD3FF-48BA-4BFA-8A2F-11E62B850C30}"/>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8" name="Footer Placeholder 7">
            <a:extLst>
              <a:ext uri="{FF2B5EF4-FFF2-40B4-BE49-F238E27FC236}">
                <a16:creationId xmlns:a16="http://schemas.microsoft.com/office/drawing/2014/main" id="{0E8C14A6-8262-45C9-BB47-D6CACF4C85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66BD31-D8B2-49CF-A966-6E1AE16869D1}"/>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61177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C22C-7344-4873-B076-3E038CCA79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1753CD-54DA-41B4-82EB-AD58F0C20E40}"/>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4" name="Footer Placeholder 3">
            <a:extLst>
              <a:ext uri="{FF2B5EF4-FFF2-40B4-BE49-F238E27FC236}">
                <a16:creationId xmlns:a16="http://schemas.microsoft.com/office/drawing/2014/main" id="{EE4A5CD0-9A7F-4764-85FE-E76D5CF6FB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524DCE-AC8E-4EA5-9B9D-533478DDE3F8}"/>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367818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3B2714-CDAD-4DFF-B3CC-72AE1BA47B25}"/>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3" name="Footer Placeholder 2">
            <a:extLst>
              <a:ext uri="{FF2B5EF4-FFF2-40B4-BE49-F238E27FC236}">
                <a16:creationId xmlns:a16="http://schemas.microsoft.com/office/drawing/2014/main" id="{3173817B-B2DE-482A-A127-53BDD800E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76F4FF-2A91-44EC-8FB8-74D841073B2C}"/>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11321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0A6B-EDD9-4C44-864D-AD48BEF01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27E205-2508-4E53-B2B3-41003475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4538E5-F87E-42EA-BB92-D452B3E72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A69BB-E896-4C2B-933F-6063747E295F}"/>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6" name="Footer Placeholder 5">
            <a:extLst>
              <a:ext uri="{FF2B5EF4-FFF2-40B4-BE49-F238E27FC236}">
                <a16:creationId xmlns:a16="http://schemas.microsoft.com/office/drawing/2014/main" id="{607EF090-638C-43D9-8F36-E35180164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A74DDF-2FEB-4D05-88C0-29587A3E7DBF}"/>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171155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D9DA-BA44-4614-982A-B966449F2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0C2225-2EAA-4F53-BDD9-62CD5C8EE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41E0A-E252-46EF-8DF1-0D66EF31B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45A47E-F2E0-4A7A-B706-40A2106A4744}"/>
              </a:ext>
            </a:extLst>
          </p:cNvPr>
          <p:cNvSpPr>
            <a:spLocks noGrp="1"/>
          </p:cNvSpPr>
          <p:nvPr>
            <p:ph type="dt" sz="half" idx="10"/>
          </p:nvPr>
        </p:nvSpPr>
        <p:spPr/>
        <p:txBody>
          <a:bodyPr/>
          <a:lstStyle/>
          <a:p>
            <a:fld id="{C9D3292C-A732-4C86-AE87-6E5C1424E0F3}" type="datetimeFigureOut">
              <a:rPr lang="en-US" smtClean="0"/>
              <a:t>1/12/2022</a:t>
            </a:fld>
            <a:endParaRPr lang="en-US"/>
          </a:p>
        </p:txBody>
      </p:sp>
      <p:sp>
        <p:nvSpPr>
          <p:cNvPr id="6" name="Footer Placeholder 5">
            <a:extLst>
              <a:ext uri="{FF2B5EF4-FFF2-40B4-BE49-F238E27FC236}">
                <a16:creationId xmlns:a16="http://schemas.microsoft.com/office/drawing/2014/main" id="{C952419E-6589-48F8-8A16-56F93C732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969A3-7FFC-45A2-B139-E1DC1A4790B1}"/>
              </a:ext>
            </a:extLst>
          </p:cNvPr>
          <p:cNvSpPr>
            <a:spLocks noGrp="1"/>
          </p:cNvSpPr>
          <p:nvPr>
            <p:ph type="sldNum" sz="quarter" idx="12"/>
          </p:nvPr>
        </p:nvSpPr>
        <p:spPr/>
        <p:txBody>
          <a:bodyPr/>
          <a:lstStyle/>
          <a:p>
            <a:fld id="{002062F2-7138-4812-B66A-988788047F45}" type="slidenum">
              <a:rPr lang="en-US" smtClean="0"/>
              <a:t>‹#›</a:t>
            </a:fld>
            <a:endParaRPr lang="en-US"/>
          </a:p>
        </p:txBody>
      </p:sp>
    </p:spTree>
    <p:extLst>
      <p:ext uri="{BB962C8B-B14F-4D97-AF65-F5344CB8AC3E}">
        <p14:creationId xmlns:p14="http://schemas.microsoft.com/office/powerpoint/2010/main" val="267894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CE78C-9394-403B-B34D-C9848A727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BD94D9-80FD-45B6-B3E1-22F664B17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74F19-9334-46C7-A995-3317E4A8F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3292C-A732-4C86-AE87-6E5C1424E0F3}" type="datetimeFigureOut">
              <a:rPr lang="en-US" smtClean="0"/>
              <a:t>1/12/2022</a:t>
            </a:fld>
            <a:endParaRPr lang="en-US"/>
          </a:p>
        </p:txBody>
      </p:sp>
      <p:sp>
        <p:nvSpPr>
          <p:cNvPr id="5" name="Footer Placeholder 4">
            <a:extLst>
              <a:ext uri="{FF2B5EF4-FFF2-40B4-BE49-F238E27FC236}">
                <a16:creationId xmlns:a16="http://schemas.microsoft.com/office/drawing/2014/main" id="{7DCB195D-D77C-417D-9CB4-3D70CEB02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8CC18-69F9-4A3B-BC4E-67019B6F4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062F2-7138-4812-B66A-988788047F45}" type="slidenum">
              <a:rPr lang="en-US" smtClean="0"/>
              <a:t>‹#›</a:t>
            </a:fld>
            <a:endParaRPr lang="en-US"/>
          </a:p>
        </p:txBody>
      </p:sp>
    </p:spTree>
    <p:extLst>
      <p:ext uri="{BB962C8B-B14F-4D97-AF65-F5344CB8AC3E}">
        <p14:creationId xmlns:p14="http://schemas.microsoft.com/office/powerpoint/2010/main" val="98820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eemstar is finally retiring after 14 years">
            <a:extLst>
              <a:ext uri="{FF2B5EF4-FFF2-40B4-BE49-F238E27FC236}">
                <a16:creationId xmlns:a16="http://schemas.microsoft.com/office/drawing/2014/main" id="{25BA2CBB-D510-43BF-8333-0A1131B9FAC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57434F-4E24-4F1A-A8D3-02A508D373AF}"/>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KEEMSTAR’s digital footprint</a:t>
            </a:r>
          </a:p>
        </p:txBody>
      </p:sp>
      <p:sp>
        <p:nvSpPr>
          <p:cNvPr id="3" name="Subtitle 2">
            <a:extLst>
              <a:ext uri="{FF2B5EF4-FFF2-40B4-BE49-F238E27FC236}">
                <a16:creationId xmlns:a16="http://schemas.microsoft.com/office/drawing/2014/main" id="{512B9757-037D-4565-A545-60EEAEABA691}"/>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By kia.h </a:t>
            </a:r>
          </a:p>
        </p:txBody>
      </p:sp>
    </p:spTree>
    <p:extLst>
      <p:ext uri="{BB962C8B-B14F-4D97-AF65-F5344CB8AC3E}">
        <p14:creationId xmlns:p14="http://schemas.microsoft.com/office/powerpoint/2010/main" val="37470403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78AE45B-9964-43CC-98DB-C1EDEEBA49CC}"/>
              </a:ext>
            </a:extLst>
          </p:cNvPr>
          <p:cNvSpPr>
            <a:spLocks noGrp="1"/>
          </p:cNvSpPr>
          <p:nvPr>
            <p:ph type="title"/>
          </p:nvPr>
        </p:nvSpPr>
        <p:spPr>
          <a:xfrm>
            <a:off x="524741" y="620392"/>
            <a:ext cx="3808268" cy="5504688"/>
          </a:xfrm>
        </p:spPr>
        <p:txBody>
          <a:bodyPr>
            <a:normAutofit/>
          </a:bodyPr>
          <a:lstStyle/>
          <a:p>
            <a:r>
              <a:rPr lang="en-US" sz="4200" dirty="0">
                <a:solidFill>
                  <a:schemeClr val="bg1"/>
                </a:solidFill>
              </a:rPr>
              <a:t>1. Where does this person post online? Do they use multiple social media sites? How often do they post in a week?</a:t>
            </a:r>
          </a:p>
        </p:txBody>
      </p:sp>
      <p:graphicFrame>
        <p:nvGraphicFramePr>
          <p:cNvPr id="6" name="Content Placeholder 2">
            <a:extLst>
              <a:ext uri="{FF2B5EF4-FFF2-40B4-BE49-F238E27FC236}">
                <a16:creationId xmlns:a16="http://schemas.microsoft.com/office/drawing/2014/main" id="{4794139F-09E3-4452-8C8C-6A569437186D}"/>
              </a:ext>
            </a:extLst>
          </p:cNvPr>
          <p:cNvGraphicFramePr>
            <a:graphicFrameLocks noGrp="1"/>
          </p:cNvGraphicFramePr>
          <p:nvPr>
            <p:ph idx="1"/>
            <p:extLst>
              <p:ext uri="{D42A27DB-BD31-4B8C-83A1-F6EECF244321}">
                <p14:modId xmlns:p14="http://schemas.microsoft.com/office/powerpoint/2010/main" val="90139887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67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876031-D513-4C76-852D-F393B0AED48F}"/>
              </a:ext>
            </a:extLst>
          </p:cNvPr>
          <p:cNvSpPr>
            <a:spLocks noGrp="1"/>
          </p:cNvSpPr>
          <p:nvPr>
            <p:ph type="title"/>
          </p:nvPr>
        </p:nvSpPr>
        <p:spPr>
          <a:xfrm>
            <a:off x="524741" y="620392"/>
            <a:ext cx="3808268" cy="5504688"/>
          </a:xfrm>
        </p:spPr>
        <p:txBody>
          <a:bodyPr>
            <a:normAutofit/>
          </a:bodyPr>
          <a:lstStyle/>
          <a:p>
            <a:r>
              <a:rPr lang="en-US" sz="3800" dirty="0">
                <a:solidFill>
                  <a:schemeClr val="bg1"/>
                </a:solidFill>
              </a:rPr>
              <a:t>2. </a:t>
            </a:r>
            <a:r>
              <a:rPr lang="en-US" sz="3800">
                <a:solidFill>
                  <a:schemeClr val="bg1"/>
                </a:solidFill>
              </a:rPr>
              <a:t>Is it a fully public account? Have they ever had any issues of someone hacking into their account or personal information being revealed?</a:t>
            </a:r>
          </a:p>
        </p:txBody>
      </p:sp>
      <p:graphicFrame>
        <p:nvGraphicFramePr>
          <p:cNvPr id="5" name="Content Placeholder 2">
            <a:extLst>
              <a:ext uri="{FF2B5EF4-FFF2-40B4-BE49-F238E27FC236}">
                <a16:creationId xmlns:a16="http://schemas.microsoft.com/office/drawing/2014/main" id="{E61E7C15-3FB3-4007-A6BD-B7FD64B33C30}"/>
              </a:ext>
            </a:extLst>
          </p:cNvPr>
          <p:cNvGraphicFramePr>
            <a:graphicFrameLocks noGrp="1"/>
          </p:cNvGraphicFramePr>
          <p:nvPr>
            <p:ph idx="1"/>
            <p:extLst>
              <p:ext uri="{D42A27DB-BD31-4B8C-83A1-F6EECF244321}">
                <p14:modId xmlns:p14="http://schemas.microsoft.com/office/powerpoint/2010/main" val="391413423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17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B299-F2B0-47EE-9AE9-3ABA8C04A7A2}"/>
              </a:ext>
            </a:extLst>
          </p:cNvPr>
          <p:cNvSpPr>
            <a:spLocks noGrp="1"/>
          </p:cNvSpPr>
          <p:nvPr>
            <p:ph type="title"/>
          </p:nvPr>
        </p:nvSpPr>
        <p:spPr/>
        <p:txBody>
          <a:bodyPr>
            <a:normAutofit/>
          </a:bodyPr>
          <a:lstStyle/>
          <a:p>
            <a:r>
              <a:rPr lang="en-US" sz="2800" dirty="0"/>
              <a:t>3.How they pose their photos or videos? Do they show parts of their home? Are there any identifying marks to show the city or place they may be? Do they use location tags to show their movements? </a:t>
            </a:r>
          </a:p>
        </p:txBody>
      </p:sp>
      <p:graphicFrame>
        <p:nvGraphicFramePr>
          <p:cNvPr id="12" name="Content Placeholder 2">
            <a:extLst>
              <a:ext uri="{FF2B5EF4-FFF2-40B4-BE49-F238E27FC236}">
                <a16:creationId xmlns:a16="http://schemas.microsoft.com/office/drawing/2014/main" id="{6CE151DD-15D1-4730-ABC6-86A48BA3C28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95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9107BD4-5EE2-4C15-BBA9-9ECF74CC84A4}"/>
              </a:ext>
            </a:extLst>
          </p:cNvPr>
          <p:cNvSpPr>
            <a:spLocks noGrp="1"/>
          </p:cNvSpPr>
          <p:nvPr>
            <p:ph type="title"/>
          </p:nvPr>
        </p:nvSpPr>
        <p:spPr>
          <a:xfrm>
            <a:off x="1098468" y="885651"/>
            <a:ext cx="3229803" cy="4624603"/>
          </a:xfrm>
        </p:spPr>
        <p:txBody>
          <a:bodyPr>
            <a:normAutofit/>
          </a:bodyPr>
          <a:lstStyle/>
          <a:p>
            <a:r>
              <a:rPr lang="en-US" sz="4100" dirty="0">
                <a:solidFill>
                  <a:srgbClr val="FFFFFF"/>
                </a:solidFill>
              </a:rPr>
              <a:t>4. </a:t>
            </a:r>
            <a:r>
              <a:rPr lang="en-US" sz="4100">
                <a:solidFill>
                  <a:srgbClr val="FFFFFF"/>
                </a:solidFill>
              </a:rPr>
              <a:t>From the information in the videos above, does this account fit the idea of an </a:t>
            </a:r>
            <a:r>
              <a:rPr lang="en-US" sz="4100" dirty="0" err="1">
                <a:solidFill>
                  <a:srgbClr val="FFFFFF"/>
                </a:solidFill>
              </a:rPr>
              <a:t>oversharer</a:t>
            </a:r>
            <a:r>
              <a:rPr lang="en-US" sz="4100">
                <a:solidFill>
                  <a:srgbClr val="FFFFFF"/>
                </a:solidFill>
              </a:rPr>
              <a:t>?</a:t>
            </a:r>
            <a:endParaRPr lang="en-CA" sz="4100">
              <a:solidFill>
                <a:srgbClr val="FFFFFF"/>
              </a:solidFill>
            </a:endParaRPr>
          </a:p>
        </p:txBody>
      </p:sp>
      <p:sp>
        <p:nvSpPr>
          <p:cNvPr id="3" name="Content Placeholder 2">
            <a:extLst>
              <a:ext uri="{FF2B5EF4-FFF2-40B4-BE49-F238E27FC236}">
                <a16:creationId xmlns:a16="http://schemas.microsoft.com/office/drawing/2014/main" id="{B185408B-815A-4590-9B4B-58E1AF24A32A}"/>
              </a:ext>
            </a:extLst>
          </p:cNvPr>
          <p:cNvSpPr>
            <a:spLocks noGrp="1"/>
          </p:cNvSpPr>
          <p:nvPr>
            <p:ph idx="1"/>
          </p:nvPr>
        </p:nvSpPr>
        <p:spPr>
          <a:xfrm>
            <a:off x="4978708" y="885651"/>
            <a:ext cx="6525220" cy="4616849"/>
          </a:xfrm>
        </p:spPr>
        <p:txBody>
          <a:bodyPr anchor="ctr">
            <a:normAutofit/>
          </a:bodyPr>
          <a:lstStyle/>
          <a:p>
            <a:r>
              <a:rPr lang="en-US" sz="2400" dirty="0"/>
              <a:t>Yes I believe KEEMSTAR is a great example of an </a:t>
            </a:r>
            <a:r>
              <a:rPr lang="en-US" sz="2400" dirty="0" err="1"/>
              <a:t>oversharer</a:t>
            </a:r>
            <a:r>
              <a:rPr lang="en-US" sz="2400" dirty="0"/>
              <a:t> because of all of the times he has gotten hacked (3 times).</a:t>
            </a:r>
            <a:endParaRPr lang="en-CA" sz="2400" dirty="0"/>
          </a:p>
        </p:txBody>
      </p:sp>
    </p:spTree>
    <p:extLst>
      <p:ext uri="{BB962C8B-B14F-4D97-AF65-F5344CB8AC3E}">
        <p14:creationId xmlns:p14="http://schemas.microsoft.com/office/powerpoint/2010/main" val="218559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C86579-FBA1-4333-8308-FA3F244E34D5}"/>
              </a:ext>
            </a:extLst>
          </p:cNvPr>
          <p:cNvSpPr>
            <a:spLocks noGrp="1"/>
          </p:cNvSpPr>
          <p:nvPr>
            <p:ph type="title"/>
          </p:nvPr>
        </p:nvSpPr>
        <p:spPr>
          <a:xfrm>
            <a:off x="1166650" y="1332952"/>
            <a:ext cx="3926898" cy="3921176"/>
          </a:xfrm>
        </p:spPr>
        <p:txBody>
          <a:bodyPr anchor="ctr">
            <a:normAutofit/>
          </a:bodyPr>
          <a:lstStyle/>
          <a:p>
            <a:r>
              <a:rPr lang="en-US" sz="3400" dirty="0"/>
              <a:t>5. </a:t>
            </a:r>
            <a:r>
              <a:rPr lang="en-US" sz="3400"/>
              <a:t>Taking in all of the information you have gathered, what would you say to this person about how to better protect their digital footprint?</a:t>
            </a:r>
            <a:endParaRPr lang="en-CA" sz="3400"/>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0107D12-DFBB-4383-B725-33C23CFDB1BE}"/>
              </a:ext>
            </a:extLst>
          </p:cNvPr>
          <p:cNvSpPr>
            <a:spLocks noGrp="1"/>
          </p:cNvSpPr>
          <p:nvPr>
            <p:ph idx="1"/>
          </p:nvPr>
        </p:nvSpPr>
        <p:spPr>
          <a:xfrm>
            <a:off x="6421120" y="499833"/>
            <a:ext cx="5100320" cy="5581226"/>
          </a:xfrm>
        </p:spPr>
        <p:txBody>
          <a:bodyPr anchor="ctr">
            <a:normAutofit/>
          </a:bodyPr>
          <a:lstStyle/>
          <a:p>
            <a:r>
              <a:rPr lang="en-CA" sz="2200" dirty="0"/>
              <a:t>To be honest I would tell them to get off the internet for a while or just stop using the internet by itself all in general, because I believe if you aren’t able to handle hate or backlash just don’t be an influencer.</a:t>
            </a:r>
          </a:p>
          <a:p>
            <a:pPr marL="0" indent="0">
              <a:buNone/>
            </a:pPr>
            <a:endParaRPr lang="en-CA" sz="2200" dirty="0"/>
          </a:p>
        </p:txBody>
      </p:sp>
    </p:spTree>
    <p:extLst>
      <p:ext uri="{BB962C8B-B14F-4D97-AF65-F5344CB8AC3E}">
        <p14:creationId xmlns:p14="http://schemas.microsoft.com/office/powerpoint/2010/main" val="200417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97981-49F1-4378-9A97-CD513D89C009}"/>
              </a:ext>
            </a:extLst>
          </p:cNvPr>
          <p:cNvSpPr>
            <a:spLocks noGrp="1"/>
          </p:cNvSpPr>
          <p:nvPr>
            <p:ph type="title"/>
          </p:nvPr>
        </p:nvSpPr>
        <p:spPr>
          <a:xfrm>
            <a:off x="650449" y="4559523"/>
            <a:ext cx="10901471" cy="1236440"/>
          </a:xfrm>
          <a:noFill/>
        </p:spPr>
        <p:txBody>
          <a:bodyPr vert="horz" lIns="91440" tIns="45720" rIns="91440" bIns="45720" rtlCol="0" anchor="b">
            <a:normAutofit/>
          </a:bodyPr>
          <a:lstStyle/>
          <a:p>
            <a:pPr algn="ctr"/>
            <a:r>
              <a:rPr lang="en-US" sz="6000">
                <a:solidFill>
                  <a:schemeClr val="bg1"/>
                </a:solidFill>
              </a:rPr>
              <a:t>Big questions</a:t>
            </a:r>
          </a:p>
        </p:txBody>
      </p:sp>
      <p:pic>
        <p:nvPicPr>
          <p:cNvPr id="5" name="Picture 4" descr="3D black question marks with one yellow question mark">
            <a:extLst>
              <a:ext uri="{FF2B5EF4-FFF2-40B4-BE49-F238E27FC236}">
                <a16:creationId xmlns:a16="http://schemas.microsoft.com/office/drawing/2014/main" id="{E6241C57-A48D-486D-90FC-65AA397946AB}"/>
              </a:ext>
            </a:extLst>
          </p:cNvPr>
          <p:cNvPicPr>
            <a:picLocks noChangeAspect="1"/>
          </p:cNvPicPr>
          <p:nvPr/>
        </p:nvPicPr>
        <p:blipFill rotWithShape="1">
          <a:blip r:embed="rId2"/>
          <a:srcRect t="55" b="4677"/>
          <a:stretch/>
        </p:blipFill>
        <p:spPr>
          <a:xfrm>
            <a:off x="20" y="1"/>
            <a:ext cx="12191979" cy="4239482"/>
          </a:xfrm>
          <a:prstGeom prst="rect">
            <a:avLst/>
          </a:prstGeom>
        </p:spPr>
      </p:pic>
    </p:spTree>
    <p:extLst>
      <p:ext uri="{BB962C8B-B14F-4D97-AF65-F5344CB8AC3E}">
        <p14:creationId xmlns:p14="http://schemas.microsoft.com/office/powerpoint/2010/main" val="28179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CA119-BB34-46D5-B9DF-D9A87F7A0F9E}"/>
              </a:ext>
            </a:extLst>
          </p:cNvPr>
          <p:cNvSpPr>
            <a:spLocks noGrp="1"/>
          </p:cNvSpPr>
          <p:nvPr>
            <p:ph type="title"/>
          </p:nvPr>
        </p:nvSpPr>
        <p:spPr>
          <a:xfrm>
            <a:off x="838200" y="365126"/>
            <a:ext cx="9808597" cy="1146176"/>
          </a:xfrm>
        </p:spPr>
        <p:txBody>
          <a:bodyPr>
            <a:normAutofit/>
          </a:bodyPr>
          <a:lstStyle/>
          <a:p>
            <a:endParaRPr lang="en-US">
              <a:solidFill>
                <a:schemeClr val="bg1"/>
              </a:solidFill>
            </a:endParaRP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0BCD9F-385D-4023-A160-13BD72BC8D11}"/>
              </a:ext>
            </a:extLst>
          </p:cNvPr>
          <p:cNvSpPr>
            <a:spLocks noGrp="1"/>
          </p:cNvSpPr>
          <p:nvPr>
            <p:ph idx="1"/>
          </p:nvPr>
        </p:nvSpPr>
        <p:spPr>
          <a:xfrm>
            <a:off x="838201" y="2055811"/>
            <a:ext cx="7315200" cy="4121152"/>
          </a:xfrm>
        </p:spPr>
        <p:txBody>
          <a:bodyPr>
            <a:normAutofit lnSpcReduction="10000"/>
          </a:bodyPr>
          <a:lstStyle/>
          <a:p>
            <a:pPr marL="0" indent="0">
              <a:buNone/>
            </a:pPr>
            <a:r>
              <a:rPr lang="en-US" sz="1100" b="0" i="0" dirty="0">
                <a:effectLst/>
                <a:latin typeface="Arial" panose="020B0604020202020204" pitchFamily="34" charset="0"/>
              </a:rPr>
              <a:t>How expansive is this person's digital footprint?</a:t>
            </a:r>
          </a:p>
          <a:p>
            <a:pPr marL="0" indent="0">
              <a:buNone/>
            </a:pPr>
            <a:r>
              <a:rPr lang="en-US" sz="1100" dirty="0">
                <a:latin typeface="Arial" panose="020B0604020202020204" pitchFamily="34" charset="0"/>
              </a:rPr>
              <a:t>I’d estimate to somewhere around 5k-40k based off research.</a:t>
            </a:r>
          </a:p>
          <a:p>
            <a:pPr marL="0" indent="0">
              <a:buNone/>
            </a:pPr>
            <a:endParaRPr lang="en-US" sz="1100" b="0" i="0" dirty="0">
              <a:effectLst/>
              <a:latin typeface="Arial" panose="020B0604020202020204" pitchFamily="34" charset="0"/>
            </a:endParaRPr>
          </a:p>
          <a:p>
            <a:pPr marL="0" indent="0">
              <a:buNone/>
            </a:pPr>
            <a:r>
              <a:rPr lang="en-US" sz="1100" b="0" i="0" dirty="0">
                <a:effectLst/>
                <a:latin typeface="Arial" panose="020B0604020202020204" pitchFamily="34" charset="0"/>
              </a:rPr>
              <a:t>What protections does this person put on their accounts?</a:t>
            </a:r>
          </a:p>
          <a:p>
            <a:pPr marL="0" indent="0">
              <a:buNone/>
            </a:pPr>
            <a:r>
              <a:rPr lang="en-US" sz="1100" dirty="0">
                <a:latin typeface="Arial" panose="020B0604020202020204" pitchFamily="34" charset="0"/>
              </a:rPr>
              <a:t>KEEMSTAR doesn’t really have anything special put onto his accounts he just uses a normal password</a:t>
            </a:r>
          </a:p>
          <a:p>
            <a:pPr marL="0" indent="0">
              <a:buNone/>
            </a:pPr>
            <a:endParaRPr lang="en-US" sz="1100" dirty="0">
              <a:latin typeface="Arial" panose="020B0604020202020204" pitchFamily="34" charset="0"/>
            </a:endParaRPr>
          </a:p>
          <a:p>
            <a:pPr marL="0" indent="0">
              <a:buNone/>
            </a:pPr>
            <a:r>
              <a:rPr lang="en-US" sz="1100" b="0" i="0" dirty="0">
                <a:effectLst/>
                <a:latin typeface="Arial" panose="020B0604020202020204" pitchFamily="34" charset="0"/>
              </a:rPr>
              <a:t>What information do they want you to see? What information do they keep private?</a:t>
            </a:r>
          </a:p>
          <a:p>
            <a:pPr marL="0" indent="0">
              <a:buNone/>
            </a:pPr>
            <a:r>
              <a:rPr lang="en-US" sz="1100" dirty="0">
                <a:latin typeface="Arial" panose="020B0604020202020204" pitchFamily="34" charset="0"/>
              </a:rPr>
              <a:t>KEEMSTAR usually likes to hide his dark past because of all the messed up things he’s said and done, one of the things he’s done to keep his past mostly private is by going back and deleting his old tweets </a:t>
            </a:r>
          </a:p>
          <a:p>
            <a:pPr marL="0" indent="0">
              <a:buNone/>
            </a:pPr>
            <a:endParaRPr lang="en-US" sz="1100" b="0" i="0" dirty="0">
              <a:effectLst/>
              <a:latin typeface="Arial" panose="020B0604020202020204" pitchFamily="34" charset="0"/>
            </a:endParaRPr>
          </a:p>
          <a:p>
            <a:pPr marL="0" indent="0">
              <a:buNone/>
            </a:pPr>
            <a:r>
              <a:rPr lang="en-US" sz="1100" b="0" i="0" dirty="0">
                <a:effectLst/>
                <a:latin typeface="Arial" panose="020B0604020202020204" pitchFamily="34" charset="0"/>
              </a:rPr>
              <a:t>Is this person an example of an "</a:t>
            </a:r>
            <a:r>
              <a:rPr lang="en-US" sz="1100" b="0" i="0" dirty="0" err="1">
                <a:effectLst/>
                <a:latin typeface="Arial" panose="020B0604020202020204" pitchFamily="34" charset="0"/>
              </a:rPr>
              <a:t>oversharer</a:t>
            </a:r>
            <a:r>
              <a:rPr lang="en-US" sz="1100" dirty="0">
                <a:latin typeface="Arial" panose="020B0604020202020204" pitchFamily="34" charset="0"/>
              </a:rPr>
              <a:t>”?</a:t>
            </a:r>
          </a:p>
          <a:p>
            <a:pPr marL="0" indent="0">
              <a:buNone/>
            </a:pPr>
            <a:r>
              <a:rPr lang="en-US" sz="1100" dirty="0">
                <a:latin typeface="Arial" panose="020B0604020202020204" pitchFamily="34" charset="0"/>
              </a:rPr>
              <a:t>For the most part yes I believe that KEEMSTAR falls into the same category of an </a:t>
            </a:r>
            <a:r>
              <a:rPr lang="en-US" sz="1100" dirty="0" err="1">
                <a:latin typeface="Arial" panose="020B0604020202020204" pitchFamily="34" charset="0"/>
              </a:rPr>
              <a:t>oversharer</a:t>
            </a:r>
            <a:r>
              <a:rPr lang="en-US" sz="1100" dirty="0">
                <a:latin typeface="Arial" panose="020B0604020202020204" pitchFamily="34" charset="0"/>
              </a:rPr>
              <a:t>.</a:t>
            </a:r>
          </a:p>
          <a:p>
            <a:pPr marL="0" indent="0">
              <a:buNone/>
            </a:pPr>
            <a:endParaRPr lang="en-US" sz="1100" dirty="0">
              <a:latin typeface="Arial" panose="020B0604020202020204" pitchFamily="34" charset="0"/>
            </a:endParaRPr>
          </a:p>
          <a:p>
            <a:pPr marL="0" indent="0">
              <a:buNone/>
            </a:pPr>
            <a:r>
              <a:rPr lang="en-US" sz="1100" dirty="0">
                <a:latin typeface="Arial" panose="020B0604020202020204" pitchFamily="34" charset="0"/>
              </a:rPr>
              <a:t>What advice would you give to this person about their digital footprint? </a:t>
            </a:r>
          </a:p>
          <a:p>
            <a:pPr marL="0" indent="0">
              <a:buNone/>
            </a:pPr>
            <a:r>
              <a:rPr lang="en-US" sz="1100" dirty="0">
                <a:latin typeface="Arial" panose="020B0604020202020204" pitchFamily="34" charset="0"/>
              </a:rPr>
              <a:t>To be honest I would tell them to get off the internet for a while or just stop using the internet by itself all in general, because I believe if you aren’t able to handle hate or backlash just don’t be an influencer.</a:t>
            </a:r>
          </a:p>
          <a:p>
            <a:pPr marL="0" indent="0">
              <a:buNone/>
            </a:pPr>
            <a:endParaRPr lang="en-US" sz="1100" b="0" i="0" dirty="0">
              <a:effectLst/>
              <a:latin typeface="Arial" panose="020B0604020202020204" pitchFamily="34" charset="0"/>
            </a:endParaRPr>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8599399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of hopscotch on a sidewalk">
            <a:extLst>
              <a:ext uri="{FF2B5EF4-FFF2-40B4-BE49-F238E27FC236}">
                <a16:creationId xmlns:a16="http://schemas.microsoft.com/office/drawing/2014/main" id="{FC06AE87-804E-4B32-88F2-4F94B98EB09B}"/>
              </a:ext>
            </a:extLst>
          </p:cNvPr>
          <p:cNvPicPr>
            <a:picLocks noChangeAspect="1"/>
          </p:cNvPicPr>
          <p:nvPr/>
        </p:nvPicPr>
        <p:blipFill rotWithShape="1">
          <a:blip r:embed="rId2"/>
          <a:srcRect l="27149" r="3568" b="-2"/>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9" name="Freeform: Shape 8">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B97651F6-08CD-4FFF-AC71-7FCF025C9A52}"/>
              </a:ext>
            </a:extLst>
          </p:cNvPr>
          <p:cNvSpPr>
            <a:spLocks noGrp="1"/>
          </p:cNvSpPr>
          <p:nvPr>
            <p:ph type="title"/>
          </p:nvPr>
        </p:nvSpPr>
        <p:spPr>
          <a:xfrm>
            <a:off x="5673747" y="1408814"/>
            <a:ext cx="5683102" cy="2235277"/>
          </a:xfrm>
        </p:spPr>
        <p:txBody>
          <a:bodyPr vert="horz" lIns="91440" tIns="45720" rIns="91440" bIns="45720" rtlCol="0" anchor="b">
            <a:normAutofit/>
          </a:bodyPr>
          <a:lstStyle/>
          <a:p>
            <a:r>
              <a:rPr lang="en-US" sz="5400" dirty="0">
                <a:solidFill>
                  <a:srgbClr val="FFFFFF"/>
                </a:solidFill>
              </a:rPr>
              <a:t>The end </a:t>
            </a:r>
          </a:p>
        </p:txBody>
      </p:sp>
    </p:spTree>
    <p:extLst>
      <p:ext uri="{BB962C8B-B14F-4D97-AF65-F5344CB8AC3E}">
        <p14:creationId xmlns:p14="http://schemas.microsoft.com/office/powerpoint/2010/main" val="404212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046A949774F644BAB0AF21336FD143" ma:contentTypeVersion="13" ma:contentTypeDescription="Create a new document." ma:contentTypeScope="" ma:versionID="32155511aafd33d160f2e790f41ff64f">
  <xsd:schema xmlns:xsd="http://www.w3.org/2001/XMLSchema" xmlns:xs="http://www.w3.org/2001/XMLSchema" xmlns:p="http://schemas.microsoft.com/office/2006/metadata/properties" xmlns:ns3="304a5d80-9e1e-4679-bf3d-525ad7d0335d" xmlns:ns4="fa510741-d90b-4871-84b9-c72586310830" targetNamespace="http://schemas.microsoft.com/office/2006/metadata/properties" ma:root="true" ma:fieldsID="02e0681abb48e6ee0b8b8bb8405dfd4c" ns3:_="" ns4:_="">
    <xsd:import namespace="304a5d80-9e1e-4679-bf3d-525ad7d0335d"/>
    <xsd:import namespace="fa510741-d90b-4871-84b9-c7258631083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LengthInSecond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a5d80-9e1e-4679-bf3d-525ad7d03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510741-d90b-4871-84b9-c725863108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F05CED-43AF-4052-B640-02FBA6CB6C26}">
  <ds:schemaRefs>
    <ds:schemaRef ds:uri="http://purl.org/dc/elements/1.1/"/>
    <ds:schemaRef ds:uri="http://www.w3.org/XML/1998/namespace"/>
    <ds:schemaRef ds:uri="fa510741-d90b-4871-84b9-c72586310830"/>
    <ds:schemaRef ds:uri="http://schemas.microsoft.com/office/2006/metadata/properties"/>
    <ds:schemaRef ds:uri="http://schemas.microsoft.com/office/2006/documentManagement/types"/>
    <ds:schemaRef ds:uri="http://purl.org/dc/terms/"/>
    <ds:schemaRef ds:uri="http://schemas.openxmlformats.org/package/2006/metadata/core-properties"/>
    <ds:schemaRef ds:uri="304a5d80-9e1e-4679-bf3d-525ad7d0335d"/>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C035689B-0797-4C59-AFDA-DC14099F6040}">
  <ds:schemaRefs>
    <ds:schemaRef ds:uri="http://schemas.microsoft.com/sharepoint/v3/contenttype/forms"/>
  </ds:schemaRefs>
</ds:datastoreItem>
</file>

<file path=customXml/itemProps3.xml><?xml version="1.0" encoding="utf-8"?>
<ds:datastoreItem xmlns:ds="http://schemas.openxmlformats.org/officeDocument/2006/customXml" ds:itemID="{04786280-C1EB-444D-B1E5-45BF8E30E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4a5d80-9e1e-4679-bf3d-525ad7d0335d"/>
    <ds:schemaRef ds:uri="fa510741-d90b-4871-84b9-c725863108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TotalTime>
  <Words>762</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KEEMSTAR’s digital footprint</vt:lpstr>
      <vt:lpstr>1. Where does this person post online? Do they use multiple social media sites? How often do they post in a week?</vt:lpstr>
      <vt:lpstr>2. Is it a fully public account? Have they ever had any issues of someone hacking into their account or personal information being revealed?</vt:lpstr>
      <vt:lpstr>3.How they pose their photos or videos? Do they show parts of their home? Are there any identifying marks to show the city or place they may be? Do they use location tags to show their movements? </vt:lpstr>
      <vt:lpstr>4. From the information in the videos above, does this account fit the idea of an oversharer?</vt:lpstr>
      <vt:lpstr>5. Taking in all of the information you have gathered, what would you say to this person about how to better protect their digital footprint?</vt:lpstr>
      <vt:lpstr>Big questions</vt:lpstr>
      <vt:lpstr>PowerPoint Presentation</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KEEMSTAR’s digital footprint</dc:title>
  <dc:creator>130S-Haghighi, Kia</dc:creator>
  <cp:lastModifiedBy>130S-Haghighi, Kia</cp:lastModifiedBy>
  <cp:revision>2</cp:revision>
  <dcterms:created xsi:type="dcterms:W3CDTF">2022-01-10T18:54:42Z</dcterms:created>
  <dcterms:modified xsi:type="dcterms:W3CDTF">2022-01-12T19:32:54Z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0x01010033046A949774F644BAB0AF21336FD143</vt:lpwstr>
  </property>
</Properties>
</file>