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8193B1-CCA3-B8DE-8175-D53B0F67DDC5}" v="1010" dt="2021-12-24T00:22:03.193"/>
    <p1510:client id="{A97BDB8D-E70D-B2DE-3137-EADA120E0174}" v="481" dt="2021-12-23T03:38:55.906"/>
    <p1510:client id="{B6638C1E-2CB5-C1B7-C8A0-8ACFE0DA0D85}" v="28" dt="2021-12-24T00:39:09.896"/>
    <p1510:client id="{BA5B844D-7958-4F97-BD96-5DE99905411E}" v="285" dt="2021-12-21T05:30:51.7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83" d="100"/>
          <a:sy n="83" d="100"/>
        </p:scale>
        <p:origin x="461"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12/23/2021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12/23/2021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12/23/2021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12/23/2021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historia-biografia.com/tom-holland/"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FKFy_pyK7E8"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1" name="Group 10">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5" name="Freeform: Shape 14">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3" name="Freeform: Shape 12">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p:cNvSpPr>
            <a:spLocks noGrp="1"/>
          </p:cNvSpPr>
          <p:nvPr>
            <p:ph type="ctrTitle"/>
          </p:nvPr>
        </p:nvSpPr>
        <p:spPr>
          <a:xfrm>
            <a:off x="838199" y="1120676"/>
            <a:ext cx="7021513" cy="2308324"/>
          </a:xfrm>
        </p:spPr>
        <p:txBody>
          <a:bodyPr>
            <a:normAutofit/>
          </a:bodyPr>
          <a:lstStyle/>
          <a:p>
            <a:pPr algn="l"/>
            <a:r>
              <a:rPr lang="en-US" sz="7200">
                <a:solidFill>
                  <a:schemeClr val="bg1"/>
                </a:solidFill>
                <a:cs typeface="Calibri Light"/>
              </a:rPr>
              <a:t>Digital footprint on Tom Holland </a:t>
            </a:r>
            <a:endParaRPr lang="en-US" sz="7200">
              <a:solidFill>
                <a:schemeClr val="bg1"/>
              </a:solidFill>
            </a:endParaRPr>
          </a:p>
        </p:txBody>
      </p:sp>
      <p:sp>
        <p:nvSpPr>
          <p:cNvPr id="3" name="Subtitle 2"/>
          <p:cNvSpPr>
            <a:spLocks noGrp="1"/>
          </p:cNvSpPr>
          <p:nvPr>
            <p:ph type="subTitle" idx="1"/>
          </p:nvPr>
        </p:nvSpPr>
        <p:spPr>
          <a:xfrm>
            <a:off x="835024" y="3809999"/>
            <a:ext cx="7025753" cy="1012778"/>
          </a:xfrm>
        </p:spPr>
        <p:txBody>
          <a:bodyPr vert="horz" lIns="91440" tIns="45720" rIns="91440" bIns="45720" rtlCol="0">
            <a:normAutofit/>
          </a:bodyPr>
          <a:lstStyle/>
          <a:p>
            <a:pPr algn="l"/>
            <a:r>
              <a:rPr lang="en-US">
                <a:solidFill>
                  <a:schemeClr val="bg1"/>
                </a:solidFill>
                <a:cs typeface="Calibri"/>
              </a:rPr>
              <a:t>By: Liam  </a:t>
            </a:r>
          </a:p>
        </p:txBody>
      </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25C81802-BB5C-4834-8127-51383406BC82}"/>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23289" b="9091"/>
          <a:stretch/>
        </p:blipFill>
        <p:spPr>
          <a:xfrm>
            <a:off x="3522468" y="10"/>
            <a:ext cx="8669532" cy="6857990"/>
          </a:xfrm>
          <a:prstGeom prst="rect">
            <a:avLst/>
          </a:prstGeom>
        </p:spPr>
      </p:pic>
      <p:sp>
        <p:nvSpPr>
          <p:cNvPr id="12" name="Rectangle 11">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117D1D2-36EC-4AC0-94F1-E8B5045C9B47}"/>
              </a:ext>
            </a:extLst>
          </p:cNvPr>
          <p:cNvSpPr>
            <a:spLocks noGrp="1"/>
          </p:cNvSpPr>
          <p:nvPr>
            <p:ph type="title"/>
          </p:nvPr>
        </p:nvSpPr>
        <p:spPr>
          <a:xfrm>
            <a:off x="371094" y="1161288"/>
            <a:ext cx="3438144" cy="1124712"/>
          </a:xfrm>
        </p:spPr>
        <p:txBody>
          <a:bodyPr anchor="b">
            <a:normAutofit/>
          </a:bodyPr>
          <a:lstStyle/>
          <a:p>
            <a:r>
              <a:rPr lang="en-US" sz="2400">
                <a:cs typeface="Calibri Light"/>
              </a:rPr>
              <a:t>1. How expansive is this person's digital footprint. </a:t>
            </a: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BD3279F-80C3-498F-98D2-9F5F9372ECA6}"/>
              </a:ext>
            </a:extLst>
          </p:cNvPr>
          <p:cNvSpPr>
            <a:spLocks noGrp="1"/>
          </p:cNvSpPr>
          <p:nvPr>
            <p:ph idx="1"/>
          </p:nvPr>
        </p:nvSpPr>
        <p:spPr>
          <a:xfrm>
            <a:off x="371094" y="2718054"/>
            <a:ext cx="3438906" cy="3207258"/>
          </a:xfrm>
        </p:spPr>
        <p:txBody>
          <a:bodyPr vert="horz" lIns="91440" tIns="45720" rIns="91440" bIns="45720" rtlCol="0" anchor="t">
            <a:normAutofit/>
          </a:bodyPr>
          <a:lstStyle/>
          <a:p>
            <a:pPr marL="0" indent="0">
              <a:buNone/>
            </a:pPr>
            <a:r>
              <a:rPr lang="en-US" sz="1400" dirty="0">
                <a:cs typeface="Calibri"/>
              </a:rPr>
              <a:t>Tom Holland, a famous actor posts on Instagram and twitter.</a:t>
            </a:r>
            <a:endParaRPr lang="en-US" sz="1400" dirty="0"/>
          </a:p>
          <a:p>
            <a:pPr marL="0" indent="0">
              <a:buNone/>
            </a:pPr>
            <a:r>
              <a:rPr lang="en-US" sz="1400" dirty="0">
                <a:cs typeface="Calibri"/>
              </a:rPr>
              <a:t>He explained why he's careful about sharing his life on social media.</a:t>
            </a:r>
          </a:p>
          <a:p>
            <a:pPr marL="0" indent="0">
              <a:buNone/>
            </a:pPr>
            <a:r>
              <a:rPr lang="en-US" sz="1400" dirty="0">
                <a:cs typeface="Calibri"/>
              </a:rPr>
              <a:t>He stated that if it were up to him, he would quit social media altogether. He thinks Marvel and Sony wouldn’t be happy. </a:t>
            </a:r>
            <a:endParaRPr lang="en-US" sz="1400" dirty="0"/>
          </a:p>
          <a:p>
            <a:pPr marL="0" indent="0">
              <a:buNone/>
            </a:pPr>
            <a:r>
              <a:rPr lang="en-US" sz="1400" dirty="0">
                <a:cs typeface="Calibri"/>
              </a:rPr>
              <a:t>He doesn’t post often, but he does post  pictures of himself acting, pictures at special events where he is celebrating his new movies, and pictures of his personal life. </a:t>
            </a:r>
            <a:endParaRPr lang="en-US" sz="1400" dirty="0"/>
          </a:p>
          <a:p>
            <a:endParaRPr lang="en-US" sz="1400" dirty="0">
              <a:cs typeface="Calibri"/>
            </a:endParaRPr>
          </a:p>
          <a:p>
            <a:endParaRPr lang="en-US" sz="1400" dirty="0">
              <a:cs typeface="Calibri"/>
            </a:endParaRPr>
          </a:p>
        </p:txBody>
      </p:sp>
      <p:sp>
        <p:nvSpPr>
          <p:cNvPr id="5" name="TextBox 4">
            <a:extLst>
              <a:ext uri="{FF2B5EF4-FFF2-40B4-BE49-F238E27FC236}">
                <a16:creationId xmlns:a16="http://schemas.microsoft.com/office/drawing/2014/main" id="{9CCE873B-7A6C-428E-97F0-402071739EA1}"/>
              </a:ext>
            </a:extLst>
          </p:cNvPr>
          <p:cNvSpPr txBox="1"/>
          <p:nvPr/>
        </p:nvSpPr>
        <p:spPr>
          <a:xfrm>
            <a:off x="9737482" y="6657945"/>
            <a:ext cx="245451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BY-SA-NC</a:t>
            </a:r>
            <a:r>
              <a:rPr lang="en-US" sz="700">
                <a:solidFill>
                  <a:srgbClr val="FFFFFF"/>
                </a:solidFill>
              </a:rPr>
              <a:t>.</a:t>
            </a:r>
          </a:p>
        </p:txBody>
      </p:sp>
    </p:spTree>
    <p:extLst>
      <p:ext uri="{BB962C8B-B14F-4D97-AF65-F5344CB8AC3E}">
        <p14:creationId xmlns:p14="http://schemas.microsoft.com/office/powerpoint/2010/main" val="333770839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E1F2A893-D533-43C1-86C8-2EA2DB0A395A}"/>
              </a:ext>
            </a:extLst>
          </p:cNvPr>
          <p:cNvSpPr>
            <a:spLocks noGrp="1"/>
          </p:cNvSpPr>
          <p:nvPr>
            <p:ph type="title"/>
          </p:nvPr>
        </p:nvSpPr>
        <p:spPr>
          <a:xfrm>
            <a:off x="838200" y="448721"/>
            <a:ext cx="4707671" cy="1225650"/>
          </a:xfrm>
        </p:spPr>
        <p:txBody>
          <a:bodyPr anchor="b">
            <a:normAutofit/>
          </a:bodyPr>
          <a:lstStyle/>
          <a:p>
            <a:r>
              <a:rPr lang="en-US" sz="2900">
                <a:solidFill>
                  <a:schemeClr val="bg1"/>
                </a:solidFill>
                <a:cs typeface="Calibri Light"/>
              </a:rPr>
              <a:t>2. What protections does this person put on their accounts? </a:t>
            </a:r>
            <a:endParaRPr lang="en-US" sz="2900">
              <a:solidFill>
                <a:schemeClr val="bg1"/>
              </a:solidFill>
            </a:endParaRPr>
          </a:p>
        </p:txBody>
      </p:sp>
      <p:cxnSp>
        <p:nvCxnSpPr>
          <p:cNvPr id="11" name="Straight Connector 10">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AEA3A5D-10CB-4865-890C-B9BE9BE5910F}"/>
              </a:ext>
            </a:extLst>
          </p:cNvPr>
          <p:cNvSpPr>
            <a:spLocks noGrp="1"/>
          </p:cNvSpPr>
          <p:nvPr>
            <p:ph idx="1"/>
          </p:nvPr>
        </p:nvSpPr>
        <p:spPr>
          <a:xfrm>
            <a:off x="897769" y="1909192"/>
            <a:ext cx="4586513" cy="3647710"/>
          </a:xfrm>
        </p:spPr>
        <p:txBody>
          <a:bodyPr vert="horz" lIns="91440" tIns="45720" rIns="91440" bIns="45720" rtlCol="0">
            <a:normAutofit/>
          </a:bodyPr>
          <a:lstStyle/>
          <a:p>
            <a:pPr marL="0" indent="0">
              <a:buNone/>
            </a:pPr>
            <a:r>
              <a:rPr lang="en-US" sz="2000" dirty="0">
                <a:solidFill>
                  <a:schemeClr val="bg1"/>
                </a:solidFill>
                <a:cs typeface="Calibri"/>
              </a:rPr>
              <a:t>Tom Hollands Instagram account is public, which means anyone can follow him. </a:t>
            </a:r>
          </a:p>
          <a:p>
            <a:pPr marL="0" indent="0">
              <a:buNone/>
            </a:pPr>
            <a:r>
              <a:rPr lang="en-US" sz="2000" dirty="0">
                <a:solidFill>
                  <a:schemeClr val="bg1"/>
                </a:solidFill>
                <a:cs typeface="Calibri"/>
              </a:rPr>
              <a:t>He doesn’t have any history of getting hacked into his social media accounts, and most of his personal information hasn’t been revealed. Although paparazzi has taken some photos that revealed who he is dating, which is a bit of an invasion of privacy. </a:t>
            </a:r>
          </a:p>
        </p:txBody>
      </p:sp>
      <p:cxnSp>
        <p:nvCxnSpPr>
          <p:cNvPr id="13" name="Straight Connector 12">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4">
            <a:extLst>
              <a:ext uri="{FF2B5EF4-FFF2-40B4-BE49-F238E27FC236}">
                <a16:creationId xmlns:a16="http://schemas.microsoft.com/office/drawing/2014/main" id="{E01BF339-2493-49FD-9D11-877144048B5F}"/>
              </a:ext>
            </a:extLst>
          </p:cNvPr>
          <p:cNvPicPr>
            <a:picLocks noChangeAspect="1"/>
          </p:cNvPicPr>
          <p:nvPr/>
        </p:nvPicPr>
        <p:blipFill rotWithShape="1">
          <a:blip r:embed="rId2"/>
          <a:srcRect l="2993" r="41853" b="-1"/>
          <a:stretch/>
        </p:blipFill>
        <p:spPr>
          <a:xfrm>
            <a:off x="6525453" y="10"/>
            <a:ext cx="5666547" cy="6857990"/>
          </a:xfrm>
          <a:prstGeom prst="rect">
            <a:avLst/>
          </a:prstGeom>
        </p:spPr>
      </p:pic>
    </p:spTree>
    <p:extLst>
      <p:ext uri="{BB962C8B-B14F-4D97-AF65-F5344CB8AC3E}">
        <p14:creationId xmlns:p14="http://schemas.microsoft.com/office/powerpoint/2010/main" val="2217908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7268B7F2-00FF-4D9F-9F12-F220AD39E771}"/>
              </a:ext>
            </a:extLst>
          </p:cNvPr>
          <p:cNvPicPr>
            <a:picLocks noChangeAspect="1"/>
          </p:cNvPicPr>
          <p:nvPr/>
        </p:nvPicPr>
        <p:blipFill rotWithShape="1">
          <a:blip r:embed="rId2"/>
          <a:srcRect r="23289" b="9091"/>
          <a:stretch/>
        </p:blipFill>
        <p:spPr>
          <a:xfrm>
            <a:off x="3522468" y="10"/>
            <a:ext cx="8669532" cy="6857990"/>
          </a:xfrm>
          <a:prstGeom prst="rect">
            <a:avLst/>
          </a:prstGeom>
        </p:spPr>
      </p:pic>
      <p:sp>
        <p:nvSpPr>
          <p:cNvPr id="20" name="Rectangle 19">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506E8C7-6AC2-48C4-AE7C-3F7606FBE464}"/>
              </a:ext>
            </a:extLst>
          </p:cNvPr>
          <p:cNvSpPr>
            <a:spLocks noGrp="1"/>
          </p:cNvSpPr>
          <p:nvPr>
            <p:ph type="title"/>
          </p:nvPr>
        </p:nvSpPr>
        <p:spPr>
          <a:xfrm>
            <a:off x="371094" y="1161288"/>
            <a:ext cx="3438144" cy="1124712"/>
          </a:xfrm>
        </p:spPr>
        <p:txBody>
          <a:bodyPr anchor="b">
            <a:normAutofit/>
          </a:bodyPr>
          <a:lstStyle/>
          <a:p>
            <a:r>
              <a:rPr lang="en-US" sz="1800">
                <a:cs typeface="Calibri Light"/>
              </a:rPr>
              <a:t>3. What information do they want you to see? What information do they keep private? </a:t>
            </a:r>
            <a:endParaRPr lang="en-US" sz="1800"/>
          </a:p>
        </p:txBody>
      </p:sp>
      <p:sp>
        <p:nvSpPr>
          <p:cNvPr id="22" name="Rectangle 21">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8810D93-0B15-4C95-BF24-651F3D11F274}"/>
              </a:ext>
            </a:extLst>
          </p:cNvPr>
          <p:cNvSpPr>
            <a:spLocks noGrp="1"/>
          </p:cNvSpPr>
          <p:nvPr>
            <p:ph idx="1"/>
          </p:nvPr>
        </p:nvSpPr>
        <p:spPr>
          <a:xfrm>
            <a:off x="371094" y="2718054"/>
            <a:ext cx="3438906" cy="3207258"/>
          </a:xfrm>
        </p:spPr>
        <p:txBody>
          <a:bodyPr vert="horz" lIns="91440" tIns="45720" rIns="91440" bIns="45720" rtlCol="0" anchor="t">
            <a:normAutofit/>
          </a:bodyPr>
          <a:lstStyle/>
          <a:p>
            <a:pPr marL="0" indent="0">
              <a:buNone/>
            </a:pPr>
            <a:r>
              <a:rPr lang="en-US" sz="1700" dirty="0">
                <a:cs typeface="Calibri"/>
              </a:rPr>
              <a:t>He wants people to view his new movie trailers, and pictures of his new movies. </a:t>
            </a:r>
          </a:p>
          <a:p>
            <a:pPr marL="0" indent="0">
              <a:buNone/>
            </a:pPr>
            <a:r>
              <a:rPr lang="en-US" sz="1700" dirty="0">
                <a:cs typeface="Calibri"/>
              </a:rPr>
              <a:t>Tom Holland keeps some of his personal life private, but does post occasional photos of him with friends, and when he is on vacation. </a:t>
            </a:r>
          </a:p>
        </p:txBody>
      </p:sp>
    </p:spTree>
    <p:extLst>
      <p:ext uri="{BB962C8B-B14F-4D97-AF65-F5344CB8AC3E}">
        <p14:creationId xmlns:p14="http://schemas.microsoft.com/office/powerpoint/2010/main" val="227226590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43B4FD86-0EA5-4F8C-8513-449A73AA6E28}"/>
              </a:ext>
            </a:extLst>
          </p:cNvPr>
          <p:cNvPicPr>
            <a:picLocks noChangeAspect="1"/>
          </p:cNvPicPr>
          <p:nvPr/>
        </p:nvPicPr>
        <p:blipFill rotWithShape="1">
          <a:blip r:embed="rId2">
            <a:alphaModFix amt="40000"/>
          </a:blip>
          <a:srcRect b="881"/>
          <a:stretch/>
        </p:blipFill>
        <p:spPr>
          <a:xfrm>
            <a:off x="20" y="10"/>
            <a:ext cx="12191979" cy="6857990"/>
          </a:xfrm>
          <a:prstGeom prst="rect">
            <a:avLst/>
          </a:prstGeom>
        </p:spPr>
      </p:pic>
      <p:sp>
        <p:nvSpPr>
          <p:cNvPr id="2" name="Title 1">
            <a:extLst>
              <a:ext uri="{FF2B5EF4-FFF2-40B4-BE49-F238E27FC236}">
                <a16:creationId xmlns:a16="http://schemas.microsoft.com/office/drawing/2014/main" id="{46D06DDE-6BF5-4657-B4CC-BAC331367DA2}"/>
              </a:ext>
            </a:extLst>
          </p:cNvPr>
          <p:cNvSpPr>
            <a:spLocks noGrp="1"/>
          </p:cNvSpPr>
          <p:nvPr>
            <p:ph type="title"/>
          </p:nvPr>
        </p:nvSpPr>
        <p:spPr>
          <a:xfrm>
            <a:off x="841249" y="941832"/>
            <a:ext cx="10506456" cy="2057400"/>
          </a:xfrm>
        </p:spPr>
        <p:txBody>
          <a:bodyPr anchor="b">
            <a:normAutofit/>
          </a:bodyPr>
          <a:lstStyle/>
          <a:p>
            <a:r>
              <a:rPr lang="en-US" sz="5000">
                <a:cs typeface="Calibri Light"/>
              </a:rPr>
              <a:t>4. Is this person an example of an over sharer? </a:t>
            </a:r>
            <a:endParaRPr lang="en-US" sz="5000"/>
          </a:p>
        </p:txBody>
      </p:sp>
      <p:sp>
        <p:nvSpPr>
          <p:cNvPr id="11" name="Rectangle 1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F139A2E-73B4-4F72-9CC0-8A14A07AF86D}"/>
              </a:ext>
            </a:extLst>
          </p:cNvPr>
          <p:cNvSpPr>
            <a:spLocks noGrp="1"/>
          </p:cNvSpPr>
          <p:nvPr>
            <p:ph idx="1"/>
          </p:nvPr>
        </p:nvSpPr>
        <p:spPr>
          <a:xfrm>
            <a:off x="841248" y="3502152"/>
            <a:ext cx="10506456" cy="2670048"/>
          </a:xfrm>
        </p:spPr>
        <p:txBody>
          <a:bodyPr vert="horz" lIns="91440" tIns="45720" rIns="91440" bIns="45720" rtlCol="0">
            <a:normAutofit/>
          </a:bodyPr>
          <a:lstStyle/>
          <a:p>
            <a:pPr marL="0" indent="0">
              <a:buNone/>
            </a:pPr>
            <a:r>
              <a:rPr lang="en-US" sz="1900" dirty="0">
                <a:cs typeface="Calibri"/>
              </a:rPr>
              <a:t>I don’t think Tom Holland is an example of an over sharer because he doesn’t reveal too much about his personal life. </a:t>
            </a:r>
          </a:p>
          <a:p>
            <a:pPr marL="0" indent="0">
              <a:buNone/>
            </a:pPr>
            <a:r>
              <a:rPr lang="en-US" sz="1900" dirty="0">
                <a:cs typeface="Calibri"/>
              </a:rPr>
              <a:t>Like many famous actors he does post talking about his new movie releases and posts photos of himself. </a:t>
            </a:r>
          </a:p>
          <a:p>
            <a:pPr marL="0" indent="0">
              <a:buNone/>
            </a:pPr>
            <a:r>
              <a:rPr lang="en-US" sz="1900" dirty="0">
                <a:cs typeface="Calibri"/>
              </a:rPr>
              <a:t>I don’t feel he overshares anything personal and posts mostly with people he's close to. There was a time when Tom Holland accidently leaked an Avengers Infinity War poster before the trailer and date were released to the public. This was  on his Instagram live video in 2017. </a:t>
            </a:r>
          </a:p>
          <a:p>
            <a:pPr marL="0" indent="0">
              <a:buNone/>
            </a:pPr>
            <a:r>
              <a:rPr lang="en-US" sz="1900" dirty="0">
                <a:cs typeface="Calibri"/>
              </a:rPr>
              <a:t>The link to the video: </a:t>
            </a:r>
            <a:r>
              <a:rPr lang="en-US" sz="1900" dirty="0">
                <a:ea typeface="+mn-lt"/>
                <a:cs typeface="+mn-lt"/>
                <a:hlinkClick r:id="rId3"/>
              </a:rPr>
              <a:t>https://www.youtube.com/watch?v=FKFy_pyK7E8</a:t>
            </a:r>
            <a:r>
              <a:rPr lang="en-US" sz="1900" dirty="0">
                <a:ea typeface="+mn-lt"/>
                <a:cs typeface="+mn-lt"/>
              </a:rPr>
              <a:t> </a:t>
            </a:r>
            <a:endParaRPr lang="en-US" sz="1900" dirty="0">
              <a:cs typeface="Calibri"/>
            </a:endParaRPr>
          </a:p>
        </p:txBody>
      </p:sp>
    </p:spTree>
    <p:extLst>
      <p:ext uri="{BB962C8B-B14F-4D97-AF65-F5344CB8AC3E}">
        <p14:creationId xmlns:p14="http://schemas.microsoft.com/office/powerpoint/2010/main" val="195734538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130F19C1-F87E-4A74-9087-A5433AAC21A7}"/>
              </a:ext>
            </a:extLst>
          </p:cNvPr>
          <p:cNvSpPr>
            <a:spLocks noGrp="1"/>
          </p:cNvSpPr>
          <p:nvPr>
            <p:ph type="title"/>
          </p:nvPr>
        </p:nvSpPr>
        <p:spPr>
          <a:xfrm>
            <a:off x="838200" y="448721"/>
            <a:ext cx="4707671" cy="1225650"/>
          </a:xfrm>
        </p:spPr>
        <p:txBody>
          <a:bodyPr anchor="b">
            <a:normAutofit/>
          </a:bodyPr>
          <a:lstStyle/>
          <a:p>
            <a:r>
              <a:rPr lang="en-US" sz="2700">
                <a:solidFill>
                  <a:schemeClr val="bg1"/>
                </a:solidFill>
                <a:cs typeface="Calibri Light"/>
              </a:rPr>
              <a:t>5. What advice would you give to this person about their digital footprint? </a:t>
            </a:r>
            <a:endParaRPr lang="en-US" sz="2700">
              <a:solidFill>
                <a:schemeClr val="bg1"/>
              </a:solidFill>
            </a:endParaRPr>
          </a:p>
        </p:txBody>
      </p:sp>
      <p:cxnSp>
        <p:nvCxnSpPr>
          <p:cNvPr id="11" name="Straight Connector 10">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60CF56F-5234-4C0A-A5F6-7BA0F7002307}"/>
              </a:ext>
            </a:extLst>
          </p:cNvPr>
          <p:cNvSpPr>
            <a:spLocks noGrp="1"/>
          </p:cNvSpPr>
          <p:nvPr>
            <p:ph idx="1"/>
          </p:nvPr>
        </p:nvSpPr>
        <p:spPr>
          <a:xfrm>
            <a:off x="897769" y="1909192"/>
            <a:ext cx="4586513" cy="3647710"/>
          </a:xfrm>
        </p:spPr>
        <p:txBody>
          <a:bodyPr vert="horz" lIns="91440" tIns="45720" rIns="91440" bIns="45720" rtlCol="0">
            <a:normAutofit/>
          </a:bodyPr>
          <a:lstStyle/>
          <a:p>
            <a:pPr marL="0" indent="0">
              <a:buNone/>
            </a:pPr>
            <a:r>
              <a:rPr lang="en-US" sz="2000" dirty="0">
                <a:solidFill>
                  <a:schemeClr val="bg1"/>
                </a:solidFill>
                <a:cs typeface="Calibri"/>
              </a:rPr>
              <a:t>My advice would be to continue being a kind and positive social role model to the fans of spiderman. Its courageous to see a younger actor to be engaged in social media but express that there are more important things in life. </a:t>
            </a:r>
          </a:p>
        </p:txBody>
      </p:sp>
      <p:cxnSp>
        <p:nvCxnSpPr>
          <p:cNvPr id="13" name="Straight Connector 12">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4">
            <a:extLst>
              <a:ext uri="{FF2B5EF4-FFF2-40B4-BE49-F238E27FC236}">
                <a16:creationId xmlns:a16="http://schemas.microsoft.com/office/drawing/2014/main" id="{B5DAA0E4-C2E3-42B0-8E3E-986A72248E9D}"/>
              </a:ext>
            </a:extLst>
          </p:cNvPr>
          <p:cNvPicPr>
            <a:picLocks noChangeAspect="1"/>
          </p:cNvPicPr>
          <p:nvPr/>
        </p:nvPicPr>
        <p:blipFill rotWithShape="1">
          <a:blip r:embed="rId2"/>
          <a:srcRect t="524" r="1" b="16574"/>
          <a:stretch/>
        </p:blipFill>
        <p:spPr>
          <a:xfrm>
            <a:off x="6525453" y="10"/>
            <a:ext cx="5666547" cy="6857990"/>
          </a:xfrm>
          <a:prstGeom prst="rect">
            <a:avLst/>
          </a:prstGeom>
        </p:spPr>
      </p:pic>
    </p:spTree>
    <p:extLst>
      <p:ext uri="{BB962C8B-B14F-4D97-AF65-F5344CB8AC3E}">
        <p14:creationId xmlns:p14="http://schemas.microsoft.com/office/powerpoint/2010/main" val="26985870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TotalTime>
  <Words>433</Words>
  <Application>Microsoft Office PowerPoint</Application>
  <PresentationFormat>Widescreen</PresentationFormat>
  <Paragraphs>21</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Digital footprint on Tom Holland </vt:lpstr>
      <vt:lpstr>1. How expansive is this person's digital footprint. </vt:lpstr>
      <vt:lpstr>2. What protections does this person put on their accounts? </vt:lpstr>
      <vt:lpstr>3. What information do they want you to see? What information do they keep private? </vt:lpstr>
      <vt:lpstr>4. Is this person an example of an over sharer? </vt:lpstr>
      <vt:lpstr>5. What advice would you give to this person about their digital footprint?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130S-Commerford, Liam</cp:lastModifiedBy>
  <cp:revision>233</cp:revision>
  <dcterms:created xsi:type="dcterms:W3CDTF">2021-12-21T05:13:49Z</dcterms:created>
  <dcterms:modified xsi:type="dcterms:W3CDTF">2021-12-24T01:44:39Z</dcterms:modified>
</cp:coreProperties>
</file>