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863FA-62F8-48BF-A758-2EB3EFEC1F4C}" v="3617" dt="2021-06-22T06:03:46.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30S-Moradi, Parsa" userId="S::130-pmoradi@sd43.bc.ca::b2ccf653-ae7d-4a15-a566-5d96ab918e4e" providerId="AD" clId="Web-{05B863FA-62F8-48BF-A758-2EB3EFEC1F4C}"/>
    <pc:docChg chg="addSld modSld addMainMaster delMainMaster">
      <pc:chgData name="130S-Moradi, Parsa" userId="S::130-pmoradi@sd43.bc.ca::b2ccf653-ae7d-4a15-a566-5d96ab918e4e" providerId="AD" clId="Web-{05B863FA-62F8-48BF-A758-2EB3EFEC1F4C}" dt="2021-06-22T06:03:51.519" v="1749"/>
      <pc:docMkLst>
        <pc:docMk/>
      </pc:docMkLst>
      <pc:sldChg chg="addSp delSp modSp mod setBg modClrScheme chgLayout">
        <pc:chgData name="130S-Moradi, Parsa" userId="S::130-pmoradi@sd43.bc.ca::b2ccf653-ae7d-4a15-a566-5d96ab918e4e" providerId="AD" clId="Web-{05B863FA-62F8-48BF-A758-2EB3EFEC1F4C}" dt="2021-06-22T04:44:47.712" v="84"/>
        <pc:sldMkLst>
          <pc:docMk/>
          <pc:sldMk cId="109857222" sldId="256"/>
        </pc:sldMkLst>
        <pc:spChg chg="mod">
          <ac:chgData name="130S-Moradi, Parsa" userId="S::130-pmoradi@sd43.bc.ca::b2ccf653-ae7d-4a15-a566-5d96ab918e4e" providerId="AD" clId="Web-{05B863FA-62F8-48BF-A758-2EB3EFEC1F4C}" dt="2021-06-22T04:44:47.712" v="84"/>
          <ac:spMkLst>
            <pc:docMk/>
            <pc:sldMk cId="109857222" sldId="256"/>
            <ac:spMk id="2" creationId="{00000000-0000-0000-0000-000000000000}"/>
          </ac:spMkLst>
        </pc:spChg>
        <pc:spChg chg="mod">
          <ac:chgData name="130S-Moradi, Parsa" userId="S::130-pmoradi@sd43.bc.ca::b2ccf653-ae7d-4a15-a566-5d96ab918e4e" providerId="AD" clId="Web-{05B863FA-62F8-48BF-A758-2EB3EFEC1F4C}" dt="2021-06-22T04:44:47.712" v="84"/>
          <ac:spMkLst>
            <pc:docMk/>
            <pc:sldMk cId="109857222" sldId="256"/>
            <ac:spMk id="3" creationId="{00000000-0000-0000-0000-000000000000}"/>
          </ac:spMkLst>
        </pc:spChg>
        <pc:spChg chg="add del mod">
          <ac:chgData name="130S-Moradi, Parsa" userId="S::130-pmoradi@sd43.bc.ca::b2ccf653-ae7d-4a15-a566-5d96ab918e4e" providerId="AD" clId="Web-{05B863FA-62F8-48BF-A758-2EB3EFEC1F4C}" dt="2021-06-22T04:44:23.743" v="80"/>
          <ac:spMkLst>
            <pc:docMk/>
            <pc:sldMk cId="109857222" sldId="256"/>
            <ac:spMk id="5" creationId="{A04841B2-41F9-4479-BF47-54E115C2BA0A}"/>
          </ac:spMkLst>
        </pc:spChg>
        <pc:spChg chg="add">
          <ac:chgData name="130S-Moradi, Parsa" userId="S::130-pmoradi@sd43.bc.ca::b2ccf653-ae7d-4a15-a566-5d96ab918e4e" providerId="AD" clId="Web-{05B863FA-62F8-48BF-A758-2EB3EFEC1F4C}" dt="2021-06-22T04:44:47.712" v="84"/>
          <ac:spMkLst>
            <pc:docMk/>
            <pc:sldMk cId="109857222" sldId="256"/>
            <ac:spMk id="7" creationId="{9B37791B-B040-4694-BFDC-8DD132D86E8E}"/>
          </ac:spMkLst>
        </pc:spChg>
        <pc:spChg chg="add del">
          <ac:chgData name="130S-Moradi, Parsa" userId="S::130-pmoradi@sd43.bc.ca::b2ccf653-ae7d-4a15-a566-5d96ab918e4e" providerId="AD" clId="Web-{05B863FA-62F8-48BF-A758-2EB3EFEC1F4C}" dt="2021-06-22T04:44:47.634" v="83"/>
          <ac:spMkLst>
            <pc:docMk/>
            <pc:sldMk cId="109857222" sldId="256"/>
            <ac:spMk id="9" creationId="{81BC67A1-175E-439E-85E2-88911C119814}"/>
          </ac:spMkLst>
        </pc:spChg>
        <pc:spChg chg="add del">
          <ac:chgData name="130S-Moradi, Parsa" userId="S::130-pmoradi@sd43.bc.ca::b2ccf653-ae7d-4a15-a566-5d96ab918e4e" providerId="AD" clId="Web-{05B863FA-62F8-48BF-A758-2EB3EFEC1F4C}" dt="2021-06-22T04:44:47.634" v="83"/>
          <ac:spMkLst>
            <pc:docMk/>
            <pc:sldMk cId="109857222" sldId="256"/>
            <ac:spMk id="11" creationId="{94A7B82C-30F1-42B4-BE36-3DB42DD517D1}"/>
          </ac:spMkLst>
        </pc:spChg>
        <pc:spChg chg="add del">
          <ac:chgData name="130S-Moradi, Parsa" userId="S::130-pmoradi@sd43.bc.ca::b2ccf653-ae7d-4a15-a566-5d96ab918e4e" providerId="AD" clId="Web-{05B863FA-62F8-48BF-A758-2EB3EFEC1F4C}" dt="2021-06-22T04:44:47.634" v="83"/>
          <ac:spMkLst>
            <pc:docMk/>
            <pc:sldMk cId="109857222" sldId="256"/>
            <ac:spMk id="13" creationId="{43CA1578-CEEB-41BB-8068-C0DA02C36C52}"/>
          </ac:spMkLst>
        </pc:spChg>
        <pc:grpChg chg="add">
          <ac:chgData name="130S-Moradi, Parsa" userId="S::130-pmoradi@sd43.bc.ca::b2ccf653-ae7d-4a15-a566-5d96ab918e4e" providerId="AD" clId="Web-{05B863FA-62F8-48BF-A758-2EB3EFEC1F4C}" dt="2021-06-22T04:44:47.712" v="84"/>
          <ac:grpSpMkLst>
            <pc:docMk/>
            <pc:sldMk cId="109857222" sldId="256"/>
            <ac:grpSpMk id="10" creationId="{A7900967-84CA-47B4-9F1C-E787BAC1496A}"/>
          </ac:grpSpMkLst>
        </pc:grpChg>
        <pc:grpChg chg="add del">
          <ac:chgData name="130S-Moradi, Parsa" userId="S::130-pmoradi@sd43.bc.ca::b2ccf653-ae7d-4a15-a566-5d96ab918e4e" providerId="AD" clId="Web-{05B863FA-62F8-48BF-A758-2EB3EFEC1F4C}" dt="2021-06-22T04:44:47.634" v="83"/>
          <ac:grpSpMkLst>
            <pc:docMk/>
            <pc:sldMk cId="109857222" sldId="256"/>
            <ac:grpSpMk id="15" creationId="{7DF11618-754F-4C58-94AD-F7AA3530D6AF}"/>
          </ac:grpSpMkLst>
        </pc:grpChg>
        <pc:grpChg chg="add del">
          <ac:chgData name="130S-Moradi, Parsa" userId="S::130-pmoradi@sd43.bc.ca::b2ccf653-ae7d-4a15-a566-5d96ab918e4e" providerId="AD" clId="Web-{05B863FA-62F8-48BF-A758-2EB3EFEC1F4C}" dt="2021-06-22T04:44:47.634" v="83"/>
          <ac:grpSpMkLst>
            <pc:docMk/>
            <pc:sldMk cId="109857222" sldId="256"/>
            <ac:grpSpMk id="41" creationId="{A5761FD8-9CFD-4F5A-AB69-F179306BCD09}"/>
          </ac:grpSpMkLst>
        </pc:grpChg>
        <pc:grpChg chg="add del">
          <ac:chgData name="130S-Moradi, Parsa" userId="S::130-pmoradi@sd43.bc.ca::b2ccf653-ae7d-4a15-a566-5d96ab918e4e" providerId="AD" clId="Web-{05B863FA-62F8-48BF-A758-2EB3EFEC1F4C}" dt="2021-06-22T04:44:47.634" v="83"/>
          <ac:grpSpMkLst>
            <pc:docMk/>
            <pc:sldMk cId="109857222" sldId="256"/>
            <ac:grpSpMk id="52" creationId="{361195DA-BFB4-4917-BAFD-7D3D669EFA86}"/>
          </ac:grpSpMkLst>
        </pc:grpChg>
        <pc:picChg chg="add del mod">
          <ac:chgData name="130S-Moradi, Parsa" userId="S::130-pmoradi@sd43.bc.ca::b2ccf653-ae7d-4a15-a566-5d96ab918e4e" providerId="AD" clId="Web-{05B863FA-62F8-48BF-A758-2EB3EFEC1F4C}" dt="2021-06-22T04:44:23.743" v="81"/>
          <ac:picMkLst>
            <pc:docMk/>
            <pc:sldMk cId="109857222" sldId="256"/>
            <ac:picMk id="4" creationId="{5B27A576-E225-43BA-BD33-F4E73D29B02F}"/>
          </ac:picMkLst>
        </pc:picChg>
        <pc:picChg chg="add del">
          <ac:chgData name="130S-Moradi, Parsa" userId="S::130-pmoradi@sd43.bc.ca::b2ccf653-ae7d-4a15-a566-5d96ab918e4e" providerId="AD" clId="Web-{05B863FA-62F8-48BF-A758-2EB3EFEC1F4C}" dt="2021-06-22T04:44:47.634" v="83"/>
          <ac:picMkLst>
            <pc:docMk/>
            <pc:sldMk cId="109857222" sldId="256"/>
            <ac:picMk id="6" creationId="{DC90E30B-1D3B-492C-80C5-A238762CF6DB}"/>
          </ac:picMkLst>
        </pc:picChg>
        <pc:picChg chg="add">
          <ac:chgData name="130S-Moradi, Parsa" userId="S::130-pmoradi@sd43.bc.ca::b2ccf653-ae7d-4a15-a566-5d96ab918e4e" providerId="AD" clId="Web-{05B863FA-62F8-48BF-A758-2EB3EFEC1F4C}" dt="2021-06-22T04:44:47.712" v="84"/>
          <ac:picMkLst>
            <pc:docMk/>
            <pc:sldMk cId="109857222" sldId="256"/>
            <ac:picMk id="8" creationId="{FEEF11CC-D8A6-444B-A8BF-5409DF9BE557}"/>
          </ac:picMkLst>
        </pc:picChg>
      </pc:sldChg>
      <pc:sldChg chg="addSp delSp modSp new mod setBg">
        <pc:chgData name="130S-Moradi, Parsa" userId="S::130-pmoradi@sd43.bc.ca::b2ccf653-ae7d-4a15-a566-5d96ab918e4e" providerId="AD" clId="Web-{05B863FA-62F8-48BF-A758-2EB3EFEC1F4C}" dt="2021-06-22T06:00:50.075" v="1737"/>
        <pc:sldMkLst>
          <pc:docMk/>
          <pc:sldMk cId="2322512795" sldId="257"/>
        </pc:sldMkLst>
        <pc:spChg chg="mod">
          <ac:chgData name="130S-Moradi, Parsa" userId="S::130-pmoradi@sd43.bc.ca::b2ccf653-ae7d-4a15-a566-5d96ab918e4e" providerId="AD" clId="Web-{05B863FA-62F8-48BF-A758-2EB3EFEC1F4C}" dt="2021-06-22T06:00:50.075" v="1737"/>
          <ac:spMkLst>
            <pc:docMk/>
            <pc:sldMk cId="2322512795" sldId="257"/>
            <ac:spMk id="2" creationId="{4185E356-0083-46D0-8A21-2ACF9944D46F}"/>
          </ac:spMkLst>
        </pc:spChg>
        <pc:spChg chg="mod">
          <ac:chgData name="130S-Moradi, Parsa" userId="S::130-pmoradi@sd43.bc.ca::b2ccf653-ae7d-4a15-a566-5d96ab918e4e" providerId="AD" clId="Web-{05B863FA-62F8-48BF-A758-2EB3EFEC1F4C}" dt="2021-06-22T06:00:50.075" v="1737"/>
          <ac:spMkLst>
            <pc:docMk/>
            <pc:sldMk cId="2322512795" sldId="257"/>
            <ac:spMk id="3" creationId="{3C1F926B-0456-40F9-AE4A-A182BB5C0AF7}"/>
          </ac:spMkLst>
        </pc:spChg>
        <pc:spChg chg="add del">
          <ac:chgData name="130S-Moradi, Parsa" userId="S::130-pmoradi@sd43.bc.ca::b2ccf653-ae7d-4a15-a566-5d96ab918e4e" providerId="AD" clId="Web-{05B863FA-62F8-48BF-A758-2EB3EFEC1F4C}" dt="2021-06-22T04:47:36.573" v="128"/>
          <ac:spMkLst>
            <pc:docMk/>
            <pc:sldMk cId="2322512795" sldId="257"/>
            <ac:spMk id="6" creationId="{9B37791B-B040-4694-BFDC-8DD132D86E8E}"/>
          </ac:spMkLst>
        </pc:spChg>
        <pc:spChg chg="add del">
          <ac:chgData name="130S-Moradi, Parsa" userId="S::130-pmoradi@sd43.bc.ca::b2ccf653-ae7d-4a15-a566-5d96ab918e4e" providerId="AD" clId="Web-{05B863FA-62F8-48BF-A758-2EB3EFEC1F4C}" dt="2021-06-22T04:47:36.573" v="128"/>
          <ac:spMkLst>
            <pc:docMk/>
            <pc:sldMk cId="2322512795" sldId="257"/>
            <ac:spMk id="8" creationId="{B9534082-2540-4B3D-8308-94E86AEC0AB3}"/>
          </ac:spMkLst>
        </pc:spChg>
        <pc:spChg chg="add del">
          <ac:chgData name="130S-Moradi, Parsa" userId="S::130-pmoradi@sd43.bc.ca::b2ccf653-ae7d-4a15-a566-5d96ab918e4e" providerId="AD" clId="Web-{05B863FA-62F8-48BF-A758-2EB3EFEC1F4C}" dt="2021-06-22T04:47:11.385" v="126"/>
          <ac:spMkLst>
            <pc:docMk/>
            <pc:sldMk cId="2322512795" sldId="257"/>
            <ac:spMk id="9" creationId="{9B37791B-B040-4694-BFDC-8DD132D86E8E}"/>
          </ac:spMkLst>
        </pc:spChg>
        <pc:spChg chg="add del">
          <ac:chgData name="130S-Moradi, Parsa" userId="S::130-pmoradi@sd43.bc.ca::b2ccf653-ae7d-4a15-a566-5d96ab918e4e" providerId="AD" clId="Web-{05B863FA-62F8-48BF-A758-2EB3EFEC1F4C}" dt="2021-06-22T06:00:50.075" v="1737"/>
          <ac:spMkLst>
            <pc:docMk/>
            <pc:sldMk cId="2322512795" sldId="257"/>
            <ac:spMk id="10" creationId="{1E12D6AD-7096-45BB-9C02-468B2704C158}"/>
          </ac:spMkLst>
        </pc:spChg>
        <pc:spChg chg="add del">
          <ac:chgData name="130S-Moradi, Parsa" userId="S::130-pmoradi@sd43.bc.ca::b2ccf653-ae7d-4a15-a566-5d96ab918e4e" providerId="AD" clId="Web-{05B863FA-62F8-48BF-A758-2EB3EFEC1F4C}" dt="2021-06-22T04:47:11.385" v="126"/>
          <ac:spMkLst>
            <pc:docMk/>
            <pc:sldMk cId="2322512795" sldId="257"/>
            <ac:spMk id="11" creationId="{A5761B15-C433-40FE-BB67-ECF17E50A618}"/>
          </ac:spMkLst>
        </pc:spChg>
        <pc:spChg chg="add del">
          <ac:chgData name="130S-Moradi, Parsa" userId="S::130-pmoradi@sd43.bc.ca::b2ccf653-ae7d-4a15-a566-5d96ab918e4e" providerId="AD" clId="Web-{05B863FA-62F8-48BF-A758-2EB3EFEC1F4C}" dt="2021-06-22T06:00:50.075" v="1737"/>
          <ac:spMkLst>
            <pc:docMk/>
            <pc:sldMk cId="2322512795" sldId="257"/>
            <ac:spMk id="12" creationId="{39953252-97DE-4766-B2F6-E4FDA2FDA6A5}"/>
          </ac:spMkLst>
        </pc:spChg>
        <pc:spChg chg="add del">
          <ac:chgData name="130S-Moradi, Parsa" userId="S::130-pmoradi@sd43.bc.ca::b2ccf653-ae7d-4a15-a566-5d96ab918e4e" providerId="AD" clId="Web-{05B863FA-62F8-48BF-A758-2EB3EFEC1F4C}" dt="2021-06-22T06:00:50.075" v="1737"/>
          <ac:spMkLst>
            <pc:docMk/>
            <pc:sldMk cId="2322512795" sldId="257"/>
            <ac:spMk id="13" creationId="{C5486FEF-95C5-433A-8B8C-9C07A3C3881D}"/>
          </ac:spMkLst>
        </pc:spChg>
        <pc:spChg chg="add">
          <ac:chgData name="130S-Moradi, Parsa" userId="S::130-pmoradi@sd43.bc.ca::b2ccf653-ae7d-4a15-a566-5d96ab918e4e" providerId="AD" clId="Web-{05B863FA-62F8-48BF-A758-2EB3EFEC1F4C}" dt="2021-06-22T06:00:50.075" v="1737"/>
          <ac:spMkLst>
            <pc:docMk/>
            <pc:sldMk cId="2322512795" sldId="257"/>
            <ac:spMk id="18" creationId="{9B37791B-B040-4694-BFDC-8DD132D86E8E}"/>
          </ac:spMkLst>
        </pc:spChg>
        <pc:grpChg chg="add">
          <ac:chgData name="130S-Moradi, Parsa" userId="S::130-pmoradi@sd43.bc.ca::b2ccf653-ae7d-4a15-a566-5d96ab918e4e" providerId="AD" clId="Web-{05B863FA-62F8-48BF-A758-2EB3EFEC1F4C}" dt="2021-06-22T06:00:50.075" v="1737"/>
          <ac:grpSpMkLst>
            <pc:docMk/>
            <pc:sldMk cId="2322512795" sldId="257"/>
            <ac:grpSpMk id="20" creationId="{564DEED3-BC52-4F15-8426-D33275CB0111}"/>
          </ac:grpSpMkLst>
        </pc:grpChg>
        <pc:picChg chg="add mod">
          <ac:chgData name="130S-Moradi, Parsa" userId="S::130-pmoradi@sd43.bc.ca::b2ccf653-ae7d-4a15-a566-5d96ab918e4e" providerId="AD" clId="Web-{05B863FA-62F8-48BF-A758-2EB3EFEC1F4C}" dt="2021-06-22T06:00:50.075" v="1737"/>
          <ac:picMkLst>
            <pc:docMk/>
            <pc:sldMk cId="2322512795" sldId="257"/>
            <ac:picMk id="4" creationId="{4503B682-5167-463A-A7CC-2518F3B46848}"/>
          </ac:picMkLst>
        </pc:picChg>
        <pc:picChg chg="add del">
          <ac:chgData name="130S-Moradi, Parsa" userId="S::130-pmoradi@sd43.bc.ca::b2ccf653-ae7d-4a15-a566-5d96ab918e4e" providerId="AD" clId="Web-{05B863FA-62F8-48BF-A758-2EB3EFEC1F4C}" dt="2021-06-22T04:47:11.385" v="126"/>
          <ac:picMkLst>
            <pc:docMk/>
            <pc:sldMk cId="2322512795" sldId="257"/>
            <ac:picMk id="5" creationId="{BCCA6A5B-BDF9-4ADF-9FB0-77864F23A4CF}"/>
          </ac:picMkLst>
        </pc:picChg>
        <pc:picChg chg="add del">
          <ac:chgData name="130S-Moradi, Parsa" userId="S::130-pmoradi@sd43.bc.ca::b2ccf653-ae7d-4a15-a566-5d96ab918e4e" providerId="AD" clId="Web-{05B863FA-62F8-48BF-A758-2EB3EFEC1F4C}" dt="2021-06-22T04:47:36.573" v="128"/>
          <ac:picMkLst>
            <pc:docMk/>
            <pc:sldMk cId="2322512795" sldId="257"/>
            <ac:picMk id="7" creationId="{444FD45B-581B-4CEE-A001-710350A5C31B}"/>
          </ac:picMkLst>
        </pc:picChg>
      </pc:sldChg>
      <pc:sldChg chg="addSp modSp new mod setBg">
        <pc:chgData name="130S-Moradi, Parsa" userId="S::130-pmoradi@sd43.bc.ca::b2ccf653-ae7d-4a15-a566-5d96ab918e4e" providerId="AD" clId="Web-{05B863FA-62F8-48BF-A758-2EB3EFEC1F4C}" dt="2021-06-22T06:01:20.935" v="1739"/>
        <pc:sldMkLst>
          <pc:docMk/>
          <pc:sldMk cId="597952595" sldId="258"/>
        </pc:sldMkLst>
        <pc:spChg chg="mod">
          <ac:chgData name="130S-Moradi, Parsa" userId="S::130-pmoradi@sd43.bc.ca::b2ccf653-ae7d-4a15-a566-5d96ab918e4e" providerId="AD" clId="Web-{05B863FA-62F8-48BF-A758-2EB3EFEC1F4C}" dt="2021-06-22T06:01:20.935" v="1739"/>
          <ac:spMkLst>
            <pc:docMk/>
            <pc:sldMk cId="597952595" sldId="258"/>
            <ac:spMk id="2" creationId="{51E9901F-D9BB-44CD-AEDA-00F53A755374}"/>
          </ac:spMkLst>
        </pc:spChg>
        <pc:spChg chg="mod">
          <ac:chgData name="130S-Moradi, Parsa" userId="S::130-pmoradi@sd43.bc.ca::b2ccf653-ae7d-4a15-a566-5d96ab918e4e" providerId="AD" clId="Web-{05B863FA-62F8-48BF-A758-2EB3EFEC1F4C}" dt="2021-06-22T06:01:20.935" v="1739"/>
          <ac:spMkLst>
            <pc:docMk/>
            <pc:sldMk cId="597952595" sldId="258"/>
            <ac:spMk id="3" creationId="{C8C4A366-6EB9-4A55-AD99-54EF519EC5A6}"/>
          </ac:spMkLst>
        </pc:spChg>
        <pc:spChg chg="add">
          <ac:chgData name="130S-Moradi, Parsa" userId="S::130-pmoradi@sd43.bc.ca::b2ccf653-ae7d-4a15-a566-5d96ab918e4e" providerId="AD" clId="Web-{05B863FA-62F8-48BF-A758-2EB3EFEC1F4C}" dt="2021-06-22T06:01:20.935" v="1739"/>
          <ac:spMkLst>
            <pc:docMk/>
            <pc:sldMk cId="597952595" sldId="258"/>
            <ac:spMk id="9" creationId="{9B37791B-B040-4694-BFDC-8DD132D86E8E}"/>
          </ac:spMkLst>
        </pc:spChg>
        <pc:grpChg chg="add">
          <ac:chgData name="130S-Moradi, Parsa" userId="S::130-pmoradi@sd43.bc.ca::b2ccf653-ae7d-4a15-a566-5d96ab918e4e" providerId="AD" clId="Web-{05B863FA-62F8-48BF-A758-2EB3EFEC1F4C}" dt="2021-06-22T06:01:20.935" v="1739"/>
          <ac:grpSpMkLst>
            <pc:docMk/>
            <pc:sldMk cId="597952595" sldId="258"/>
            <ac:grpSpMk id="11" creationId="{A7900967-84CA-47B4-9F1C-E787BAC1496A}"/>
          </ac:grpSpMkLst>
        </pc:grpChg>
        <pc:picChg chg="add mod">
          <ac:chgData name="130S-Moradi, Parsa" userId="S::130-pmoradi@sd43.bc.ca::b2ccf653-ae7d-4a15-a566-5d96ab918e4e" providerId="AD" clId="Web-{05B863FA-62F8-48BF-A758-2EB3EFEC1F4C}" dt="2021-06-22T06:01:20.935" v="1739"/>
          <ac:picMkLst>
            <pc:docMk/>
            <pc:sldMk cId="597952595" sldId="258"/>
            <ac:picMk id="4" creationId="{EC47EF4C-452C-4F54-B496-00AF6F583427}"/>
          </ac:picMkLst>
        </pc:picChg>
      </pc:sldChg>
      <pc:sldChg chg="addSp modSp new mod setBg">
        <pc:chgData name="130S-Moradi, Parsa" userId="S::130-pmoradi@sd43.bc.ca::b2ccf653-ae7d-4a15-a566-5d96ab918e4e" providerId="AD" clId="Web-{05B863FA-62F8-48BF-A758-2EB3EFEC1F4C}" dt="2021-06-22T06:02:06.076" v="1743" actId="20577"/>
        <pc:sldMkLst>
          <pc:docMk/>
          <pc:sldMk cId="865684996" sldId="259"/>
        </pc:sldMkLst>
        <pc:spChg chg="mod">
          <ac:chgData name="130S-Moradi, Parsa" userId="S::130-pmoradi@sd43.bc.ca::b2ccf653-ae7d-4a15-a566-5d96ab918e4e" providerId="AD" clId="Web-{05B863FA-62F8-48BF-A758-2EB3EFEC1F4C}" dt="2021-06-22T06:01:55.170" v="1741"/>
          <ac:spMkLst>
            <pc:docMk/>
            <pc:sldMk cId="865684996" sldId="259"/>
            <ac:spMk id="2" creationId="{9E6517CF-C8D7-4E0F-BE46-5AF684A334E8}"/>
          </ac:spMkLst>
        </pc:spChg>
        <pc:spChg chg="mod">
          <ac:chgData name="130S-Moradi, Parsa" userId="S::130-pmoradi@sd43.bc.ca::b2ccf653-ae7d-4a15-a566-5d96ab918e4e" providerId="AD" clId="Web-{05B863FA-62F8-48BF-A758-2EB3EFEC1F4C}" dt="2021-06-22T06:02:06.076" v="1743" actId="20577"/>
          <ac:spMkLst>
            <pc:docMk/>
            <pc:sldMk cId="865684996" sldId="259"/>
            <ac:spMk id="3" creationId="{42C8C70D-2B95-4D9B-8047-7C9EE4DB429D}"/>
          </ac:spMkLst>
        </pc:spChg>
        <pc:spChg chg="add">
          <ac:chgData name="130S-Moradi, Parsa" userId="S::130-pmoradi@sd43.bc.ca::b2ccf653-ae7d-4a15-a566-5d96ab918e4e" providerId="AD" clId="Web-{05B863FA-62F8-48BF-A758-2EB3EFEC1F4C}" dt="2021-06-22T06:01:55.170" v="1741"/>
          <ac:spMkLst>
            <pc:docMk/>
            <pc:sldMk cId="865684996" sldId="259"/>
            <ac:spMk id="9" creationId="{5964CBE2-084A-47DF-A704-CF5F6217B569}"/>
          </ac:spMkLst>
        </pc:spChg>
        <pc:spChg chg="add">
          <ac:chgData name="130S-Moradi, Parsa" userId="S::130-pmoradi@sd43.bc.ca::b2ccf653-ae7d-4a15-a566-5d96ab918e4e" providerId="AD" clId="Web-{05B863FA-62F8-48BF-A758-2EB3EFEC1F4C}" dt="2021-06-22T06:01:55.170" v="1741"/>
          <ac:spMkLst>
            <pc:docMk/>
            <pc:sldMk cId="865684996" sldId="259"/>
            <ac:spMk id="11" creationId="{86E3368C-B3A5-484E-8070-EC7E903F8637}"/>
          </ac:spMkLst>
        </pc:spChg>
        <pc:spChg chg="add">
          <ac:chgData name="130S-Moradi, Parsa" userId="S::130-pmoradi@sd43.bc.ca::b2ccf653-ae7d-4a15-a566-5d96ab918e4e" providerId="AD" clId="Web-{05B863FA-62F8-48BF-A758-2EB3EFEC1F4C}" dt="2021-06-22T06:01:55.170" v="1741"/>
          <ac:spMkLst>
            <pc:docMk/>
            <pc:sldMk cId="865684996" sldId="259"/>
            <ac:spMk id="13" creationId="{72A2B9B4-6095-47C2-8BBC-4792C5C7AE99}"/>
          </ac:spMkLst>
        </pc:spChg>
        <pc:picChg chg="add mod">
          <ac:chgData name="130S-Moradi, Parsa" userId="S::130-pmoradi@sd43.bc.ca::b2ccf653-ae7d-4a15-a566-5d96ab918e4e" providerId="AD" clId="Web-{05B863FA-62F8-48BF-A758-2EB3EFEC1F4C}" dt="2021-06-22T06:01:55.170" v="1741"/>
          <ac:picMkLst>
            <pc:docMk/>
            <pc:sldMk cId="865684996" sldId="259"/>
            <ac:picMk id="4" creationId="{0B6E3A4E-E41C-4F04-8DA9-1B175D875A9A}"/>
          </ac:picMkLst>
        </pc:picChg>
      </pc:sldChg>
      <pc:sldChg chg="addSp delSp modSp new mod setBg">
        <pc:chgData name="130S-Moradi, Parsa" userId="S::130-pmoradi@sd43.bc.ca::b2ccf653-ae7d-4a15-a566-5d96ab918e4e" providerId="AD" clId="Web-{05B863FA-62F8-48BF-A758-2EB3EFEC1F4C}" dt="2021-06-22T06:02:57.972" v="1747"/>
        <pc:sldMkLst>
          <pc:docMk/>
          <pc:sldMk cId="1164320439" sldId="260"/>
        </pc:sldMkLst>
        <pc:spChg chg="mod">
          <ac:chgData name="130S-Moradi, Parsa" userId="S::130-pmoradi@sd43.bc.ca::b2ccf653-ae7d-4a15-a566-5d96ab918e4e" providerId="AD" clId="Web-{05B863FA-62F8-48BF-A758-2EB3EFEC1F4C}" dt="2021-06-22T06:02:57.972" v="1747"/>
          <ac:spMkLst>
            <pc:docMk/>
            <pc:sldMk cId="1164320439" sldId="260"/>
            <ac:spMk id="2" creationId="{9F96078A-449D-43DD-BA71-FC56F833B808}"/>
          </ac:spMkLst>
        </pc:spChg>
        <pc:spChg chg="mod">
          <ac:chgData name="130S-Moradi, Parsa" userId="S::130-pmoradi@sd43.bc.ca::b2ccf653-ae7d-4a15-a566-5d96ab918e4e" providerId="AD" clId="Web-{05B863FA-62F8-48BF-A758-2EB3EFEC1F4C}" dt="2021-06-22T06:02:57.972" v="1747"/>
          <ac:spMkLst>
            <pc:docMk/>
            <pc:sldMk cId="1164320439" sldId="260"/>
            <ac:spMk id="3" creationId="{C339F392-1F99-42F7-A62A-EE5164436CF4}"/>
          </ac:spMkLst>
        </pc:spChg>
        <pc:spChg chg="add">
          <ac:chgData name="130S-Moradi, Parsa" userId="S::130-pmoradi@sd43.bc.ca::b2ccf653-ae7d-4a15-a566-5d96ab918e4e" providerId="AD" clId="Web-{05B863FA-62F8-48BF-A758-2EB3EFEC1F4C}" dt="2021-06-22T06:02:57.972" v="1747"/>
          <ac:spMkLst>
            <pc:docMk/>
            <pc:sldMk cId="1164320439" sldId="260"/>
            <ac:spMk id="6" creationId="{9B37791B-B040-4694-BFDC-8DD132D86E8E}"/>
          </ac:spMkLst>
        </pc:spChg>
        <pc:spChg chg="add del">
          <ac:chgData name="130S-Moradi, Parsa" userId="S::130-pmoradi@sd43.bc.ca::b2ccf653-ae7d-4a15-a566-5d96ab918e4e" providerId="AD" clId="Web-{05B863FA-62F8-48BF-A758-2EB3EFEC1F4C}" dt="2021-06-22T06:02:57.956" v="1746"/>
          <ac:spMkLst>
            <pc:docMk/>
            <pc:sldMk cId="1164320439" sldId="260"/>
            <ac:spMk id="9" creationId="{9B37791B-B040-4694-BFDC-8DD132D86E8E}"/>
          </ac:spMkLst>
        </pc:spChg>
        <pc:grpChg chg="add">
          <ac:chgData name="130S-Moradi, Parsa" userId="S::130-pmoradi@sd43.bc.ca::b2ccf653-ae7d-4a15-a566-5d96ab918e4e" providerId="AD" clId="Web-{05B863FA-62F8-48BF-A758-2EB3EFEC1F4C}" dt="2021-06-22T06:02:57.972" v="1747"/>
          <ac:grpSpMkLst>
            <pc:docMk/>
            <pc:sldMk cId="1164320439" sldId="260"/>
            <ac:grpSpMk id="7" creationId="{564DEED3-BC52-4F15-8426-D33275CB0111}"/>
          </ac:grpSpMkLst>
        </pc:grpChg>
        <pc:grpChg chg="add del">
          <ac:chgData name="130S-Moradi, Parsa" userId="S::130-pmoradi@sd43.bc.ca::b2ccf653-ae7d-4a15-a566-5d96ab918e4e" providerId="AD" clId="Web-{05B863FA-62F8-48BF-A758-2EB3EFEC1F4C}" dt="2021-06-22T06:02:57.956" v="1746"/>
          <ac:grpSpMkLst>
            <pc:docMk/>
            <pc:sldMk cId="1164320439" sldId="260"/>
            <ac:grpSpMk id="11" creationId="{564DEED3-BC52-4F15-8426-D33275CB0111}"/>
          </ac:grpSpMkLst>
        </pc:grpChg>
        <pc:picChg chg="add mod">
          <ac:chgData name="130S-Moradi, Parsa" userId="S::130-pmoradi@sd43.bc.ca::b2ccf653-ae7d-4a15-a566-5d96ab918e4e" providerId="AD" clId="Web-{05B863FA-62F8-48BF-A758-2EB3EFEC1F4C}" dt="2021-06-22T06:02:57.972" v="1747"/>
          <ac:picMkLst>
            <pc:docMk/>
            <pc:sldMk cId="1164320439" sldId="260"/>
            <ac:picMk id="4" creationId="{73C5846B-898B-4138-B2D1-F27ECF135BD9}"/>
          </ac:picMkLst>
        </pc:picChg>
      </pc:sldChg>
      <pc:sldChg chg="addSp modSp new mod setBg">
        <pc:chgData name="130S-Moradi, Parsa" userId="S::130-pmoradi@sd43.bc.ca::b2ccf653-ae7d-4a15-a566-5d96ab918e4e" providerId="AD" clId="Web-{05B863FA-62F8-48BF-A758-2EB3EFEC1F4C}" dt="2021-06-22T06:03:51.519" v="1749"/>
        <pc:sldMkLst>
          <pc:docMk/>
          <pc:sldMk cId="4176597751" sldId="261"/>
        </pc:sldMkLst>
        <pc:spChg chg="mod">
          <ac:chgData name="130S-Moradi, Parsa" userId="S::130-pmoradi@sd43.bc.ca::b2ccf653-ae7d-4a15-a566-5d96ab918e4e" providerId="AD" clId="Web-{05B863FA-62F8-48BF-A758-2EB3EFEC1F4C}" dt="2021-06-22T06:03:51.519" v="1749"/>
          <ac:spMkLst>
            <pc:docMk/>
            <pc:sldMk cId="4176597751" sldId="261"/>
            <ac:spMk id="2" creationId="{60F8F589-CA05-4673-B10C-087A2A15A917}"/>
          </ac:spMkLst>
        </pc:spChg>
        <pc:spChg chg="mod">
          <ac:chgData name="130S-Moradi, Parsa" userId="S::130-pmoradi@sd43.bc.ca::b2ccf653-ae7d-4a15-a566-5d96ab918e4e" providerId="AD" clId="Web-{05B863FA-62F8-48BF-A758-2EB3EFEC1F4C}" dt="2021-06-22T06:03:51.519" v="1749"/>
          <ac:spMkLst>
            <pc:docMk/>
            <pc:sldMk cId="4176597751" sldId="261"/>
            <ac:spMk id="3" creationId="{154971FF-EB54-4622-B48A-7B967FB2751A}"/>
          </ac:spMkLst>
        </pc:spChg>
        <pc:spChg chg="add">
          <ac:chgData name="130S-Moradi, Parsa" userId="S::130-pmoradi@sd43.bc.ca::b2ccf653-ae7d-4a15-a566-5d96ab918e4e" providerId="AD" clId="Web-{05B863FA-62F8-48BF-A758-2EB3EFEC1F4C}" dt="2021-06-22T06:03:51.519" v="1749"/>
          <ac:spMkLst>
            <pc:docMk/>
            <pc:sldMk cId="4176597751" sldId="261"/>
            <ac:spMk id="9" creationId="{5964CBE2-084A-47DF-A704-CF5F6217B569}"/>
          </ac:spMkLst>
        </pc:spChg>
        <pc:grpChg chg="add">
          <ac:chgData name="130S-Moradi, Parsa" userId="S::130-pmoradi@sd43.bc.ca::b2ccf653-ae7d-4a15-a566-5d96ab918e4e" providerId="AD" clId="Web-{05B863FA-62F8-48BF-A758-2EB3EFEC1F4C}" dt="2021-06-22T06:03:51.519" v="1749"/>
          <ac:grpSpMkLst>
            <pc:docMk/>
            <pc:sldMk cId="4176597751" sldId="261"/>
            <ac:grpSpMk id="11" creationId="{4607343F-9D74-46A1-AC52-45116813708F}"/>
          </ac:grpSpMkLst>
        </pc:grpChg>
        <pc:picChg chg="add mod">
          <ac:chgData name="130S-Moradi, Parsa" userId="S::130-pmoradi@sd43.bc.ca::b2ccf653-ae7d-4a15-a566-5d96ab918e4e" providerId="AD" clId="Web-{05B863FA-62F8-48BF-A758-2EB3EFEC1F4C}" dt="2021-06-22T06:03:51.519" v="1749"/>
          <ac:picMkLst>
            <pc:docMk/>
            <pc:sldMk cId="4176597751" sldId="261"/>
            <ac:picMk id="4" creationId="{CCCA4435-19EA-4DB2-A47A-329092D4F474}"/>
          </ac:picMkLst>
        </pc:picChg>
      </pc:sldChg>
      <pc:sldMasterChg chg="add del addSldLayout delSldLayout">
        <pc:chgData name="130S-Moradi, Parsa" userId="S::130-pmoradi@sd43.bc.ca::b2ccf653-ae7d-4a15-a566-5d96ab918e4e" providerId="AD" clId="Web-{05B863FA-62F8-48BF-A758-2EB3EFEC1F4C}" dt="2021-06-22T04:44:47.712" v="84"/>
        <pc:sldMasterMkLst>
          <pc:docMk/>
          <pc:sldMasterMk cId="2460954070" sldId="2147483660"/>
        </pc:sldMasterMkLst>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2385387890" sldId="2147483661"/>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949138452" sldId="2147483662"/>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2591524520" sldId="2147483663"/>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1203092039" sldId="2147483664"/>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3733172339" sldId="2147483665"/>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3210312558" sldId="2147483666"/>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3146388984" sldId="2147483667"/>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3171841454" sldId="2147483668"/>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1718958274" sldId="2147483669"/>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2202905451" sldId="2147483670"/>
          </pc:sldLayoutMkLst>
        </pc:sldLayoutChg>
        <pc:sldLayoutChg chg="add del">
          <pc:chgData name="130S-Moradi, Parsa" userId="S::130-pmoradi@sd43.bc.ca::b2ccf653-ae7d-4a15-a566-5d96ab918e4e" providerId="AD" clId="Web-{05B863FA-62F8-48BF-A758-2EB3EFEC1F4C}" dt="2021-06-22T04:44:47.712" v="84"/>
          <pc:sldLayoutMkLst>
            <pc:docMk/>
            <pc:sldMasterMk cId="2460954070" sldId="2147483660"/>
            <pc:sldLayoutMk cId="3479445657" sldId="2147483671"/>
          </pc:sldLayoutMkLst>
        </pc:sldLayoutChg>
      </pc:sldMasterChg>
      <pc:sldMasterChg chg="add del addSldLayout delSldLayout">
        <pc:chgData name="130S-Moradi, Parsa" userId="S::130-pmoradi@sd43.bc.ca::b2ccf653-ae7d-4a15-a566-5d96ab918e4e" providerId="AD" clId="Web-{05B863FA-62F8-48BF-A758-2EB3EFEC1F4C}" dt="2021-06-22T04:44:47.634" v="83"/>
        <pc:sldMasterMkLst>
          <pc:docMk/>
          <pc:sldMasterMk cId="798570380" sldId="2147483685"/>
        </pc:sldMasterMkLst>
        <pc:sldLayoutChg chg="add del">
          <pc:chgData name="130S-Moradi, Parsa" userId="S::130-pmoradi@sd43.bc.ca::b2ccf653-ae7d-4a15-a566-5d96ab918e4e" providerId="AD" clId="Web-{05B863FA-62F8-48BF-A758-2EB3EFEC1F4C}" dt="2021-06-22T04:44:47.634" v="83"/>
          <pc:sldLayoutMkLst>
            <pc:docMk/>
            <pc:sldMasterMk cId="798570380" sldId="2147483685"/>
            <pc:sldLayoutMk cId="1598136253" sldId="2147483674"/>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4246600608" sldId="2147483675"/>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4290935297" sldId="2147483676"/>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1428324048" sldId="2147483677"/>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3912635624" sldId="2147483678"/>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3731621016" sldId="2147483679"/>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163373783" sldId="2147483680"/>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3834449608" sldId="2147483681"/>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1452669343" sldId="2147483682"/>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4195188822" sldId="2147483683"/>
          </pc:sldLayoutMkLst>
        </pc:sldLayoutChg>
        <pc:sldLayoutChg chg="add del">
          <pc:chgData name="130S-Moradi, Parsa" userId="S::130-pmoradi@sd43.bc.ca::b2ccf653-ae7d-4a15-a566-5d96ab918e4e" providerId="AD" clId="Web-{05B863FA-62F8-48BF-A758-2EB3EFEC1F4C}" dt="2021-06-22T04:44:47.634" v="83"/>
          <pc:sldLayoutMkLst>
            <pc:docMk/>
            <pc:sldMasterMk cId="798570380" sldId="2147483685"/>
            <pc:sldLayoutMk cId="2980222287" sldId="2147483684"/>
          </pc:sldLayoutMkLst>
        </pc:sldLayoutChg>
      </pc:sldMasterChg>
      <pc:sldMasterChg chg="add addSldLayout">
        <pc:chgData name="130S-Moradi, Parsa" userId="S::130-pmoradi@sd43.bc.ca::b2ccf653-ae7d-4a15-a566-5d96ab918e4e" providerId="AD" clId="Web-{05B863FA-62F8-48BF-A758-2EB3EFEC1F4C}" dt="2021-06-22T04:44:47.712" v="84"/>
        <pc:sldMasterMkLst>
          <pc:docMk/>
          <pc:sldMasterMk cId="1245094651" sldId="2147483737"/>
        </pc:sldMasterMkLst>
        <pc:sldLayoutChg chg="add">
          <pc:chgData name="130S-Moradi, Parsa" userId="S::130-pmoradi@sd43.bc.ca::b2ccf653-ae7d-4a15-a566-5d96ab918e4e" providerId="AD" clId="Web-{05B863FA-62F8-48BF-A758-2EB3EFEC1F4C}" dt="2021-06-22T04:44:47.712" v="84"/>
          <pc:sldLayoutMkLst>
            <pc:docMk/>
            <pc:sldMasterMk cId="1245094651" sldId="2147483737"/>
            <pc:sldLayoutMk cId="1454571386" sldId="2147483726"/>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2685262363" sldId="2147483727"/>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3881242592" sldId="2147483728"/>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2135214185" sldId="2147483729"/>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263804395" sldId="2147483730"/>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1315022808" sldId="2147483731"/>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3533675556" sldId="2147483732"/>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822343473" sldId="2147483733"/>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3761471401" sldId="2147483734"/>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3855538705" sldId="2147483735"/>
          </pc:sldLayoutMkLst>
        </pc:sldLayoutChg>
        <pc:sldLayoutChg chg="add">
          <pc:chgData name="130S-Moradi, Parsa" userId="S::130-pmoradi@sd43.bc.ca::b2ccf653-ae7d-4a15-a566-5d96ab918e4e" providerId="AD" clId="Web-{05B863FA-62F8-48BF-A758-2EB3EFEC1F4C}" dt="2021-06-22T04:44:47.712" v="84"/>
          <pc:sldLayoutMkLst>
            <pc:docMk/>
            <pc:sldMasterMk cId="1245094651" sldId="2147483737"/>
            <pc:sldLayoutMk cId="3914953243" sldId="214748373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6/21/2021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82234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380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1502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6147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5553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1495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5457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8526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53367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8124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6/21/2021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3521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6/21/2021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4509465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26" r:id="rId5"/>
    <p:sldLayoutId id="2147483727" r:id="rId6"/>
    <p:sldLayoutId id="2147483732"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0" y="1062038"/>
            <a:ext cx="6096000" cy="2881311"/>
          </a:xfrm>
        </p:spPr>
        <p:txBody>
          <a:bodyPr vert="horz" lIns="91440" tIns="45720" rIns="91440" bIns="45720" rtlCol="0">
            <a:normAutofit/>
          </a:bodyPr>
          <a:lstStyle/>
          <a:p>
            <a:pPr algn="r"/>
            <a:r>
              <a:rPr lang="en-US" sz="8000">
                <a:cs typeface="Calibri Light" panose="020F0302020204030204"/>
              </a:rPr>
              <a:t>Faze Rug</a:t>
            </a:r>
          </a:p>
        </p:txBody>
      </p:sp>
      <p:sp>
        <p:nvSpPr>
          <p:cNvPr id="3" name="Subtitle 2"/>
          <p:cNvSpPr>
            <a:spLocks noGrp="1"/>
          </p:cNvSpPr>
          <p:nvPr>
            <p:ph type="subTitle" idx="1"/>
          </p:nvPr>
        </p:nvSpPr>
        <p:spPr>
          <a:xfrm>
            <a:off x="5334000" y="4170408"/>
            <a:ext cx="6096000" cy="1625554"/>
          </a:xfrm>
        </p:spPr>
        <p:txBody>
          <a:bodyPr vert="horz" lIns="91440" tIns="45720" rIns="91440" bIns="45720" rtlCol="0">
            <a:normAutofit/>
          </a:bodyPr>
          <a:lstStyle/>
          <a:p>
            <a:pPr algn="r"/>
            <a:r>
              <a:rPr lang="en-US" dirty="0">
                <a:cs typeface="Calibri" panose="020F0502020204030204"/>
              </a:rPr>
              <a:t>Faze Rug is a famous YouTuber and he has over 19 million subscribers (people that follow him) on YouTube.</a:t>
            </a:r>
            <a:endParaRPr lang="en-US">
              <a:cs typeface="Calibri" panose="020F0502020204030204"/>
            </a:endParaRPr>
          </a:p>
        </p:txBody>
      </p:sp>
      <p:pic>
        <p:nvPicPr>
          <p:cNvPr id="8" name="Picture 3">
            <a:extLst>
              <a:ext uri="{FF2B5EF4-FFF2-40B4-BE49-F238E27FC236}">
                <a16:creationId xmlns:a16="http://schemas.microsoft.com/office/drawing/2014/main" id="{FEEF11CC-D8A6-444B-A8BF-5409DF9BE557}"/>
              </a:ext>
            </a:extLst>
          </p:cNvPr>
          <p:cNvPicPr>
            <a:picLocks noChangeAspect="1"/>
          </p:cNvPicPr>
          <p:nvPr/>
        </p:nvPicPr>
        <p:blipFill rotWithShape="1">
          <a:blip r:embed="rId2"/>
          <a:srcRect l="29881" r="29916" b="-1"/>
          <a:stretch/>
        </p:blipFill>
        <p:spPr>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grpSp>
        <p:nvGrpSpPr>
          <p:cNvPr id="10" name="Group 1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85E356-0083-46D0-8A21-2ACF9944D46F}"/>
              </a:ext>
            </a:extLst>
          </p:cNvPr>
          <p:cNvSpPr>
            <a:spLocks noGrp="1"/>
          </p:cNvSpPr>
          <p:nvPr>
            <p:ph type="ctrTitle"/>
          </p:nvPr>
        </p:nvSpPr>
        <p:spPr>
          <a:xfrm>
            <a:off x="762000" y="1062039"/>
            <a:ext cx="2952750" cy="2817438"/>
          </a:xfrm>
        </p:spPr>
        <p:txBody>
          <a:bodyPr>
            <a:normAutofit/>
          </a:bodyPr>
          <a:lstStyle/>
          <a:p>
            <a:pPr algn="l"/>
            <a:r>
              <a:rPr lang="en-US" sz="3800"/>
              <a:t>1. How expensive is Faze Rug's digital footprint?</a:t>
            </a:r>
          </a:p>
        </p:txBody>
      </p:sp>
      <p:sp>
        <p:nvSpPr>
          <p:cNvPr id="3" name="Subtitle 2">
            <a:extLst>
              <a:ext uri="{FF2B5EF4-FFF2-40B4-BE49-F238E27FC236}">
                <a16:creationId xmlns:a16="http://schemas.microsoft.com/office/drawing/2014/main" id="{3C1F926B-0456-40F9-AE4A-A182BB5C0AF7}"/>
              </a:ext>
            </a:extLst>
          </p:cNvPr>
          <p:cNvSpPr>
            <a:spLocks noGrp="1"/>
          </p:cNvSpPr>
          <p:nvPr>
            <p:ph type="subTitle" idx="1"/>
          </p:nvPr>
        </p:nvSpPr>
        <p:spPr>
          <a:xfrm>
            <a:off x="761999" y="4020671"/>
            <a:ext cx="2952749" cy="1775291"/>
          </a:xfrm>
        </p:spPr>
        <p:txBody>
          <a:bodyPr vert="horz" lIns="91440" tIns="45720" rIns="91440" bIns="45720" rtlCol="0">
            <a:normAutofit/>
          </a:bodyPr>
          <a:lstStyle/>
          <a:p>
            <a:pPr algn="l"/>
            <a:r>
              <a:rPr lang="en-US" sz="1400"/>
              <a:t>Faze Rug's digital footprint is very expensive because he has a lot of followers. Faze Rug posts on YouTube, Instagram, Twitter, and Tiktok and he uses multiple social media sites that I mentioned above. Faze Rug posts 3-4 times a week on YouTube, which is what he's known for.</a:t>
            </a:r>
          </a:p>
        </p:txBody>
      </p:sp>
      <p:pic>
        <p:nvPicPr>
          <p:cNvPr id="4" name="Picture 13" descr="A picture containing person, outdoor, car&#10;&#10;Description automatically generated">
            <a:extLst>
              <a:ext uri="{FF2B5EF4-FFF2-40B4-BE49-F238E27FC236}">
                <a16:creationId xmlns:a16="http://schemas.microsoft.com/office/drawing/2014/main" id="{4503B682-5167-463A-A7CC-2518F3B46848}"/>
              </a:ext>
            </a:extLst>
          </p:cNvPr>
          <p:cNvPicPr>
            <a:picLocks noChangeAspect="1"/>
          </p:cNvPicPr>
          <p:nvPr/>
        </p:nvPicPr>
        <p:blipFill rotWithShape="1">
          <a:blip r:embed="rId2"/>
          <a:srcRect r="1" b="13840"/>
          <a:stretch/>
        </p:blipFill>
        <p:spPr>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20" name="Group 19">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1" name="Freeform: Shape 20">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32251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9901F-D9BB-44CD-AEDA-00F53A755374}"/>
              </a:ext>
            </a:extLst>
          </p:cNvPr>
          <p:cNvSpPr>
            <a:spLocks noGrp="1"/>
          </p:cNvSpPr>
          <p:nvPr>
            <p:ph type="ctrTitle"/>
          </p:nvPr>
        </p:nvSpPr>
        <p:spPr>
          <a:xfrm>
            <a:off x="5334000" y="1062038"/>
            <a:ext cx="6096000" cy="2881311"/>
          </a:xfrm>
        </p:spPr>
        <p:txBody>
          <a:bodyPr>
            <a:normAutofit/>
          </a:bodyPr>
          <a:lstStyle/>
          <a:p>
            <a:pPr algn="r"/>
            <a:r>
              <a:rPr lang="en-US" sz="5600"/>
              <a:t>2. What protections does Faze Rug put on his accounts</a:t>
            </a:r>
          </a:p>
        </p:txBody>
      </p:sp>
      <p:sp>
        <p:nvSpPr>
          <p:cNvPr id="3" name="Subtitle 2">
            <a:extLst>
              <a:ext uri="{FF2B5EF4-FFF2-40B4-BE49-F238E27FC236}">
                <a16:creationId xmlns:a16="http://schemas.microsoft.com/office/drawing/2014/main" id="{C8C4A366-6EB9-4A55-AD99-54EF519EC5A6}"/>
              </a:ext>
            </a:extLst>
          </p:cNvPr>
          <p:cNvSpPr>
            <a:spLocks noGrp="1"/>
          </p:cNvSpPr>
          <p:nvPr>
            <p:ph type="subTitle" idx="1"/>
          </p:nvPr>
        </p:nvSpPr>
        <p:spPr>
          <a:xfrm>
            <a:off x="5334000" y="4170408"/>
            <a:ext cx="6096000" cy="1625554"/>
          </a:xfrm>
        </p:spPr>
        <p:txBody>
          <a:bodyPr vert="horz" lIns="91440" tIns="45720" rIns="91440" bIns="45720" rtlCol="0">
            <a:normAutofit/>
          </a:bodyPr>
          <a:lstStyle/>
          <a:p>
            <a:pPr algn="r"/>
            <a:r>
              <a:rPr lang="en-US" sz="1700"/>
              <a:t>Faze Rug has passwords for all his accounts and he has with the owners of platforms such as Instagram and YouTube. His accounts are public in social media and social media is kind of his job. It is where he makes his money from. Once a fan found his house and shared it on social media, so he had to move places because fans showed up to his house.</a:t>
            </a:r>
          </a:p>
        </p:txBody>
      </p:sp>
      <p:pic>
        <p:nvPicPr>
          <p:cNvPr id="4" name="Picture 4">
            <a:extLst>
              <a:ext uri="{FF2B5EF4-FFF2-40B4-BE49-F238E27FC236}">
                <a16:creationId xmlns:a16="http://schemas.microsoft.com/office/drawing/2014/main" id="{EC47EF4C-452C-4F54-B496-00AF6F583427}"/>
              </a:ext>
            </a:extLst>
          </p:cNvPr>
          <p:cNvPicPr>
            <a:picLocks noChangeAspect="1"/>
          </p:cNvPicPr>
          <p:nvPr/>
        </p:nvPicPr>
        <p:blipFill rotWithShape="1">
          <a:blip r:embed="rId2"/>
          <a:srcRect r="125"/>
          <a:stretch/>
        </p:blipFill>
        <p:spPr>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grpSp>
        <p:nvGrpSpPr>
          <p:cNvPr id="11" name="Group 1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59795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517CF-C8D7-4E0F-BE46-5AF684A334E8}"/>
              </a:ext>
            </a:extLst>
          </p:cNvPr>
          <p:cNvSpPr>
            <a:spLocks noGrp="1"/>
          </p:cNvSpPr>
          <p:nvPr>
            <p:ph type="ctrTitle"/>
          </p:nvPr>
        </p:nvSpPr>
        <p:spPr>
          <a:xfrm>
            <a:off x="762000" y="942975"/>
            <a:ext cx="4352925" cy="2566987"/>
          </a:xfrm>
        </p:spPr>
        <p:txBody>
          <a:bodyPr vert="horz" lIns="91440" tIns="45720" rIns="91440" bIns="45720" rtlCol="0" anchorCtr="0">
            <a:normAutofit/>
          </a:bodyPr>
          <a:lstStyle/>
          <a:p>
            <a:pPr algn="l"/>
            <a:r>
              <a:rPr lang="en-US" sz="3400"/>
              <a:t>3. What information does Faze Rug wants us to see? What information does he keep private</a:t>
            </a:r>
          </a:p>
        </p:txBody>
      </p:sp>
      <p:sp>
        <p:nvSpPr>
          <p:cNvPr id="3" name="Subtitle 2">
            <a:extLst>
              <a:ext uri="{FF2B5EF4-FFF2-40B4-BE49-F238E27FC236}">
                <a16:creationId xmlns:a16="http://schemas.microsoft.com/office/drawing/2014/main" id="{42C8C70D-2B95-4D9B-8047-7C9EE4DB429D}"/>
              </a:ext>
            </a:extLst>
          </p:cNvPr>
          <p:cNvSpPr>
            <a:spLocks noGrp="1"/>
          </p:cNvSpPr>
          <p:nvPr>
            <p:ph type="subTitle" idx="1"/>
          </p:nvPr>
        </p:nvSpPr>
        <p:spPr>
          <a:xfrm>
            <a:off x="762000" y="3809999"/>
            <a:ext cx="4352925" cy="1985963"/>
          </a:xfrm>
        </p:spPr>
        <p:txBody>
          <a:bodyPr vert="horz" lIns="91440" tIns="45720" rIns="91440" bIns="45720" rtlCol="0" anchor="t">
            <a:noAutofit/>
          </a:bodyPr>
          <a:lstStyle/>
          <a:p>
            <a:pPr algn="l"/>
            <a:r>
              <a:rPr lang="en-US" sz="1600" dirty="0"/>
              <a:t>Faze Rug wants us to that he's a humble person because every 3 months he goes and helps homeless and he donates charities. He only shows his mom, dad, his brother, and cameraman on camera, and he doesn't show his other family members. He records most of his videos with his cameraman and he has shown some parts of his house but not the whole thing. Ever since, someone shared his address on social media, he has been very careful to not show his address and he does not use location tags to show his movement.</a:t>
            </a:r>
          </a:p>
        </p:txBody>
      </p:sp>
      <p:pic>
        <p:nvPicPr>
          <p:cNvPr id="4" name="Picture 4" descr="A picture containing person, sign&#10;&#10;Description automatically generated">
            <a:extLst>
              <a:ext uri="{FF2B5EF4-FFF2-40B4-BE49-F238E27FC236}">
                <a16:creationId xmlns:a16="http://schemas.microsoft.com/office/drawing/2014/main" id="{0B6E3A4E-E41C-4F04-8DA9-1B175D875A9A}"/>
              </a:ext>
            </a:extLst>
          </p:cNvPr>
          <p:cNvPicPr>
            <a:picLocks noChangeAspect="1"/>
          </p:cNvPicPr>
          <p:nvPr/>
        </p:nvPicPr>
        <p:blipFill rotWithShape="1">
          <a:blip r:embed="rId2"/>
          <a:srcRect t="8552" r="-2" b="14216"/>
          <a:stretch/>
        </p:blipFill>
        <p:spPr>
          <a:xfrm>
            <a:off x="5334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11" name="Freeform: Shape 10">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568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6078A-449D-43DD-BA71-FC56F833B808}"/>
              </a:ext>
            </a:extLst>
          </p:cNvPr>
          <p:cNvSpPr>
            <a:spLocks noGrp="1"/>
          </p:cNvSpPr>
          <p:nvPr>
            <p:ph type="ctrTitle"/>
          </p:nvPr>
        </p:nvSpPr>
        <p:spPr>
          <a:xfrm>
            <a:off x="761999" y="1163595"/>
            <a:ext cx="6029325" cy="2855956"/>
          </a:xfrm>
        </p:spPr>
        <p:txBody>
          <a:bodyPr>
            <a:normAutofit/>
          </a:bodyPr>
          <a:lstStyle/>
          <a:p>
            <a:pPr algn="l"/>
            <a:r>
              <a:rPr lang="en-US" sz="6200"/>
              <a:t>4. Is Faze Rug an example of "oversharer?"</a:t>
            </a:r>
          </a:p>
        </p:txBody>
      </p:sp>
      <p:sp>
        <p:nvSpPr>
          <p:cNvPr id="3" name="Subtitle 2">
            <a:extLst>
              <a:ext uri="{FF2B5EF4-FFF2-40B4-BE49-F238E27FC236}">
                <a16:creationId xmlns:a16="http://schemas.microsoft.com/office/drawing/2014/main" id="{C339F392-1F99-42F7-A62A-EE5164436CF4}"/>
              </a:ext>
            </a:extLst>
          </p:cNvPr>
          <p:cNvSpPr>
            <a:spLocks noGrp="1"/>
          </p:cNvSpPr>
          <p:nvPr>
            <p:ph type="subTitle" idx="1"/>
          </p:nvPr>
        </p:nvSpPr>
        <p:spPr>
          <a:xfrm>
            <a:off x="762000" y="4200525"/>
            <a:ext cx="6029324" cy="1595437"/>
          </a:xfrm>
        </p:spPr>
        <p:txBody>
          <a:bodyPr vert="horz" lIns="91440" tIns="45720" rIns="91440" bIns="45720" rtlCol="0">
            <a:normAutofit/>
          </a:bodyPr>
          <a:lstStyle/>
          <a:p>
            <a:pPr algn="l"/>
            <a:r>
              <a:rPr lang="en-US" sz="1700"/>
              <a:t>I don't think Faze Rug is an </a:t>
            </a:r>
            <a:r>
              <a:rPr lang="en-US" sz="1700" err="1"/>
              <a:t>oversharer</a:t>
            </a:r>
            <a:r>
              <a:rPr lang="en-US" sz="1700"/>
              <a:t> because he knows what to share and what not to share. The one time that his address got leaked, he turned down the video immediately by reporting the person that shared his house address online. His account does fit the idea of an </a:t>
            </a:r>
            <a:r>
              <a:rPr lang="en-US" sz="1700" err="1"/>
              <a:t>oversharer</a:t>
            </a:r>
            <a:r>
              <a:rPr lang="en-US" sz="1700"/>
              <a:t> but social media is kind of his job and he makes his money from social media.</a:t>
            </a:r>
          </a:p>
        </p:txBody>
      </p:sp>
      <p:pic>
        <p:nvPicPr>
          <p:cNvPr id="4" name="Picture 4">
            <a:extLst>
              <a:ext uri="{FF2B5EF4-FFF2-40B4-BE49-F238E27FC236}">
                <a16:creationId xmlns:a16="http://schemas.microsoft.com/office/drawing/2014/main" id="{73C5846B-898B-4138-B2D1-F27ECF135BD9}"/>
              </a:ext>
            </a:extLst>
          </p:cNvPr>
          <p:cNvPicPr>
            <a:picLocks noChangeAspect="1"/>
          </p:cNvPicPr>
          <p:nvPr/>
        </p:nvPicPr>
        <p:blipFill rotWithShape="1">
          <a:blip r:embed="rId2"/>
          <a:srcRect r="17178"/>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7"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6432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8F589-CA05-4673-B10C-087A2A15A917}"/>
              </a:ext>
            </a:extLst>
          </p:cNvPr>
          <p:cNvSpPr>
            <a:spLocks noGrp="1"/>
          </p:cNvSpPr>
          <p:nvPr>
            <p:ph type="ctrTitle"/>
          </p:nvPr>
        </p:nvSpPr>
        <p:spPr>
          <a:xfrm>
            <a:off x="6857999" y="954741"/>
            <a:ext cx="4572000" cy="3074334"/>
          </a:xfrm>
        </p:spPr>
        <p:txBody>
          <a:bodyPr>
            <a:normAutofit/>
          </a:bodyPr>
          <a:lstStyle/>
          <a:p>
            <a:pPr algn="l"/>
            <a:r>
              <a:rPr lang="en-US" sz="4400"/>
              <a:t>5. What advice would I give Faze Rug about his digital footprint?</a:t>
            </a:r>
          </a:p>
        </p:txBody>
      </p:sp>
      <p:sp>
        <p:nvSpPr>
          <p:cNvPr id="3" name="Subtitle 2">
            <a:extLst>
              <a:ext uri="{FF2B5EF4-FFF2-40B4-BE49-F238E27FC236}">
                <a16:creationId xmlns:a16="http://schemas.microsoft.com/office/drawing/2014/main" id="{154971FF-EB54-4622-B48A-7B967FB2751A}"/>
              </a:ext>
            </a:extLst>
          </p:cNvPr>
          <p:cNvSpPr>
            <a:spLocks noGrp="1"/>
          </p:cNvSpPr>
          <p:nvPr>
            <p:ph type="subTitle" idx="1"/>
          </p:nvPr>
        </p:nvSpPr>
        <p:spPr>
          <a:xfrm>
            <a:off x="6857999" y="4248150"/>
            <a:ext cx="4572000" cy="1547812"/>
          </a:xfrm>
        </p:spPr>
        <p:txBody>
          <a:bodyPr vert="horz" lIns="91440" tIns="45720" rIns="91440" bIns="45720" rtlCol="0">
            <a:normAutofit/>
          </a:bodyPr>
          <a:lstStyle/>
          <a:p>
            <a:pPr algn="l"/>
            <a:r>
              <a:rPr lang="en-US" sz="1700"/>
              <a:t>The advice that I would give Faze Rug is that I would tell to post less on social media because he posts too much on social media. Other than that I don't have any other advice for him because he knows the consequences if he shows private information.</a:t>
            </a:r>
          </a:p>
        </p:txBody>
      </p:sp>
      <p:grpSp>
        <p:nvGrpSpPr>
          <p:cNvPr id="11" name="Group 10">
            <a:extLst>
              <a:ext uri="{FF2B5EF4-FFF2-40B4-BE49-F238E27FC236}">
                <a16:creationId xmlns:a16="http://schemas.microsoft.com/office/drawing/2014/main" id="{4607343F-9D74-46A1-AC52-4511681370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81C95307-A0F9-4527-8C28-5D3F2001F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1427FB5-5ABE-4017-8473-FFBC0FBB7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4">
            <a:extLst>
              <a:ext uri="{FF2B5EF4-FFF2-40B4-BE49-F238E27FC236}">
                <a16:creationId xmlns:a16="http://schemas.microsoft.com/office/drawing/2014/main" id="{CCCA4435-19EA-4DB2-A47A-329092D4F474}"/>
              </a:ext>
            </a:extLst>
          </p:cNvPr>
          <p:cNvPicPr>
            <a:picLocks noChangeAspect="1"/>
          </p:cNvPicPr>
          <p:nvPr/>
        </p:nvPicPr>
        <p:blipFill>
          <a:blip r:embed="rId3"/>
          <a:stretch>
            <a:fillRect/>
          </a:stretch>
        </p:blipFill>
        <p:spPr>
          <a:xfrm>
            <a:off x="835024" y="1617237"/>
            <a:ext cx="4203701" cy="4203701"/>
          </a:xfrm>
          <a:prstGeom prst="rect">
            <a:avLst/>
          </a:prstGeom>
        </p:spPr>
      </p:pic>
    </p:spTree>
    <p:extLst>
      <p:ext uri="{BB962C8B-B14F-4D97-AF65-F5344CB8AC3E}">
        <p14:creationId xmlns:p14="http://schemas.microsoft.com/office/powerpoint/2010/main" val="4176597751"/>
      </p:ext>
    </p:extLst>
  </p:cSld>
  <p:clrMapOvr>
    <a:masterClrMapping/>
  </p:clrMapOvr>
</p:sld>
</file>

<file path=ppt/theme/theme1.xml><?xml version="1.0" encoding="utf-8"?>
<a:theme xmlns:a="http://schemas.openxmlformats.org/drawingml/2006/main" name="TornVTI">
  <a:themeElements>
    <a:clrScheme name="AnalogousFromRegularSeedRightStep">
      <a:dk1>
        <a:srgbClr val="000000"/>
      </a:dk1>
      <a:lt1>
        <a:srgbClr val="FFFFFF"/>
      </a:lt1>
      <a:dk2>
        <a:srgbClr val="1A212F"/>
      </a:dk2>
      <a:lt2>
        <a:srgbClr val="F3F0F1"/>
      </a:lt2>
      <a:accent1>
        <a:srgbClr val="33B39E"/>
      </a:accent1>
      <a:accent2>
        <a:srgbClr val="2A9BC2"/>
      </a:accent2>
      <a:accent3>
        <a:srgbClr val="3C6ED4"/>
      </a:accent3>
      <a:accent4>
        <a:srgbClr val="4437C6"/>
      </a:accent4>
      <a:accent5>
        <a:srgbClr val="893CD4"/>
      </a:accent5>
      <a:accent6>
        <a:srgbClr val="B62AC2"/>
      </a:accent6>
      <a:hlink>
        <a:srgbClr val="BF3F54"/>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TornVTI</vt:lpstr>
      <vt:lpstr>Faze Rug</vt:lpstr>
      <vt:lpstr>1. How expensive is Faze Rug's digital footprint?</vt:lpstr>
      <vt:lpstr>2. What protections does Faze Rug put on his accounts</vt:lpstr>
      <vt:lpstr>3. What information does Faze Rug wants us to see? What information does he keep private</vt:lpstr>
      <vt:lpstr>4. Is Faze Rug an example of "oversharer?"</vt:lpstr>
      <vt:lpstr>5. What advice would I give Faze Rug about his digital footprint?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247</cp:revision>
  <dcterms:created xsi:type="dcterms:W3CDTF">2021-06-22T04:40:15Z</dcterms:created>
  <dcterms:modified xsi:type="dcterms:W3CDTF">2021-06-22T06:03:56Z</dcterms:modified>
</cp:coreProperties>
</file>