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2A22068-14E9-49F3-AB29-FA5B1CAA867F}"/>
              </a:ext>
            </a:extLst>
          </p:cNvPr>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p>
        </p:txBody>
      </p:sp>
      <p:sp>
        <p:nvSpPr>
          <p:cNvPr id="3" name="부제목 2">
            <a:extLst>
              <a:ext uri="{FF2B5EF4-FFF2-40B4-BE49-F238E27FC236}">
                <a16:creationId xmlns:a16="http://schemas.microsoft.com/office/drawing/2014/main" id="{6A565AF2-473D-4F33-8CF6-4A916EDF3A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
        <p:nvSpPr>
          <p:cNvPr id="4" name="날짜 개체 틀 3">
            <a:extLst>
              <a:ext uri="{FF2B5EF4-FFF2-40B4-BE49-F238E27FC236}">
                <a16:creationId xmlns:a16="http://schemas.microsoft.com/office/drawing/2014/main" id="{09A8D1E4-91F5-4DAD-A1FA-F2FB0C52A48E}"/>
              </a:ext>
            </a:extLst>
          </p:cNvPr>
          <p:cNvSpPr>
            <a:spLocks noGrp="1"/>
          </p:cNvSpPr>
          <p:nvPr>
            <p:ph type="dt" sz="half" idx="10"/>
          </p:nvPr>
        </p:nvSpPr>
        <p:spPr/>
        <p:txBody>
          <a:bodyPr/>
          <a:lstStyle/>
          <a:p>
            <a:fld id="{3DC926D4-C691-4E97-8A3B-AFBEC00C9F94}" type="datetimeFigureOut">
              <a:rPr lang="ko-KR" altLang="en-US" smtClean="0"/>
              <a:t>2019-12-18</a:t>
            </a:fld>
            <a:endParaRPr lang="ko-KR" altLang="en-US"/>
          </a:p>
        </p:txBody>
      </p:sp>
      <p:sp>
        <p:nvSpPr>
          <p:cNvPr id="5" name="바닥글 개체 틀 4">
            <a:extLst>
              <a:ext uri="{FF2B5EF4-FFF2-40B4-BE49-F238E27FC236}">
                <a16:creationId xmlns:a16="http://schemas.microsoft.com/office/drawing/2014/main" id="{E57904DD-5E64-48E4-AB3B-9C4F9F3A2525}"/>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8A5405A4-90A7-4ACC-A9AC-E2CDA6AAC6E0}"/>
              </a:ext>
            </a:extLst>
          </p:cNvPr>
          <p:cNvSpPr>
            <a:spLocks noGrp="1"/>
          </p:cNvSpPr>
          <p:nvPr>
            <p:ph type="sldNum" sz="quarter" idx="12"/>
          </p:nvPr>
        </p:nvSpPr>
        <p:spPr/>
        <p:txBody>
          <a:bodyPr/>
          <a:lstStyle/>
          <a:p>
            <a:fld id="{D91B656B-02AB-44E3-89CE-BA118B17EACA}" type="slidenum">
              <a:rPr lang="ko-KR" altLang="en-US" smtClean="0"/>
              <a:t>‹#›</a:t>
            </a:fld>
            <a:endParaRPr lang="ko-KR" altLang="en-US"/>
          </a:p>
        </p:txBody>
      </p:sp>
    </p:spTree>
    <p:extLst>
      <p:ext uri="{BB962C8B-B14F-4D97-AF65-F5344CB8AC3E}">
        <p14:creationId xmlns:p14="http://schemas.microsoft.com/office/powerpoint/2010/main" val="3945870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0E1AA99-5323-4C5F-A92D-47DD7282C8FF}"/>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B576A775-6DD5-457F-A734-712376CFD484}"/>
              </a:ext>
            </a:extLst>
          </p:cNvPr>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75DE3631-5AAB-45C9-B59B-067913EFC83C}"/>
              </a:ext>
            </a:extLst>
          </p:cNvPr>
          <p:cNvSpPr>
            <a:spLocks noGrp="1"/>
          </p:cNvSpPr>
          <p:nvPr>
            <p:ph type="dt" sz="half" idx="10"/>
          </p:nvPr>
        </p:nvSpPr>
        <p:spPr/>
        <p:txBody>
          <a:bodyPr/>
          <a:lstStyle/>
          <a:p>
            <a:fld id="{3DC926D4-C691-4E97-8A3B-AFBEC00C9F94}" type="datetimeFigureOut">
              <a:rPr lang="ko-KR" altLang="en-US" smtClean="0"/>
              <a:t>2019-12-18</a:t>
            </a:fld>
            <a:endParaRPr lang="ko-KR" altLang="en-US"/>
          </a:p>
        </p:txBody>
      </p:sp>
      <p:sp>
        <p:nvSpPr>
          <p:cNvPr id="5" name="바닥글 개체 틀 4">
            <a:extLst>
              <a:ext uri="{FF2B5EF4-FFF2-40B4-BE49-F238E27FC236}">
                <a16:creationId xmlns:a16="http://schemas.microsoft.com/office/drawing/2014/main" id="{849C1836-080C-4FD8-87E1-7EF0F53C58F0}"/>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C5A41B7E-5E88-46DD-80C7-8E7689E762D3}"/>
              </a:ext>
            </a:extLst>
          </p:cNvPr>
          <p:cNvSpPr>
            <a:spLocks noGrp="1"/>
          </p:cNvSpPr>
          <p:nvPr>
            <p:ph type="sldNum" sz="quarter" idx="12"/>
          </p:nvPr>
        </p:nvSpPr>
        <p:spPr/>
        <p:txBody>
          <a:bodyPr/>
          <a:lstStyle/>
          <a:p>
            <a:fld id="{D91B656B-02AB-44E3-89CE-BA118B17EACA}" type="slidenum">
              <a:rPr lang="ko-KR" altLang="en-US" smtClean="0"/>
              <a:t>‹#›</a:t>
            </a:fld>
            <a:endParaRPr lang="ko-KR" altLang="en-US"/>
          </a:p>
        </p:txBody>
      </p:sp>
    </p:spTree>
    <p:extLst>
      <p:ext uri="{BB962C8B-B14F-4D97-AF65-F5344CB8AC3E}">
        <p14:creationId xmlns:p14="http://schemas.microsoft.com/office/powerpoint/2010/main" val="4027527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FDF05AA6-076D-445F-9C33-94410EFB4029}"/>
              </a:ext>
            </a:extLst>
          </p:cNvPr>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03916F5D-5575-4EEA-9F53-12AAA53F8F24}"/>
              </a:ext>
            </a:extLst>
          </p:cNvPr>
          <p:cNvSpPr>
            <a:spLocks noGrp="1"/>
          </p:cNvSpPr>
          <p:nvPr>
            <p:ph type="body" orient="vert" idx="1"/>
          </p:nvPr>
        </p:nvSpPr>
        <p:spPr>
          <a:xfrm>
            <a:off x="838200" y="365125"/>
            <a:ext cx="7734300" cy="581183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EA62A1DF-D63A-4397-A82E-DFC9B644A72F}"/>
              </a:ext>
            </a:extLst>
          </p:cNvPr>
          <p:cNvSpPr>
            <a:spLocks noGrp="1"/>
          </p:cNvSpPr>
          <p:nvPr>
            <p:ph type="dt" sz="half" idx="10"/>
          </p:nvPr>
        </p:nvSpPr>
        <p:spPr/>
        <p:txBody>
          <a:bodyPr/>
          <a:lstStyle/>
          <a:p>
            <a:fld id="{3DC926D4-C691-4E97-8A3B-AFBEC00C9F94}" type="datetimeFigureOut">
              <a:rPr lang="ko-KR" altLang="en-US" smtClean="0"/>
              <a:t>2019-12-18</a:t>
            </a:fld>
            <a:endParaRPr lang="ko-KR" altLang="en-US"/>
          </a:p>
        </p:txBody>
      </p:sp>
      <p:sp>
        <p:nvSpPr>
          <p:cNvPr id="5" name="바닥글 개체 틀 4">
            <a:extLst>
              <a:ext uri="{FF2B5EF4-FFF2-40B4-BE49-F238E27FC236}">
                <a16:creationId xmlns:a16="http://schemas.microsoft.com/office/drawing/2014/main" id="{44B26567-6B8F-4F9A-84F2-7FA4C645ED67}"/>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51DA86A5-50F9-4858-9D11-DF7B121934C6}"/>
              </a:ext>
            </a:extLst>
          </p:cNvPr>
          <p:cNvSpPr>
            <a:spLocks noGrp="1"/>
          </p:cNvSpPr>
          <p:nvPr>
            <p:ph type="sldNum" sz="quarter" idx="12"/>
          </p:nvPr>
        </p:nvSpPr>
        <p:spPr/>
        <p:txBody>
          <a:bodyPr/>
          <a:lstStyle/>
          <a:p>
            <a:fld id="{D91B656B-02AB-44E3-89CE-BA118B17EACA}" type="slidenum">
              <a:rPr lang="ko-KR" altLang="en-US" smtClean="0"/>
              <a:t>‹#›</a:t>
            </a:fld>
            <a:endParaRPr lang="ko-KR" altLang="en-US"/>
          </a:p>
        </p:txBody>
      </p:sp>
    </p:spTree>
    <p:extLst>
      <p:ext uri="{BB962C8B-B14F-4D97-AF65-F5344CB8AC3E}">
        <p14:creationId xmlns:p14="http://schemas.microsoft.com/office/powerpoint/2010/main" val="3540352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4846AA7-F291-4BD0-B69F-527BF3809511}"/>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70953CE3-5352-4742-B7A2-044343B21072}"/>
              </a:ext>
            </a:extLst>
          </p:cNvPr>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C48832E6-9634-473C-8956-DACE9FF08F6F}"/>
              </a:ext>
            </a:extLst>
          </p:cNvPr>
          <p:cNvSpPr>
            <a:spLocks noGrp="1"/>
          </p:cNvSpPr>
          <p:nvPr>
            <p:ph type="dt" sz="half" idx="10"/>
          </p:nvPr>
        </p:nvSpPr>
        <p:spPr/>
        <p:txBody>
          <a:bodyPr/>
          <a:lstStyle/>
          <a:p>
            <a:fld id="{3DC926D4-C691-4E97-8A3B-AFBEC00C9F94}" type="datetimeFigureOut">
              <a:rPr lang="ko-KR" altLang="en-US" smtClean="0"/>
              <a:t>2019-12-18</a:t>
            </a:fld>
            <a:endParaRPr lang="ko-KR" altLang="en-US"/>
          </a:p>
        </p:txBody>
      </p:sp>
      <p:sp>
        <p:nvSpPr>
          <p:cNvPr id="5" name="바닥글 개체 틀 4">
            <a:extLst>
              <a:ext uri="{FF2B5EF4-FFF2-40B4-BE49-F238E27FC236}">
                <a16:creationId xmlns:a16="http://schemas.microsoft.com/office/drawing/2014/main" id="{7780E0BE-51A6-4DD9-9C5B-B4BB13FE6AF2}"/>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E0DBF9DB-3613-4583-BD8F-0F26ED7C481C}"/>
              </a:ext>
            </a:extLst>
          </p:cNvPr>
          <p:cNvSpPr>
            <a:spLocks noGrp="1"/>
          </p:cNvSpPr>
          <p:nvPr>
            <p:ph type="sldNum" sz="quarter" idx="12"/>
          </p:nvPr>
        </p:nvSpPr>
        <p:spPr/>
        <p:txBody>
          <a:bodyPr/>
          <a:lstStyle/>
          <a:p>
            <a:fld id="{D91B656B-02AB-44E3-89CE-BA118B17EACA}" type="slidenum">
              <a:rPr lang="ko-KR" altLang="en-US" smtClean="0"/>
              <a:t>‹#›</a:t>
            </a:fld>
            <a:endParaRPr lang="ko-KR" altLang="en-US"/>
          </a:p>
        </p:txBody>
      </p:sp>
    </p:spTree>
    <p:extLst>
      <p:ext uri="{BB962C8B-B14F-4D97-AF65-F5344CB8AC3E}">
        <p14:creationId xmlns:p14="http://schemas.microsoft.com/office/powerpoint/2010/main" val="2277243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181862C-521C-497E-AC91-B215BA1F78B6}"/>
              </a:ext>
            </a:extLst>
          </p:cNvPr>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a16="http://schemas.microsoft.com/office/drawing/2014/main" id="{9B6C2E52-B8C6-4B28-A7B7-C087C81C7F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편집하려면 클릭</a:t>
            </a:r>
          </a:p>
        </p:txBody>
      </p:sp>
      <p:sp>
        <p:nvSpPr>
          <p:cNvPr id="4" name="날짜 개체 틀 3">
            <a:extLst>
              <a:ext uri="{FF2B5EF4-FFF2-40B4-BE49-F238E27FC236}">
                <a16:creationId xmlns:a16="http://schemas.microsoft.com/office/drawing/2014/main" id="{E2756A1B-2C22-4D8C-B375-A2ACF927C158}"/>
              </a:ext>
            </a:extLst>
          </p:cNvPr>
          <p:cNvSpPr>
            <a:spLocks noGrp="1"/>
          </p:cNvSpPr>
          <p:nvPr>
            <p:ph type="dt" sz="half" idx="10"/>
          </p:nvPr>
        </p:nvSpPr>
        <p:spPr/>
        <p:txBody>
          <a:bodyPr/>
          <a:lstStyle/>
          <a:p>
            <a:fld id="{3DC926D4-C691-4E97-8A3B-AFBEC00C9F94}" type="datetimeFigureOut">
              <a:rPr lang="ko-KR" altLang="en-US" smtClean="0"/>
              <a:t>2019-12-18</a:t>
            </a:fld>
            <a:endParaRPr lang="ko-KR" altLang="en-US"/>
          </a:p>
        </p:txBody>
      </p:sp>
      <p:sp>
        <p:nvSpPr>
          <p:cNvPr id="5" name="바닥글 개체 틀 4">
            <a:extLst>
              <a:ext uri="{FF2B5EF4-FFF2-40B4-BE49-F238E27FC236}">
                <a16:creationId xmlns:a16="http://schemas.microsoft.com/office/drawing/2014/main" id="{B36AFAFB-0057-41F5-9368-2ADA71505845}"/>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AA3F6727-927C-409E-A18E-D269E82E9B51}"/>
              </a:ext>
            </a:extLst>
          </p:cNvPr>
          <p:cNvSpPr>
            <a:spLocks noGrp="1"/>
          </p:cNvSpPr>
          <p:nvPr>
            <p:ph type="sldNum" sz="quarter" idx="12"/>
          </p:nvPr>
        </p:nvSpPr>
        <p:spPr/>
        <p:txBody>
          <a:bodyPr/>
          <a:lstStyle/>
          <a:p>
            <a:fld id="{D91B656B-02AB-44E3-89CE-BA118B17EACA}" type="slidenum">
              <a:rPr lang="ko-KR" altLang="en-US" smtClean="0"/>
              <a:t>‹#›</a:t>
            </a:fld>
            <a:endParaRPr lang="ko-KR" altLang="en-US"/>
          </a:p>
        </p:txBody>
      </p:sp>
    </p:spTree>
    <p:extLst>
      <p:ext uri="{BB962C8B-B14F-4D97-AF65-F5344CB8AC3E}">
        <p14:creationId xmlns:p14="http://schemas.microsoft.com/office/powerpoint/2010/main" val="1759064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07FE851-073A-4D3F-B7D5-F0F14A7067BE}"/>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76E40965-9A35-4463-B9E2-7C87253C9BD6}"/>
              </a:ext>
            </a:extLst>
          </p:cNvPr>
          <p:cNvSpPr>
            <a:spLocks noGrp="1"/>
          </p:cNvSpPr>
          <p:nvPr>
            <p:ph sz="half" idx="1"/>
          </p:nvPr>
        </p:nvSpPr>
        <p:spPr>
          <a:xfrm>
            <a:off x="838200" y="1825625"/>
            <a:ext cx="51816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내용 개체 틀 3">
            <a:extLst>
              <a:ext uri="{FF2B5EF4-FFF2-40B4-BE49-F238E27FC236}">
                <a16:creationId xmlns:a16="http://schemas.microsoft.com/office/drawing/2014/main" id="{7F12C6A6-B398-413B-BB87-A7B20ED6D169}"/>
              </a:ext>
            </a:extLst>
          </p:cNvPr>
          <p:cNvSpPr>
            <a:spLocks noGrp="1"/>
          </p:cNvSpPr>
          <p:nvPr>
            <p:ph sz="half" idx="2"/>
          </p:nvPr>
        </p:nvSpPr>
        <p:spPr>
          <a:xfrm>
            <a:off x="6172200" y="1825625"/>
            <a:ext cx="51816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날짜 개체 틀 4">
            <a:extLst>
              <a:ext uri="{FF2B5EF4-FFF2-40B4-BE49-F238E27FC236}">
                <a16:creationId xmlns:a16="http://schemas.microsoft.com/office/drawing/2014/main" id="{B9D3332E-2FFE-4FF5-934F-002175926A7E}"/>
              </a:ext>
            </a:extLst>
          </p:cNvPr>
          <p:cNvSpPr>
            <a:spLocks noGrp="1"/>
          </p:cNvSpPr>
          <p:nvPr>
            <p:ph type="dt" sz="half" idx="10"/>
          </p:nvPr>
        </p:nvSpPr>
        <p:spPr/>
        <p:txBody>
          <a:bodyPr/>
          <a:lstStyle/>
          <a:p>
            <a:fld id="{3DC926D4-C691-4E97-8A3B-AFBEC00C9F94}" type="datetimeFigureOut">
              <a:rPr lang="ko-KR" altLang="en-US" smtClean="0"/>
              <a:t>2019-12-18</a:t>
            </a:fld>
            <a:endParaRPr lang="ko-KR" altLang="en-US"/>
          </a:p>
        </p:txBody>
      </p:sp>
      <p:sp>
        <p:nvSpPr>
          <p:cNvPr id="6" name="바닥글 개체 틀 5">
            <a:extLst>
              <a:ext uri="{FF2B5EF4-FFF2-40B4-BE49-F238E27FC236}">
                <a16:creationId xmlns:a16="http://schemas.microsoft.com/office/drawing/2014/main" id="{27FC701E-3D08-490B-87F0-DD7FA89EE0B0}"/>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34815B35-5853-45DE-A415-AFB57CFA930C}"/>
              </a:ext>
            </a:extLst>
          </p:cNvPr>
          <p:cNvSpPr>
            <a:spLocks noGrp="1"/>
          </p:cNvSpPr>
          <p:nvPr>
            <p:ph type="sldNum" sz="quarter" idx="12"/>
          </p:nvPr>
        </p:nvSpPr>
        <p:spPr/>
        <p:txBody>
          <a:bodyPr/>
          <a:lstStyle/>
          <a:p>
            <a:fld id="{D91B656B-02AB-44E3-89CE-BA118B17EACA}" type="slidenum">
              <a:rPr lang="ko-KR" altLang="en-US" smtClean="0"/>
              <a:t>‹#›</a:t>
            </a:fld>
            <a:endParaRPr lang="ko-KR" altLang="en-US"/>
          </a:p>
        </p:txBody>
      </p:sp>
    </p:spTree>
    <p:extLst>
      <p:ext uri="{BB962C8B-B14F-4D97-AF65-F5344CB8AC3E}">
        <p14:creationId xmlns:p14="http://schemas.microsoft.com/office/powerpoint/2010/main" val="3307958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A67C9BF-DAA7-4E6D-847D-D076E9660668}"/>
              </a:ext>
            </a:extLst>
          </p:cNvPr>
          <p:cNvSpPr>
            <a:spLocks noGrp="1"/>
          </p:cNvSpPr>
          <p:nvPr>
            <p:ph type="title"/>
          </p:nvPr>
        </p:nvSpPr>
        <p:spPr>
          <a:xfrm>
            <a:off x="839788" y="365125"/>
            <a:ext cx="105156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id="{F175F2F0-95B4-4D8F-B4A2-3C2F9E8986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내용 개체 틀 3">
            <a:extLst>
              <a:ext uri="{FF2B5EF4-FFF2-40B4-BE49-F238E27FC236}">
                <a16:creationId xmlns:a16="http://schemas.microsoft.com/office/drawing/2014/main" id="{CBEC56EF-C81B-4ED8-B7A7-1BDDBFC20E86}"/>
              </a:ext>
            </a:extLst>
          </p:cNvPr>
          <p:cNvSpPr>
            <a:spLocks noGrp="1"/>
          </p:cNvSpPr>
          <p:nvPr>
            <p:ph sz="half" idx="2"/>
          </p:nvPr>
        </p:nvSpPr>
        <p:spPr>
          <a:xfrm>
            <a:off x="839788" y="2505075"/>
            <a:ext cx="5157787"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텍스트 개체 틀 4">
            <a:extLst>
              <a:ext uri="{FF2B5EF4-FFF2-40B4-BE49-F238E27FC236}">
                <a16:creationId xmlns:a16="http://schemas.microsoft.com/office/drawing/2014/main" id="{D1DAA953-D85C-4C75-BCBE-DDAA1A5A19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내용 개체 틀 5">
            <a:extLst>
              <a:ext uri="{FF2B5EF4-FFF2-40B4-BE49-F238E27FC236}">
                <a16:creationId xmlns:a16="http://schemas.microsoft.com/office/drawing/2014/main" id="{CD3357F6-A63B-4942-9F00-759BBAA83884}"/>
              </a:ext>
            </a:extLst>
          </p:cNvPr>
          <p:cNvSpPr>
            <a:spLocks noGrp="1"/>
          </p:cNvSpPr>
          <p:nvPr>
            <p:ph sz="quarter" idx="4"/>
          </p:nvPr>
        </p:nvSpPr>
        <p:spPr>
          <a:xfrm>
            <a:off x="6172200" y="2505075"/>
            <a:ext cx="5183188"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7" name="날짜 개체 틀 6">
            <a:extLst>
              <a:ext uri="{FF2B5EF4-FFF2-40B4-BE49-F238E27FC236}">
                <a16:creationId xmlns:a16="http://schemas.microsoft.com/office/drawing/2014/main" id="{3B74B22D-2455-4379-A9BB-E4A14328B400}"/>
              </a:ext>
            </a:extLst>
          </p:cNvPr>
          <p:cNvSpPr>
            <a:spLocks noGrp="1"/>
          </p:cNvSpPr>
          <p:nvPr>
            <p:ph type="dt" sz="half" idx="10"/>
          </p:nvPr>
        </p:nvSpPr>
        <p:spPr/>
        <p:txBody>
          <a:bodyPr/>
          <a:lstStyle/>
          <a:p>
            <a:fld id="{3DC926D4-C691-4E97-8A3B-AFBEC00C9F94}" type="datetimeFigureOut">
              <a:rPr lang="ko-KR" altLang="en-US" smtClean="0"/>
              <a:t>2019-12-18</a:t>
            </a:fld>
            <a:endParaRPr lang="ko-KR" altLang="en-US"/>
          </a:p>
        </p:txBody>
      </p:sp>
      <p:sp>
        <p:nvSpPr>
          <p:cNvPr id="8" name="바닥글 개체 틀 7">
            <a:extLst>
              <a:ext uri="{FF2B5EF4-FFF2-40B4-BE49-F238E27FC236}">
                <a16:creationId xmlns:a16="http://schemas.microsoft.com/office/drawing/2014/main" id="{DD99B7C9-2F72-4730-A52C-7EAF199B1268}"/>
              </a:ext>
            </a:extLst>
          </p:cNvPr>
          <p:cNvSpPr>
            <a:spLocks noGrp="1"/>
          </p:cNvSpPr>
          <p:nvPr>
            <p:ph type="ftr" sz="quarter" idx="11"/>
          </p:nvPr>
        </p:nvSpPr>
        <p:spPr/>
        <p:txBody>
          <a:bodyPr/>
          <a:lstStyle/>
          <a:p>
            <a:endParaRPr lang="ko-KR" altLang="en-US"/>
          </a:p>
        </p:txBody>
      </p:sp>
      <p:sp>
        <p:nvSpPr>
          <p:cNvPr id="9" name="슬라이드 번호 개체 틀 8">
            <a:extLst>
              <a:ext uri="{FF2B5EF4-FFF2-40B4-BE49-F238E27FC236}">
                <a16:creationId xmlns:a16="http://schemas.microsoft.com/office/drawing/2014/main" id="{EB377F06-EC85-469F-9CB2-3100799CEBBF}"/>
              </a:ext>
            </a:extLst>
          </p:cNvPr>
          <p:cNvSpPr>
            <a:spLocks noGrp="1"/>
          </p:cNvSpPr>
          <p:nvPr>
            <p:ph type="sldNum" sz="quarter" idx="12"/>
          </p:nvPr>
        </p:nvSpPr>
        <p:spPr/>
        <p:txBody>
          <a:bodyPr/>
          <a:lstStyle/>
          <a:p>
            <a:fld id="{D91B656B-02AB-44E3-89CE-BA118B17EACA}" type="slidenum">
              <a:rPr lang="ko-KR" altLang="en-US" smtClean="0"/>
              <a:t>‹#›</a:t>
            </a:fld>
            <a:endParaRPr lang="ko-KR" altLang="en-US"/>
          </a:p>
        </p:txBody>
      </p:sp>
    </p:spTree>
    <p:extLst>
      <p:ext uri="{BB962C8B-B14F-4D97-AF65-F5344CB8AC3E}">
        <p14:creationId xmlns:p14="http://schemas.microsoft.com/office/powerpoint/2010/main" val="3882298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DA20348-AAC0-44E2-95B9-2DF4B4D288AB}"/>
              </a:ext>
            </a:extLst>
          </p:cNvPr>
          <p:cNvSpPr>
            <a:spLocks noGrp="1"/>
          </p:cNvSpPr>
          <p:nvPr>
            <p:ph type="title"/>
          </p:nvPr>
        </p:nvSpPr>
        <p:spPr/>
        <p:txBody>
          <a:bodyPr/>
          <a:lstStyle/>
          <a:p>
            <a:r>
              <a:rPr lang="ko-KR" altLang="en-US"/>
              <a:t>마스터 제목 스타일 편집</a:t>
            </a:r>
          </a:p>
        </p:txBody>
      </p:sp>
      <p:sp>
        <p:nvSpPr>
          <p:cNvPr id="3" name="날짜 개체 틀 2">
            <a:extLst>
              <a:ext uri="{FF2B5EF4-FFF2-40B4-BE49-F238E27FC236}">
                <a16:creationId xmlns:a16="http://schemas.microsoft.com/office/drawing/2014/main" id="{2FCF3FEC-C9B5-4397-AFE1-31611E658E11}"/>
              </a:ext>
            </a:extLst>
          </p:cNvPr>
          <p:cNvSpPr>
            <a:spLocks noGrp="1"/>
          </p:cNvSpPr>
          <p:nvPr>
            <p:ph type="dt" sz="half" idx="10"/>
          </p:nvPr>
        </p:nvSpPr>
        <p:spPr/>
        <p:txBody>
          <a:bodyPr/>
          <a:lstStyle/>
          <a:p>
            <a:fld id="{3DC926D4-C691-4E97-8A3B-AFBEC00C9F94}" type="datetimeFigureOut">
              <a:rPr lang="ko-KR" altLang="en-US" smtClean="0"/>
              <a:t>2019-12-18</a:t>
            </a:fld>
            <a:endParaRPr lang="ko-KR" altLang="en-US"/>
          </a:p>
        </p:txBody>
      </p:sp>
      <p:sp>
        <p:nvSpPr>
          <p:cNvPr id="4" name="바닥글 개체 틀 3">
            <a:extLst>
              <a:ext uri="{FF2B5EF4-FFF2-40B4-BE49-F238E27FC236}">
                <a16:creationId xmlns:a16="http://schemas.microsoft.com/office/drawing/2014/main" id="{8B563B15-6665-4C9A-8B3F-CE8E0A644715}"/>
              </a:ext>
            </a:extLst>
          </p:cNvPr>
          <p:cNvSpPr>
            <a:spLocks noGrp="1"/>
          </p:cNvSpPr>
          <p:nvPr>
            <p:ph type="ftr" sz="quarter" idx="11"/>
          </p:nvPr>
        </p:nvSpPr>
        <p:spPr/>
        <p:txBody>
          <a:bodyPr/>
          <a:lstStyle/>
          <a:p>
            <a:endParaRPr lang="ko-KR" altLang="en-US"/>
          </a:p>
        </p:txBody>
      </p:sp>
      <p:sp>
        <p:nvSpPr>
          <p:cNvPr id="5" name="슬라이드 번호 개체 틀 4">
            <a:extLst>
              <a:ext uri="{FF2B5EF4-FFF2-40B4-BE49-F238E27FC236}">
                <a16:creationId xmlns:a16="http://schemas.microsoft.com/office/drawing/2014/main" id="{66DE19CA-9698-4FB9-91E3-49F7A347C5A7}"/>
              </a:ext>
            </a:extLst>
          </p:cNvPr>
          <p:cNvSpPr>
            <a:spLocks noGrp="1"/>
          </p:cNvSpPr>
          <p:nvPr>
            <p:ph type="sldNum" sz="quarter" idx="12"/>
          </p:nvPr>
        </p:nvSpPr>
        <p:spPr/>
        <p:txBody>
          <a:bodyPr/>
          <a:lstStyle/>
          <a:p>
            <a:fld id="{D91B656B-02AB-44E3-89CE-BA118B17EACA}" type="slidenum">
              <a:rPr lang="ko-KR" altLang="en-US" smtClean="0"/>
              <a:t>‹#›</a:t>
            </a:fld>
            <a:endParaRPr lang="ko-KR" altLang="en-US"/>
          </a:p>
        </p:txBody>
      </p:sp>
    </p:spTree>
    <p:extLst>
      <p:ext uri="{BB962C8B-B14F-4D97-AF65-F5344CB8AC3E}">
        <p14:creationId xmlns:p14="http://schemas.microsoft.com/office/powerpoint/2010/main" val="3413766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33822C37-4970-4E46-A980-A07C62977D46}"/>
              </a:ext>
            </a:extLst>
          </p:cNvPr>
          <p:cNvSpPr>
            <a:spLocks noGrp="1"/>
          </p:cNvSpPr>
          <p:nvPr>
            <p:ph type="dt" sz="half" idx="10"/>
          </p:nvPr>
        </p:nvSpPr>
        <p:spPr/>
        <p:txBody>
          <a:bodyPr/>
          <a:lstStyle/>
          <a:p>
            <a:fld id="{3DC926D4-C691-4E97-8A3B-AFBEC00C9F94}" type="datetimeFigureOut">
              <a:rPr lang="ko-KR" altLang="en-US" smtClean="0"/>
              <a:t>2019-12-18</a:t>
            </a:fld>
            <a:endParaRPr lang="ko-KR" altLang="en-US"/>
          </a:p>
        </p:txBody>
      </p:sp>
      <p:sp>
        <p:nvSpPr>
          <p:cNvPr id="3" name="바닥글 개체 틀 2">
            <a:extLst>
              <a:ext uri="{FF2B5EF4-FFF2-40B4-BE49-F238E27FC236}">
                <a16:creationId xmlns:a16="http://schemas.microsoft.com/office/drawing/2014/main" id="{EF489036-AD04-4ABE-9F90-7911BF5175DE}"/>
              </a:ext>
            </a:extLst>
          </p:cNvPr>
          <p:cNvSpPr>
            <a:spLocks noGrp="1"/>
          </p:cNvSpPr>
          <p:nvPr>
            <p:ph type="ftr" sz="quarter" idx="11"/>
          </p:nvPr>
        </p:nvSpPr>
        <p:spPr/>
        <p:txBody>
          <a:bodyPr/>
          <a:lstStyle/>
          <a:p>
            <a:endParaRPr lang="ko-KR" altLang="en-US"/>
          </a:p>
        </p:txBody>
      </p:sp>
      <p:sp>
        <p:nvSpPr>
          <p:cNvPr id="4" name="슬라이드 번호 개체 틀 3">
            <a:extLst>
              <a:ext uri="{FF2B5EF4-FFF2-40B4-BE49-F238E27FC236}">
                <a16:creationId xmlns:a16="http://schemas.microsoft.com/office/drawing/2014/main" id="{A9CD7A6B-5DD2-4E42-8177-2C9F49721769}"/>
              </a:ext>
            </a:extLst>
          </p:cNvPr>
          <p:cNvSpPr>
            <a:spLocks noGrp="1"/>
          </p:cNvSpPr>
          <p:nvPr>
            <p:ph type="sldNum" sz="quarter" idx="12"/>
          </p:nvPr>
        </p:nvSpPr>
        <p:spPr/>
        <p:txBody>
          <a:bodyPr/>
          <a:lstStyle/>
          <a:p>
            <a:fld id="{D91B656B-02AB-44E3-89CE-BA118B17EACA}" type="slidenum">
              <a:rPr lang="ko-KR" altLang="en-US" smtClean="0"/>
              <a:t>‹#›</a:t>
            </a:fld>
            <a:endParaRPr lang="ko-KR" altLang="en-US"/>
          </a:p>
        </p:txBody>
      </p:sp>
    </p:spTree>
    <p:extLst>
      <p:ext uri="{BB962C8B-B14F-4D97-AF65-F5344CB8AC3E}">
        <p14:creationId xmlns:p14="http://schemas.microsoft.com/office/powerpoint/2010/main" val="763317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65C6655-2371-48C2-843E-C2BBF7F30B07}"/>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a16="http://schemas.microsoft.com/office/drawing/2014/main" id="{EB337520-C2E3-4B58-A31B-F4F6A6F630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텍스트 개체 틀 3">
            <a:extLst>
              <a:ext uri="{FF2B5EF4-FFF2-40B4-BE49-F238E27FC236}">
                <a16:creationId xmlns:a16="http://schemas.microsoft.com/office/drawing/2014/main" id="{1DEFAF30-B163-4D62-8C26-E2C1BB3CB1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F1124B57-F4B0-460A-84B4-AF1A7567B1D9}"/>
              </a:ext>
            </a:extLst>
          </p:cNvPr>
          <p:cNvSpPr>
            <a:spLocks noGrp="1"/>
          </p:cNvSpPr>
          <p:nvPr>
            <p:ph type="dt" sz="half" idx="10"/>
          </p:nvPr>
        </p:nvSpPr>
        <p:spPr/>
        <p:txBody>
          <a:bodyPr/>
          <a:lstStyle/>
          <a:p>
            <a:fld id="{3DC926D4-C691-4E97-8A3B-AFBEC00C9F94}" type="datetimeFigureOut">
              <a:rPr lang="ko-KR" altLang="en-US" smtClean="0"/>
              <a:t>2019-12-18</a:t>
            </a:fld>
            <a:endParaRPr lang="ko-KR" altLang="en-US"/>
          </a:p>
        </p:txBody>
      </p:sp>
      <p:sp>
        <p:nvSpPr>
          <p:cNvPr id="6" name="바닥글 개체 틀 5">
            <a:extLst>
              <a:ext uri="{FF2B5EF4-FFF2-40B4-BE49-F238E27FC236}">
                <a16:creationId xmlns:a16="http://schemas.microsoft.com/office/drawing/2014/main" id="{AFC199CB-33BA-4324-92BA-22B0AC073D1D}"/>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0A25ED20-15D2-4272-AF4E-563631791015}"/>
              </a:ext>
            </a:extLst>
          </p:cNvPr>
          <p:cNvSpPr>
            <a:spLocks noGrp="1"/>
          </p:cNvSpPr>
          <p:nvPr>
            <p:ph type="sldNum" sz="quarter" idx="12"/>
          </p:nvPr>
        </p:nvSpPr>
        <p:spPr/>
        <p:txBody>
          <a:bodyPr/>
          <a:lstStyle/>
          <a:p>
            <a:fld id="{D91B656B-02AB-44E3-89CE-BA118B17EACA}" type="slidenum">
              <a:rPr lang="ko-KR" altLang="en-US" smtClean="0"/>
              <a:t>‹#›</a:t>
            </a:fld>
            <a:endParaRPr lang="ko-KR" altLang="en-US"/>
          </a:p>
        </p:txBody>
      </p:sp>
    </p:spTree>
    <p:extLst>
      <p:ext uri="{BB962C8B-B14F-4D97-AF65-F5344CB8AC3E}">
        <p14:creationId xmlns:p14="http://schemas.microsoft.com/office/powerpoint/2010/main" val="3099880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2C5C64E-0B1D-4AF5-B0D5-CF80BD546C3F}"/>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a16="http://schemas.microsoft.com/office/drawing/2014/main" id="{D2DEE4F1-48F9-47A0-B19B-D223AE7FED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a:extLst>
              <a:ext uri="{FF2B5EF4-FFF2-40B4-BE49-F238E27FC236}">
                <a16:creationId xmlns:a16="http://schemas.microsoft.com/office/drawing/2014/main" id="{8C9A5949-EDEC-42F6-B752-285C766A9C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657642E9-8193-442B-A932-5F6412A199D2}"/>
              </a:ext>
            </a:extLst>
          </p:cNvPr>
          <p:cNvSpPr>
            <a:spLocks noGrp="1"/>
          </p:cNvSpPr>
          <p:nvPr>
            <p:ph type="dt" sz="half" idx="10"/>
          </p:nvPr>
        </p:nvSpPr>
        <p:spPr/>
        <p:txBody>
          <a:bodyPr/>
          <a:lstStyle/>
          <a:p>
            <a:fld id="{3DC926D4-C691-4E97-8A3B-AFBEC00C9F94}" type="datetimeFigureOut">
              <a:rPr lang="ko-KR" altLang="en-US" smtClean="0"/>
              <a:t>2019-12-18</a:t>
            </a:fld>
            <a:endParaRPr lang="ko-KR" altLang="en-US"/>
          </a:p>
        </p:txBody>
      </p:sp>
      <p:sp>
        <p:nvSpPr>
          <p:cNvPr id="6" name="바닥글 개체 틀 5">
            <a:extLst>
              <a:ext uri="{FF2B5EF4-FFF2-40B4-BE49-F238E27FC236}">
                <a16:creationId xmlns:a16="http://schemas.microsoft.com/office/drawing/2014/main" id="{4FDC24FD-77E7-4593-952C-850E1CFB04B3}"/>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59673BB1-EC46-4293-8A73-1E3D2D175686}"/>
              </a:ext>
            </a:extLst>
          </p:cNvPr>
          <p:cNvSpPr>
            <a:spLocks noGrp="1"/>
          </p:cNvSpPr>
          <p:nvPr>
            <p:ph type="sldNum" sz="quarter" idx="12"/>
          </p:nvPr>
        </p:nvSpPr>
        <p:spPr/>
        <p:txBody>
          <a:bodyPr/>
          <a:lstStyle/>
          <a:p>
            <a:fld id="{D91B656B-02AB-44E3-89CE-BA118B17EACA}" type="slidenum">
              <a:rPr lang="ko-KR" altLang="en-US" smtClean="0"/>
              <a:t>‹#›</a:t>
            </a:fld>
            <a:endParaRPr lang="ko-KR" altLang="en-US"/>
          </a:p>
        </p:txBody>
      </p:sp>
    </p:spTree>
    <p:extLst>
      <p:ext uri="{BB962C8B-B14F-4D97-AF65-F5344CB8AC3E}">
        <p14:creationId xmlns:p14="http://schemas.microsoft.com/office/powerpoint/2010/main" val="3819173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B66CA5D1-4CEC-4C49-866A-5FAFBDBEF1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id="{54581D9A-32E6-4DBE-845E-E2FF0B553C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C560B6B9-B67C-4645-8155-E977B01CD4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C926D4-C691-4E97-8A3B-AFBEC00C9F94}" type="datetimeFigureOut">
              <a:rPr lang="ko-KR" altLang="en-US" smtClean="0"/>
              <a:t>2019-12-18</a:t>
            </a:fld>
            <a:endParaRPr lang="ko-KR" altLang="en-US"/>
          </a:p>
        </p:txBody>
      </p:sp>
      <p:sp>
        <p:nvSpPr>
          <p:cNvPr id="5" name="바닥글 개체 틀 4">
            <a:extLst>
              <a:ext uri="{FF2B5EF4-FFF2-40B4-BE49-F238E27FC236}">
                <a16:creationId xmlns:a16="http://schemas.microsoft.com/office/drawing/2014/main" id="{0056DA40-B393-466A-8916-A3157667A8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a:extLst>
              <a:ext uri="{FF2B5EF4-FFF2-40B4-BE49-F238E27FC236}">
                <a16:creationId xmlns:a16="http://schemas.microsoft.com/office/drawing/2014/main" id="{37856B45-C176-4E65-A290-75421DF36B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1B656B-02AB-44E3-89CE-BA118B17EACA}" type="slidenum">
              <a:rPr lang="ko-KR" altLang="en-US" smtClean="0"/>
              <a:t>‹#›</a:t>
            </a:fld>
            <a:endParaRPr lang="ko-KR" altLang="en-US"/>
          </a:p>
        </p:txBody>
      </p:sp>
    </p:spTree>
    <p:extLst>
      <p:ext uri="{BB962C8B-B14F-4D97-AF65-F5344CB8AC3E}">
        <p14:creationId xmlns:p14="http://schemas.microsoft.com/office/powerpoint/2010/main" val="3148067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google.co.kr/url?sa=i&amp;rct=j&amp;q=&amp;esrc=s&amp;source=images&amp;cd=&amp;ved=2ahUKEwit_52b5L7mAhWIqZ4KHW6yDlMQjRx6BAgBEAQ&amp;url=https%3A%2F%2Ficon-icons.com%2Fko%2F%25EC%2595%2584%25EC%259D%25B4%25EC%25BD%2598%2F%25EC%259E%25A0%25EA%25B8%2588-%25EC%259E%2590%25EB%25AC%25BC%25EC%2587%25A0-%25EA%25B8%25B0%25ED%2598%25B8-%25EB%25B3%25B4%25ED%2598%25B8%2F56926&amp;psig=AOvVaw1uIjMXfgL19G4iEF7j2vZt&amp;ust=1576744246559156"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sportsseoul.com/news/read/538907"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DE32144-4EDA-4E83-B73F-69089B77862C}"/>
              </a:ext>
            </a:extLst>
          </p:cNvPr>
          <p:cNvSpPr>
            <a:spLocks noGrp="1"/>
          </p:cNvSpPr>
          <p:nvPr>
            <p:ph type="ctrTitle"/>
          </p:nvPr>
        </p:nvSpPr>
        <p:spPr>
          <a:xfrm>
            <a:off x="6230271" y="3794336"/>
            <a:ext cx="5242259" cy="1922251"/>
          </a:xfrm>
        </p:spPr>
        <p:txBody>
          <a:bodyPr anchor="t">
            <a:normAutofit/>
          </a:bodyPr>
          <a:lstStyle/>
          <a:p>
            <a:pPr algn="l"/>
            <a:r>
              <a:rPr lang="en-US" altLang="ko-KR" sz="4800"/>
              <a:t>Digital Footprint</a:t>
            </a:r>
            <a:endParaRPr lang="ko-KR" altLang="en-US" sz="4800"/>
          </a:p>
        </p:txBody>
      </p:sp>
      <p:sp>
        <p:nvSpPr>
          <p:cNvPr id="3" name="부제목 2">
            <a:extLst>
              <a:ext uri="{FF2B5EF4-FFF2-40B4-BE49-F238E27FC236}">
                <a16:creationId xmlns:a16="http://schemas.microsoft.com/office/drawing/2014/main" id="{7A4B4E8C-568A-4386-B9C3-1309FFEF22E6}"/>
              </a:ext>
            </a:extLst>
          </p:cNvPr>
          <p:cNvSpPr>
            <a:spLocks noGrp="1"/>
          </p:cNvSpPr>
          <p:nvPr>
            <p:ph type="subTitle" idx="1"/>
          </p:nvPr>
        </p:nvSpPr>
        <p:spPr>
          <a:xfrm>
            <a:off x="6230271" y="2793291"/>
            <a:ext cx="5161606" cy="972180"/>
          </a:xfrm>
        </p:spPr>
        <p:txBody>
          <a:bodyPr anchor="b">
            <a:normAutofit/>
          </a:bodyPr>
          <a:lstStyle/>
          <a:p>
            <a:pPr algn="l"/>
            <a:r>
              <a:rPr lang="en-US" altLang="ko-KR" sz="2000"/>
              <a:t>Robin Hwang</a:t>
            </a:r>
            <a:endParaRPr lang="ko-KR" altLang="en-US" sz="2000"/>
          </a:p>
        </p:txBody>
      </p:sp>
      <p:sp>
        <p:nvSpPr>
          <p:cNvPr id="19" name="Freeform: Shape 18">
            <a:extLst>
              <a:ext uri="{FF2B5EF4-FFF2-40B4-BE49-F238E27FC236}">
                <a16:creationId xmlns:a16="http://schemas.microsoft.com/office/drawing/2014/main" id="{60B21A5C-062F-46C2-8389-53D40F46AA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83466"/>
            <a:ext cx="5549037" cy="6374535"/>
          </a:xfrm>
          <a:custGeom>
            <a:avLst/>
            <a:gdLst>
              <a:gd name="connsiteX0" fmla="*/ 2203019 w 5549037"/>
              <a:gd name="connsiteY0" fmla="*/ 0 h 6374535"/>
              <a:gd name="connsiteX1" fmla="*/ 5549037 w 5549037"/>
              <a:gd name="connsiteY1" fmla="*/ 3346018 h 6374535"/>
              <a:gd name="connsiteX2" fmla="*/ 3797930 w 5549037"/>
              <a:gd name="connsiteY2" fmla="*/ 6288190 h 6374535"/>
              <a:gd name="connsiteX3" fmla="*/ 3618689 w 5549037"/>
              <a:gd name="connsiteY3" fmla="*/ 6374535 h 6374535"/>
              <a:gd name="connsiteX4" fmla="*/ 779546 w 5549037"/>
              <a:gd name="connsiteY4" fmla="*/ 6374535 h 6374535"/>
              <a:gd name="connsiteX5" fmla="*/ 537516 w 5549037"/>
              <a:gd name="connsiteY5" fmla="*/ 6248727 h 6374535"/>
              <a:gd name="connsiteX6" fmla="*/ 74641 w 5549037"/>
              <a:gd name="connsiteY6" fmla="*/ 5927968 h 6374535"/>
              <a:gd name="connsiteX7" fmla="*/ 0 w 5549037"/>
              <a:gd name="connsiteY7" fmla="*/ 5860130 h 6374535"/>
              <a:gd name="connsiteX8" fmla="*/ 0 w 5549037"/>
              <a:gd name="connsiteY8" fmla="*/ 831906 h 6374535"/>
              <a:gd name="connsiteX9" fmla="*/ 74641 w 5549037"/>
              <a:gd name="connsiteY9" fmla="*/ 764068 h 6374535"/>
              <a:gd name="connsiteX10" fmla="*/ 2203019 w 5549037"/>
              <a:gd name="connsiteY10" fmla="*/ 0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9037" h="6374535">
                <a:moveTo>
                  <a:pt x="2203019" y="0"/>
                </a:moveTo>
                <a:cubicBezTo>
                  <a:pt x="4050974" y="0"/>
                  <a:pt x="5549037" y="1498063"/>
                  <a:pt x="5549037" y="3346018"/>
                </a:cubicBezTo>
                <a:cubicBezTo>
                  <a:pt x="5549037" y="4616487"/>
                  <a:pt x="4840968" y="5721578"/>
                  <a:pt x="3797930" y="6288190"/>
                </a:cubicBezTo>
                <a:lnTo>
                  <a:pt x="3618689" y="6374535"/>
                </a:lnTo>
                <a:lnTo>
                  <a:pt x="779546" y="6374535"/>
                </a:lnTo>
                <a:lnTo>
                  <a:pt x="537516" y="6248727"/>
                </a:lnTo>
                <a:cubicBezTo>
                  <a:pt x="374031" y="6154721"/>
                  <a:pt x="219238" y="6047301"/>
                  <a:pt x="74641" y="5927968"/>
                </a:cubicBezTo>
                <a:lnTo>
                  <a:pt x="0" y="5860130"/>
                </a:lnTo>
                <a:lnTo>
                  <a:pt x="0" y="831906"/>
                </a:lnTo>
                <a:lnTo>
                  <a:pt x="74641" y="764068"/>
                </a:lnTo>
                <a:cubicBezTo>
                  <a:pt x="653030" y="286739"/>
                  <a:pt x="1394539" y="0"/>
                  <a:pt x="2203019"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그림 6" descr="사람, 남자, 소년, 전면이(가) 표시된 사진&#10;&#10;자동 생성된 설명">
            <a:extLst>
              <a:ext uri="{FF2B5EF4-FFF2-40B4-BE49-F238E27FC236}">
                <a16:creationId xmlns:a16="http://schemas.microsoft.com/office/drawing/2014/main" id="{C4098001-1755-4144-AAFA-73C6143925F7}"/>
              </a:ext>
            </a:extLst>
          </p:cNvPr>
          <p:cNvPicPr>
            <a:picLocks noChangeAspect="1"/>
          </p:cNvPicPr>
          <p:nvPr/>
        </p:nvPicPr>
        <p:blipFill rotWithShape="1">
          <a:blip r:embed="rId2">
            <a:extLst>
              <a:ext uri="{28A0092B-C50C-407E-A947-70E740481C1C}">
                <a14:useLocalDpi xmlns:a14="http://schemas.microsoft.com/office/drawing/2010/main" val="0"/>
              </a:ext>
            </a:extLst>
          </a:blip>
          <a:srcRect l="42113" r="9114" b="1"/>
          <a:stretch/>
        </p:blipFill>
        <p:spPr>
          <a:xfrm>
            <a:off x="1" y="647373"/>
            <a:ext cx="5385130" cy="6210629"/>
          </a:xfrm>
          <a:custGeom>
            <a:avLst/>
            <a:gdLst>
              <a:gd name="connsiteX0" fmla="*/ 2203018 w 5385130"/>
              <a:gd name="connsiteY0" fmla="*/ 0 h 6210629"/>
              <a:gd name="connsiteX1" fmla="*/ 5385130 w 5385130"/>
              <a:gd name="connsiteY1" fmla="*/ 3182112 h 6210629"/>
              <a:gd name="connsiteX2" fmla="*/ 3441640 w 5385130"/>
              <a:gd name="connsiteY2" fmla="*/ 6114158 h 6210629"/>
              <a:gd name="connsiteX3" fmla="*/ 3178061 w 5385130"/>
              <a:gd name="connsiteY3" fmla="*/ 6210629 h 6210629"/>
              <a:gd name="connsiteX4" fmla="*/ 1233206 w 5385130"/>
              <a:gd name="connsiteY4" fmla="*/ 6210629 h 6210629"/>
              <a:gd name="connsiteX5" fmla="*/ 1108901 w 5385130"/>
              <a:gd name="connsiteY5" fmla="*/ 6171135 h 6210629"/>
              <a:gd name="connsiteX6" fmla="*/ 178899 w 5385130"/>
              <a:gd name="connsiteY6" fmla="*/ 5637585 h 6210629"/>
              <a:gd name="connsiteX7" fmla="*/ 0 w 5385130"/>
              <a:gd name="connsiteY7" fmla="*/ 5474990 h 6210629"/>
              <a:gd name="connsiteX8" fmla="*/ 0 w 5385130"/>
              <a:gd name="connsiteY8" fmla="*/ 889234 h 6210629"/>
              <a:gd name="connsiteX9" fmla="*/ 178899 w 5385130"/>
              <a:gd name="connsiteY9" fmla="*/ 726640 h 6210629"/>
              <a:gd name="connsiteX10" fmla="*/ 2203018 w 5385130"/>
              <a:gd name="connsiteY10" fmla="*/ 0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85130" h="6210629">
                <a:moveTo>
                  <a:pt x="2203018" y="0"/>
                </a:moveTo>
                <a:cubicBezTo>
                  <a:pt x="3960450" y="0"/>
                  <a:pt x="5385130" y="1424680"/>
                  <a:pt x="5385130" y="3182112"/>
                </a:cubicBezTo>
                <a:cubicBezTo>
                  <a:pt x="5385130" y="4500186"/>
                  <a:pt x="4583748" y="5631087"/>
                  <a:pt x="3441640" y="6114158"/>
                </a:cubicBezTo>
                <a:lnTo>
                  <a:pt x="3178061" y="6210629"/>
                </a:lnTo>
                <a:lnTo>
                  <a:pt x="1233206" y="6210629"/>
                </a:lnTo>
                <a:lnTo>
                  <a:pt x="1108901" y="6171135"/>
                </a:lnTo>
                <a:cubicBezTo>
                  <a:pt x="767738" y="6046219"/>
                  <a:pt x="453928" y="5864559"/>
                  <a:pt x="178899" y="5637585"/>
                </a:cubicBezTo>
                <a:lnTo>
                  <a:pt x="0" y="5474990"/>
                </a:lnTo>
                <a:lnTo>
                  <a:pt x="0" y="889234"/>
                </a:lnTo>
                <a:lnTo>
                  <a:pt x="178899" y="726640"/>
                </a:lnTo>
                <a:cubicBezTo>
                  <a:pt x="728956" y="272693"/>
                  <a:pt x="1434142" y="0"/>
                  <a:pt x="2203018" y="0"/>
                </a:cubicBezTo>
                <a:close/>
              </a:path>
            </a:pathLst>
          </a:custGeom>
        </p:spPr>
      </p:pic>
      <p:sp>
        <p:nvSpPr>
          <p:cNvPr id="21" name="Freeform: Shape 20">
            <a:extLst>
              <a:ext uri="{FF2B5EF4-FFF2-40B4-BE49-F238E27FC236}">
                <a16:creationId xmlns:a16="http://schemas.microsoft.com/office/drawing/2014/main" id="{8A177BCC-4208-4795-8572-4D623BA1E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33763" y="1"/>
            <a:ext cx="4480560" cy="2513993"/>
          </a:xfrm>
          <a:custGeom>
            <a:avLst/>
            <a:gdLst>
              <a:gd name="connsiteX0" fmla="*/ 18382 w 4480560"/>
              <a:gd name="connsiteY0" fmla="*/ 0 h 2513993"/>
              <a:gd name="connsiteX1" fmla="*/ 4462178 w 4480560"/>
              <a:gd name="connsiteY1" fmla="*/ 0 h 2513993"/>
              <a:gd name="connsiteX2" fmla="*/ 4468994 w 4480560"/>
              <a:gd name="connsiteY2" fmla="*/ 44657 h 2513993"/>
              <a:gd name="connsiteX3" fmla="*/ 4480560 w 4480560"/>
              <a:gd name="connsiteY3" fmla="*/ 273713 h 2513993"/>
              <a:gd name="connsiteX4" fmla="*/ 2240280 w 4480560"/>
              <a:gd name="connsiteY4" fmla="*/ 2513993 h 2513993"/>
              <a:gd name="connsiteX5" fmla="*/ 0 w 4480560"/>
              <a:gd name="connsiteY5" fmla="*/ 273713 h 2513993"/>
              <a:gd name="connsiteX6" fmla="*/ 11567 w 4480560"/>
              <a:gd name="connsiteY6" fmla="*/ 44657 h 251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80560" h="2513993">
                <a:moveTo>
                  <a:pt x="18382" y="0"/>
                </a:moveTo>
                <a:lnTo>
                  <a:pt x="4462178" y="0"/>
                </a:lnTo>
                <a:lnTo>
                  <a:pt x="4468994" y="44657"/>
                </a:lnTo>
                <a:cubicBezTo>
                  <a:pt x="4476642" y="119969"/>
                  <a:pt x="4480560" y="196384"/>
                  <a:pt x="4480560" y="273713"/>
                </a:cubicBezTo>
                <a:cubicBezTo>
                  <a:pt x="4480560" y="1510985"/>
                  <a:pt x="3477552" y="2513993"/>
                  <a:pt x="2240280" y="2513993"/>
                </a:cubicBezTo>
                <a:cubicBezTo>
                  <a:pt x="1003008" y="2513993"/>
                  <a:pt x="0" y="1510985"/>
                  <a:pt x="0" y="273713"/>
                </a:cubicBezTo>
                <a:cubicBezTo>
                  <a:pt x="0" y="196384"/>
                  <a:pt x="3918" y="119969"/>
                  <a:pt x="11567" y="4465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그림 4" descr="테이블이(가) 표시된 사진&#10;&#10;자동 생성된 설명">
            <a:extLst>
              <a:ext uri="{FF2B5EF4-FFF2-40B4-BE49-F238E27FC236}">
                <a16:creationId xmlns:a16="http://schemas.microsoft.com/office/drawing/2014/main" id="{B74BF77D-D9A9-4C7F-9F67-D3F8F2F3D3CD}"/>
              </a:ext>
            </a:extLst>
          </p:cNvPr>
          <p:cNvPicPr>
            <a:picLocks noChangeAspect="1"/>
          </p:cNvPicPr>
          <p:nvPr/>
        </p:nvPicPr>
        <p:blipFill rotWithShape="1">
          <a:blip r:embed="rId3">
            <a:extLst>
              <a:ext uri="{28A0092B-C50C-407E-A947-70E740481C1C}">
                <a14:useLocalDpi xmlns:a14="http://schemas.microsoft.com/office/drawing/2010/main" val="0"/>
              </a:ext>
            </a:extLst>
          </a:blip>
          <a:srcRect r="1052" b="3"/>
          <a:stretch/>
        </p:blipFill>
        <p:spPr>
          <a:xfrm>
            <a:off x="5398355" y="1"/>
            <a:ext cx="4151376" cy="2349401"/>
          </a:xfrm>
          <a:custGeom>
            <a:avLst/>
            <a:gdLst>
              <a:gd name="connsiteX0" fmla="*/ 20101 w 4151376"/>
              <a:gd name="connsiteY0" fmla="*/ 0 h 2349401"/>
              <a:gd name="connsiteX1" fmla="*/ 4131276 w 4151376"/>
              <a:gd name="connsiteY1" fmla="*/ 0 h 2349401"/>
              <a:gd name="connsiteX2" fmla="*/ 4140659 w 4151376"/>
              <a:gd name="connsiteY2" fmla="*/ 61486 h 2349401"/>
              <a:gd name="connsiteX3" fmla="*/ 4151376 w 4151376"/>
              <a:gd name="connsiteY3" fmla="*/ 273713 h 2349401"/>
              <a:gd name="connsiteX4" fmla="*/ 2075688 w 4151376"/>
              <a:gd name="connsiteY4" fmla="*/ 2349401 h 2349401"/>
              <a:gd name="connsiteX5" fmla="*/ 0 w 4151376"/>
              <a:gd name="connsiteY5" fmla="*/ 273713 h 2349401"/>
              <a:gd name="connsiteX6" fmla="*/ 10717 w 4151376"/>
              <a:gd name="connsiteY6" fmla="*/ 61486 h 2349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51376" h="2349401">
                <a:moveTo>
                  <a:pt x="20101" y="0"/>
                </a:moveTo>
                <a:lnTo>
                  <a:pt x="4131276" y="0"/>
                </a:lnTo>
                <a:lnTo>
                  <a:pt x="4140659" y="61486"/>
                </a:lnTo>
                <a:cubicBezTo>
                  <a:pt x="4147746" y="131265"/>
                  <a:pt x="4151376" y="202065"/>
                  <a:pt x="4151376" y="273713"/>
                </a:cubicBezTo>
                <a:cubicBezTo>
                  <a:pt x="4151376" y="1420084"/>
                  <a:pt x="3222059" y="2349401"/>
                  <a:pt x="2075688" y="2349401"/>
                </a:cubicBezTo>
                <a:cubicBezTo>
                  <a:pt x="929317" y="2349401"/>
                  <a:pt x="0" y="1420084"/>
                  <a:pt x="0" y="273713"/>
                </a:cubicBezTo>
                <a:cubicBezTo>
                  <a:pt x="0" y="202065"/>
                  <a:pt x="3630" y="131265"/>
                  <a:pt x="10717" y="61486"/>
                </a:cubicBezTo>
                <a:close/>
              </a:path>
            </a:pathLst>
          </a:custGeom>
        </p:spPr>
      </p:pic>
    </p:spTree>
    <p:extLst>
      <p:ext uri="{BB962C8B-B14F-4D97-AF65-F5344CB8AC3E}">
        <p14:creationId xmlns:p14="http://schemas.microsoft.com/office/powerpoint/2010/main" val="33095875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0F1C85A-EC2F-481E-98BD-009DB2D3FFB2}"/>
              </a:ext>
            </a:extLst>
          </p:cNvPr>
          <p:cNvSpPr>
            <a:spLocks noGrp="1"/>
          </p:cNvSpPr>
          <p:nvPr>
            <p:ph type="title"/>
          </p:nvPr>
        </p:nvSpPr>
        <p:spPr/>
        <p:txBody>
          <a:bodyPr/>
          <a:lstStyle/>
          <a:p>
            <a:r>
              <a:rPr lang="en-US" altLang="ko-KR" dirty="0"/>
              <a:t>Tag</a:t>
            </a:r>
            <a:endParaRPr lang="ko-KR" altLang="en-US" dirty="0"/>
          </a:p>
        </p:txBody>
      </p:sp>
      <p:sp>
        <p:nvSpPr>
          <p:cNvPr id="3" name="내용 개체 틀 2">
            <a:extLst>
              <a:ext uri="{FF2B5EF4-FFF2-40B4-BE49-F238E27FC236}">
                <a16:creationId xmlns:a16="http://schemas.microsoft.com/office/drawing/2014/main" id="{A5211531-7D1A-4C15-8068-1CE9DAD80C93}"/>
              </a:ext>
            </a:extLst>
          </p:cNvPr>
          <p:cNvSpPr>
            <a:spLocks noGrp="1"/>
          </p:cNvSpPr>
          <p:nvPr>
            <p:ph idx="1"/>
          </p:nvPr>
        </p:nvSpPr>
        <p:spPr/>
        <p:txBody>
          <a:bodyPr>
            <a:normAutofit lnSpcReduction="10000"/>
          </a:bodyPr>
          <a:lstStyle/>
          <a:p>
            <a:r>
              <a:rPr lang="en-US" altLang="ko-KR" dirty="0"/>
              <a:t>No1: His activity at social media</a:t>
            </a:r>
          </a:p>
          <a:p>
            <a:pPr marL="0" indent="0">
              <a:buNone/>
            </a:pPr>
            <a:endParaRPr lang="en-US" altLang="ko-KR" dirty="0"/>
          </a:p>
          <a:p>
            <a:r>
              <a:rPr lang="en-US" altLang="ko-KR" dirty="0"/>
              <a:t>No2: The protections of his information </a:t>
            </a:r>
          </a:p>
          <a:p>
            <a:endParaRPr lang="en-US" altLang="ko-KR" dirty="0"/>
          </a:p>
          <a:p>
            <a:r>
              <a:rPr lang="en-US" altLang="ko-KR" dirty="0"/>
              <a:t>No3: Main activity and management of his account</a:t>
            </a:r>
          </a:p>
          <a:p>
            <a:endParaRPr lang="en-US" altLang="ko-KR" dirty="0"/>
          </a:p>
          <a:p>
            <a:r>
              <a:rPr lang="en-US" altLang="ko-KR" dirty="0"/>
              <a:t>No4: Overshare</a:t>
            </a:r>
          </a:p>
          <a:p>
            <a:endParaRPr lang="en-US" altLang="ko-KR" dirty="0"/>
          </a:p>
          <a:p>
            <a:r>
              <a:rPr lang="en-US" altLang="ko-KR" dirty="0"/>
              <a:t>No5: Advise </a:t>
            </a:r>
            <a:endParaRPr lang="ko-KR" altLang="en-US" dirty="0"/>
          </a:p>
        </p:txBody>
      </p:sp>
    </p:spTree>
    <p:extLst>
      <p:ext uri="{BB962C8B-B14F-4D97-AF65-F5344CB8AC3E}">
        <p14:creationId xmlns:p14="http://schemas.microsoft.com/office/powerpoint/2010/main" val="2020634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E793B9D-7002-42CB-BFF5-CC27853ADA48}"/>
              </a:ext>
            </a:extLst>
          </p:cNvPr>
          <p:cNvSpPr>
            <a:spLocks noGrp="1"/>
          </p:cNvSpPr>
          <p:nvPr>
            <p:ph type="title"/>
          </p:nvPr>
        </p:nvSpPr>
        <p:spPr>
          <a:xfrm>
            <a:off x="471792" y="990230"/>
            <a:ext cx="6679565" cy="1325563"/>
          </a:xfrm>
        </p:spPr>
        <p:txBody>
          <a:bodyPr vert="horz" lIns="91440" tIns="45720" rIns="91440" bIns="45720" rtlCol="0" anchor="ctr">
            <a:normAutofit/>
          </a:bodyPr>
          <a:lstStyle/>
          <a:p>
            <a:pPr latinLnBrk="0"/>
            <a:r>
              <a:rPr lang="en-US" altLang="ko-KR" sz="4000" kern="1200" dirty="0">
                <a:solidFill>
                  <a:schemeClr val="tx1"/>
                </a:solidFill>
                <a:latin typeface="+mj-lt"/>
                <a:ea typeface="+mj-ea"/>
                <a:cs typeface="+mj-cs"/>
              </a:rPr>
              <a:t>His activity at social media </a:t>
            </a:r>
          </a:p>
        </p:txBody>
      </p:sp>
      <p:sp>
        <p:nvSpPr>
          <p:cNvPr id="6" name="TextBox 5">
            <a:extLst>
              <a:ext uri="{FF2B5EF4-FFF2-40B4-BE49-F238E27FC236}">
                <a16:creationId xmlns:a16="http://schemas.microsoft.com/office/drawing/2014/main" id="{7737663C-687B-4FF8-98B6-FEAB5D30C13E}"/>
              </a:ext>
            </a:extLst>
          </p:cNvPr>
          <p:cNvSpPr txBox="1"/>
          <p:nvPr/>
        </p:nvSpPr>
        <p:spPr>
          <a:xfrm>
            <a:off x="805543" y="2871982"/>
            <a:ext cx="4558309" cy="3181684"/>
          </a:xfrm>
          <a:prstGeom prst="rect">
            <a:avLst/>
          </a:prstGeom>
        </p:spPr>
        <p:txBody>
          <a:bodyPr vert="horz" lIns="91440" tIns="45720" rIns="91440" bIns="45720" rtlCol="0" anchor="t">
            <a:normAutofit/>
          </a:bodyPr>
          <a:lstStyle/>
          <a:p>
            <a:pPr latinLnBrk="0">
              <a:lnSpc>
                <a:spcPct val="90000"/>
              </a:lnSpc>
              <a:spcAft>
                <a:spcPts val="600"/>
              </a:spcAft>
            </a:pPr>
            <a:r>
              <a:rPr lang="en-US" altLang="ko-KR" dirty="0"/>
              <a:t>He is one of the famous youtuber of North Korea who has 1.3 million subscribers. He manages his YouTube channel with his Instagram and Facebook account. He uploads his information once.</a:t>
            </a:r>
          </a:p>
        </p:txBody>
      </p:sp>
      <p:sp>
        <p:nvSpPr>
          <p:cNvPr id="22" name="Oval 15">
            <a:extLst>
              <a:ext uri="{FF2B5EF4-FFF2-40B4-BE49-F238E27FC236}">
                <a16:creationId xmlns:a16="http://schemas.microsoft.com/office/drawing/2014/main" id="{C99A8FB7-A79B-4BC9-9D56-B79587F6A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04761" y="2650637"/>
            <a:ext cx="3118104" cy="311810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17">
            <a:extLst>
              <a:ext uri="{FF2B5EF4-FFF2-40B4-BE49-F238E27FC236}">
                <a16:creationId xmlns:a16="http://schemas.microsoft.com/office/drawing/2014/main" id="{B23893E2-3349-46D7-A7AA-B9E447957F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96859" y="0"/>
            <a:ext cx="4198060" cy="3650200"/>
          </a:xfrm>
          <a:custGeom>
            <a:avLst/>
            <a:gdLst>
              <a:gd name="connsiteX0" fmla="*/ 262846 w 4198060"/>
              <a:gd name="connsiteY0" fmla="*/ 0 h 3650200"/>
              <a:gd name="connsiteX1" fmla="*/ 4198060 w 4198060"/>
              <a:gd name="connsiteY1" fmla="*/ 0 h 3650200"/>
              <a:gd name="connsiteX2" fmla="*/ 4198060 w 4198060"/>
              <a:gd name="connsiteY2" fmla="*/ 3021648 h 3650200"/>
              <a:gd name="connsiteX3" fmla="*/ 4142653 w 4198060"/>
              <a:gd name="connsiteY3" fmla="*/ 3072005 h 3650200"/>
              <a:gd name="connsiteX4" fmla="*/ 2532040 w 4198060"/>
              <a:gd name="connsiteY4" fmla="*/ 3650200 h 3650200"/>
              <a:gd name="connsiteX5" fmla="*/ 0 w 4198060"/>
              <a:gd name="connsiteY5" fmla="*/ 1118160 h 3650200"/>
              <a:gd name="connsiteX6" fmla="*/ 198981 w 4198060"/>
              <a:gd name="connsiteY6" fmla="*/ 132576 h 365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98060" h="3650200">
                <a:moveTo>
                  <a:pt x="262846" y="0"/>
                </a:moveTo>
                <a:lnTo>
                  <a:pt x="4198060" y="0"/>
                </a:lnTo>
                <a:lnTo>
                  <a:pt x="4198060" y="3021648"/>
                </a:lnTo>
                <a:lnTo>
                  <a:pt x="4142653" y="3072005"/>
                </a:lnTo>
                <a:cubicBezTo>
                  <a:pt x="3704967" y="3433216"/>
                  <a:pt x="3143843" y="3650200"/>
                  <a:pt x="2532040" y="3650200"/>
                </a:cubicBezTo>
                <a:cubicBezTo>
                  <a:pt x="1133633" y="3650200"/>
                  <a:pt x="0" y="2516567"/>
                  <a:pt x="0" y="1118160"/>
                </a:cubicBezTo>
                <a:cubicBezTo>
                  <a:pt x="0" y="768558"/>
                  <a:pt x="70852" y="435505"/>
                  <a:pt x="198981" y="132576"/>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그림 4" descr="시계이(가) 표시된 사진&#10;&#10;자동 생성된 설명">
            <a:extLst>
              <a:ext uri="{FF2B5EF4-FFF2-40B4-BE49-F238E27FC236}">
                <a16:creationId xmlns:a16="http://schemas.microsoft.com/office/drawing/2014/main" id="{4552CD09-2297-427E-9BF2-145F7255328F}"/>
              </a:ext>
            </a:extLst>
          </p:cNvPr>
          <p:cNvPicPr>
            <a:picLocks noChangeAspect="1"/>
          </p:cNvPicPr>
          <p:nvPr/>
        </p:nvPicPr>
        <p:blipFill rotWithShape="1">
          <a:blip r:embed="rId2">
            <a:extLst>
              <a:ext uri="{28A0092B-C50C-407E-A947-70E740481C1C}">
                <a14:useLocalDpi xmlns:a14="http://schemas.microsoft.com/office/drawing/2010/main" val="0"/>
              </a:ext>
            </a:extLst>
          </a:blip>
          <a:srcRect l="16927" r="23572" b="-1"/>
          <a:stretch/>
        </p:blipFill>
        <p:spPr>
          <a:xfrm>
            <a:off x="5969353" y="2815228"/>
            <a:ext cx="2788920" cy="2788920"/>
          </a:xfrm>
          <a:custGeom>
            <a:avLst/>
            <a:gdLst>
              <a:gd name="connsiteX0" fmla="*/ 1440180 w 2880360"/>
              <a:gd name="connsiteY0" fmla="*/ 0 h 2880360"/>
              <a:gd name="connsiteX1" fmla="*/ 2880360 w 2880360"/>
              <a:gd name="connsiteY1" fmla="*/ 1440180 h 2880360"/>
              <a:gd name="connsiteX2" fmla="*/ 1440180 w 2880360"/>
              <a:gd name="connsiteY2" fmla="*/ 2880360 h 2880360"/>
              <a:gd name="connsiteX3" fmla="*/ 0 w 2880360"/>
              <a:gd name="connsiteY3" fmla="*/ 1440180 h 2880360"/>
              <a:gd name="connsiteX4" fmla="*/ 1440180 w 2880360"/>
              <a:gd name="connsiteY4" fmla="*/ 0 h 2880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60" h="2880360">
                <a:moveTo>
                  <a:pt x="1440180" y="0"/>
                </a:moveTo>
                <a:cubicBezTo>
                  <a:pt x="2235569" y="0"/>
                  <a:pt x="2880360" y="644791"/>
                  <a:pt x="2880360" y="1440180"/>
                </a:cubicBezTo>
                <a:cubicBezTo>
                  <a:pt x="2880360" y="2235569"/>
                  <a:pt x="2235569" y="2880360"/>
                  <a:pt x="1440180" y="2880360"/>
                </a:cubicBezTo>
                <a:cubicBezTo>
                  <a:pt x="644791" y="2880360"/>
                  <a:pt x="0" y="2235569"/>
                  <a:pt x="0" y="1440180"/>
                </a:cubicBezTo>
                <a:cubicBezTo>
                  <a:pt x="0" y="644791"/>
                  <a:pt x="644791" y="0"/>
                  <a:pt x="1440180" y="0"/>
                </a:cubicBezTo>
                <a:close/>
              </a:path>
            </a:pathLst>
          </a:custGeom>
        </p:spPr>
      </p:pic>
      <p:pic>
        <p:nvPicPr>
          <p:cNvPr id="8" name="그림 7" descr="음식, 그리기이(가) 표시된 사진&#10;&#10;자동 생성된 설명">
            <a:extLst>
              <a:ext uri="{FF2B5EF4-FFF2-40B4-BE49-F238E27FC236}">
                <a16:creationId xmlns:a16="http://schemas.microsoft.com/office/drawing/2014/main" id="{CA7B4921-1DD2-4A10-8B41-AAF8D2AD565A}"/>
              </a:ext>
            </a:extLst>
          </p:cNvPr>
          <p:cNvPicPr>
            <a:picLocks noChangeAspect="1"/>
          </p:cNvPicPr>
          <p:nvPr/>
        </p:nvPicPr>
        <p:blipFill rotWithShape="1">
          <a:blip r:embed="rId3">
            <a:extLst>
              <a:ext uri="{28A0092B-C50C-407E-A947-70E740481C1C}">
                <a14:useLocalDpi xmlns:a14="http://schemas.microsoft.com/office/drawing/2010/main" val="0"/>
              </a:ext>
            </a:extLst>
          </a:blip>
          <a:srcRect t="7572" r="2" b="2"/>
          <a:stretch/>
        </p:blipFill>
        <p:spPr>
          <a:xfrm>
            <a:off x="8160603" y="2"/>
            <a:ext cx="4034316" cy="3486455"/>
          </a:xfrm>
          <a:custGeom>
            <a:avLst/>
            <a:gdLst>
              <a:gd name="connsiteX0" fmla="*/ 280681 w 4034316"/>
              <a:gd name="connsiteY0" fmla="*/ 0 h 3486455"/>
              <a:gd name="connsiteX1" fmla="*/ 4034316 w 4034316"/>
              <a:gd name="connsiteY1" fmla="*/ 0 h 3486455"/>
              <a:gd name="connsiteX2" fmla="*/ 4034316 w 4034316"/>
              <a:gd name="connsiteY2" fmla="*/ 2800630 h 3486455"/>
              <a:gd name="connsiteX3" fmla="*/ 3874752 w 4034316"/>
              <a:gd name="connsiteY3" fmla="*/ 2945652 h 3486455"/>
              <a:gd name="connsiteX4" fmla="*/ 2368296 w 4034316"/>
              <a:gd name="connsiteY4" fmla="*/ 3486455 h 3486455"/>
              <a:gd name="connsiteX5" fmla="*/ 0 w 4034316"/>
              <a:gd name="connsiteY5" fmla="*/ 1118159 h 3486455"/>
              <a:gd name="connsiteX6" fmla="*/ 186113 w 4034316"/>
              <a:gd name="connsiteY6" fmla="*/ 196311 h 348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4316" h="3486455">
                <a:moveTo>
                  <a:pt x="280681" y="0"/>
                </a:moveTo>
                <a:lnTo>
                  <a:pt x="4034316" y="0"/>
                </a:lnTo>
                <a:lnTo>
                  <a:pt x="4034316" y="2800630"/>
                </a:lnTo>
                <a:lnTo>
                  <a:pt x="3874752" y="2945652"/>
                </a:lnTo>
                <a:cubicBezTo>
                  <a:pt x="3465371" y="3283503"/>
                  <a:pt x="2940535" y="3486455"/>
                  <a:pt x="2368296" y="3486455"/>
                </a:cubicBezTo>
                <a:cubicBezTo>
                  <a:pt x="1060322" y="3486455"/>
                  <a:pt x="0" y="2426133"/>
                  <a:pt x="0" y="1118159"/>
                </a:cubicBezTo>
                <a:cubicBezTo>
                  <a:pt x="0" y="791166"/>
                  <a:pt x="66270" y="479650"/>
                  <a:pt x="186113" y="196311"/>
                </a:cubicBezTo>
                <a:close/>
              </a:path>
            </a:pathLst>
          </a:custGeom>
        </p:spPr>
      </p:pic>
      <p:sp>
        <p:nvSpPr>
          <p:cNvPr id="24" name="Freeform: Shape 19">
            <a:extLst>
              <a:ext uri="{FF2B5EF4-FFF2-40B4-BE49-F238E27FC236}">
                <a16:creationId xmlns:a16="http://schemas.microsoft.com/office/drawing/2014/main" id="{2B7592FE-10D1-4664-B623-353F47C8D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8132" y="4032250"/>
            <a:ext cx="3303868" cy="2825750"/>
          </a:xfrm>
          <a:custGeom>
            <a:avLst/>
            <a:gdLst>
              <a:gd name="connsiteX0" fmla="*/ 1888600 w 3303868"/>
              <a:gd name="connsiteY0" fmla="*/ 0 h 2825750"/>
              <a:gd name="connsiteX1" fmla="*/ 3224042 w 3303868"/>
              <a:gd name="connsiteY1" fmla="*/ 553158 h 2825750"/>
              <a:gd name="connsiteX2" fmla="*/ 3303868 w 3303868"/>
              <a:gd name="connsiteY2" fmla="*/ 640989 h 2825750"/>
              <a:gd name="connsiteX3" fmla="*/ 3303868 w 3303868"/>
              <a:gd name="connsiteY3" fmla="*/ 2825750 h 2825750"/>
              <a:gd name="connsiteX4" fmla="*/ 250380 w 3303868"/>
              <a:gd name="connsiteY4" fmla="*/ 2825750 h 2825750"/>
              <a:gd name="connsiteX5" fmla="*/ 227944 w 3303868"/>
              <a:gd name="connsiteY5" fmla="*/ 2788819 h 2825750"/>
              <a:gd name="connsiteX6" fmla="*/ 0 w 3303868"/>
              <a:gd name="connsiteY6" fmla="*/ 1888600 h 2825750"/>
              <a:gd name="connsiteX7" fmla="*/ 1888600 w 3303868"/>
              <a:gd name="connsiteY7" fmla="*/ 0 h 282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3868" h="2825750">
                <a:moveTo>
                  <a:pt x="1888600" y="0"/>
                </a:moveTo>
                <a:cubicBezTo>
                  <a:pt x="2410123" y="0"/>
                  <a:pt x="2882273" y="211389"/>
                  <a:pt x="3224042" y="553158"/>
                </a:cubicBezTo>
                <a:lnTo>
                  <a:pt x="3303868" y="640989"/>
                </a:lnTo>
                <a:lnTo>
                  <a:pt x="3303868" y="2825750"/>
                </a:lnTo>
                <a:lnTo>
                  <a:pt x="250380" y="2825750"/>
                </a:lnTo>
                <a:lnTo>
                  <a:pt x="227944" y="2788819"/>
                </a:lnTo>
                <a:cubicBezTo>
                  <a:pt x="82574" y="2521217"/>
                  <a:pt x="0" y="2214552"/>
                  <a:pt x="0" y="1888600"/>
                </a:cubicBezTo>
                <a:cubicBezTo>
                  <a:pt x="0" y="845555"/>
                  <a:pt x="845555" y="0"/>
                  <a:pt x="188860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내용 개체 틀 10">
            <a:extLst>
              <a:ext uri="{FF2B5EF4-FFF2-40B4-BE49-F238E27FC236}">
                <a16:creationId xmlns:a16="http://schemas.microsoft.com/office/drawing/2014/main" id="{F6499A21-7FF9-4D48-8546-12EA213A171C}"/>
              </a:ext>
            </a:extLst>
          </p:cNvPr>
          <p:cNvPicPr>
            <a:picLocks noGrp="1" noChangeAspect="1"/>
          </p:cNvPicPr>
          <p:nvPr>
            <p:ph idx="1"/>
          </p:nvPr>
        </p:nvPicPr>
        <p:blipFill rotWithShape="1">
          <a:blip r:embed="rId4">
            <a:extLst>
              <a:ext uri="{28A0092B-C50C-407E-A947-70E740481C1C}">
                <a14:useLocalDpi xmlns:a14="http://schemas.microsoft.com/office/drawing/2010/main" val="0"/>
              </a:ext>
            </a:extLst>
          </a:blip>
          <a:srcRect t="7499" r="5" b="7737"/>
          <a:stretch/>
        </p:blipFill>
        <p:spPr>
          <a:xfrm>
            <a:off x="9053088" y="4197217"/>
            <a:ext cx="3138912" cy="2660795"/>
          </a:xfrm>
          <a:custGeom>
            <a:avLst/>
            <a:gdLst>
              <a:gd name="connsiteX0" fmla="*/ 1723644 w 3138912"/>
              <a:gd name="connsiteY0" fmla="*/ 0 h 2660795"/>
              <a:gd name="connsiteX1" fmla="*/ 3053691 w 3138912"/>
              <a:gd name="connsiteY1" fmla="*/ 627247 h 2660795"/>
              <a:gd name="connsiteX2" fmla="*/ 3138912 w 3138912"/>
              <a:gd name="connsiteY2" fmla="*/ 741211 h 2660795"/>
              <a:gd name="connsiteX3" fmla="*/ 3138912 w 3138912"/>
              <a:gd name="connsiteY3" fmla="*/ 2660795 h 2660795"/>
              <a:gd name="connsiteX4" fmla="*/ 278239 w 3138912"/>
              <a:gd name="connsiteY4" fmla="*/ 2660795 h 2660795"/>
              <a:gd name="connsiteX5" fmla="*/ 208035 w 3138912"/>
              <a:gd name="connsiteY5" fmla="*/ 2545235 h 2660795"/>
              <a:gd name="connsiteX6" fmla="*/ 0 w 3138912"/>
              <a:gd name="connsiteY6" fmla="*/ 1723644 h 2660795"/>
              <a:gd name="connsiteX7" fmla="*/ 1723644 w 3138912"/>
              <a:gd name="connsiteY7" fmla="*/ 0 h 2660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38912" h="2660795">
                <a:moveTo>
                  <a:pt x="1723644" y="0"/>
                </a:moveTo>
                <a:cubicBezTo>
                  <a:pt x="2259111" y="0"/>
                  <a:pt x="2737550" y="244172"/>
                  <a:pt x="3053691" y="627247"/>
                </a:cubicBezTo>
                <a:lnTo>
                  <a:pt x="3138912" y="741211"/>
                </a:lnTo>
                <a:lnTo>
                  <a:pt x="3138912" y="2660795"/>
                </a:lnTo>
                <a:lnTo>
                  <a:pt x="278239" y="2660795"/>
                </a:lnTo>
                <a:lnTo>
                  <a:pt x="208035" y="2545235"/>
                </a:lnTo>
                <a:cubicBezTo>
                  <a:pt x="75362" y="2301006"/>
                  <a:pt x="0" y="2021126"/>
                  <a:pt x="0" y="1723644"/>
                </a:cubicBezTo>
                <a:cubicBezTo>
                  <a:pt x="0" y="771702"/>
                  <a:pt x="771702" y="0"/>
                  <a:pt x="1723644" y="0"/>
                </a:cubicBezTo>
                <a:close/>
              </a:path>
            </a:pathLst>
          </a:custGeom>
        </p:spPr>
      </p:pic>
    </p:spTree>
    <p:extLst>
      <p:ext uri="{BB962C8B-B14F-4D97-AF65-F5344CB8AC3E}">
        <p14:creationId xmlns:p14="http://schemas.microsoft.com/office/powerpoint/2010/main" val="102398599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706DB5E-279B-4D10-A8E1-793C498ED848}"/>
              </a:ext>
            </a:extLst>
          </p:cNvPr>
          <p:cNvSpPr>
            <a:spLocks noGrp="1"/>
          </p:cNvSpPr>
          <p:nvPr>
            <p:ph type="title"/>
          </p:nvPr>
        </p:nvSpPr>
        <p:spPr>
          <a:xfrm>
            <a:off x="6354468" y="1396289"/>
            <a:ext cx="5277333" cy="1325563"/>
          </a:xfrm>
        </p:spPr>
        <p:txBody>
          <a:bodyPr>
            <a:normAutofit/>
          </a:bodyPr>
          <a:lstStyle/>
          <a:p>
            <a:r>
              <a:rPr lang="en-US" altLang="ko-KR"/>
              <a:t>The protection of his information</a:t>
            </a:r>
            <a:endParaRPr lang="ko-KR" altLang="en-US"/>
          </a:p>
        </p:txBody>
      </p:sp>
      <p:sp>
        <p:nvSpPr>
          <p:cNvPr id="137" name="Freeform: Shape 136">
            <a:extLst>
              <a:ext uri="{FF2B5EF4-FFF2-40B4-BE49-F238E27FC236}">
                <a16:creationId xmlns:a16="http://schemas.microsoft.com/office/drawing/2014/main" id="{432691CC-4AB8-48AF-B822-EBF7F4E9E6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705" y="1"/>
            <a:ext cx="4480560" cy="2513993"/>
          </a:xfrm>
          <a:custGeom>
            <a:avLst/>
            <a:gdLst>
              <a:gd name="connsiteX0" fmla="*/ 18382 w 4480560"/>
              <a:gd name="connsiteY0" fmla="*/ 0 h 2513993"/>
              <a:gd name="connsiteX1" fmla="*/ 4462178 w 4480560"/>
              <a:gd name="connsiteY1" fmla="*/ 0 h 2513993"/>
              <a:gd name="connsiteX2" fmla="*/ 4468994 w 4480560"/>
              <a:gd name="connsiteY2" fmla="*/ 44657 h 2513993"/>
              <a:gd name="connsiteX3" fmla="*/ 4480560 w 4480560"/>
              <a:gd name="connsiteY3" fmla="*/ 273713 h 2513993"/>
              <a:gd name="connsiteX4" fmla="*/ 2240280 w 4480560"/>
              <a:gd name="connsiteY4" fmla="*/ 2513993 h 2513993"/>
              <a:gd name="connsiteX5" fmla="*/ 0 w 4480560"/>
              <a:gd name="connsiteY5" fmla="*/ 273713 h 2513993"/>
              <a:gd name="connsiteX6" fmla="*/ 11567 w 4480560"/>
              <a:gd name="connsiteY6" fmla="*/ 44657 h 251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80560" h="2513993">
                <a:moveTo>
                  <a:pt x="18382" y="0"/>
                </a:moveTo>
                <a:lnTo>
                  <a:pt x="4462178" y="0"/>
                </a:lnTo>
                <a:lnTo>
                  <a:pt x="4468994" y="44657"/>
                </a:lnTo>
                <a:cubicBezTo>
                  <a:pt x="4476642" y="119969"/>
                  <a:pt x="4480560" y="196384"/>
                  <a:pt x="4480560" y="273713"/>
                </a:cubicBezTo>
                <a:cubicBezTo>
                  <a:pt x="4480560" y="1510985"/>
                  <a:pt x="3477552" y="2513993"/>
                  <a:pt x="2240280" y="2513993"/>
                </a:cubicBezTo>
                <a:cubicBezTo>
                  <a:pt x="1003008" y="2513993"/>
                  <a:pt x="0" y="1510985"/>
                  <a:pt x="0" y="273713"/>
                </a:cubicBezTo>
                <a:cubicBezTo>
                  <a:pt x="0" y="196384"/>
                  <a:pt x="3918" y="119969"/>
                  <a:pt x="11567" y="4465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Freeform: Shape 138">
            <a:extLst>
              <a:ext uri="{FF2B5EF4-FFF2-40B4-BE49-F238E27FC236}">
                <a16:creationId xmlns:a16="http://schemas.microsoft.com/office/drawing/2014/main" id="{47311653-CA1C-4366-AF7B-2E9767F187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94297" y="2"/>
            <a:ext cx="4151376" cy="2349401"/>
          </a:xfrm>
          <a:custGeom>
            <a:avLst/>
            <a:gdLst>
              <a:gd name="connsiteX0" fmla="*/ 20101 w 4151376"/>
              <a:gd name="connsiteY0" fmla="*/ 0 h 2349401"/>
              <a:gd name="connsiteX1" fmla="*/ 4131276 w 4151376"/>
              <a:gd name="connsiteY1" fmla="*/ 0 h 2349401"/>
              <a:gd name="connsiteX2" fmla="*/ 4140659 w 4151376"/>
              <a:gd name="connsiteY2" fmla="*/ 61486 h 2349401"/>
              <a:gd name="connsiteX3" fmla="*/ 4151376 w 4151376"/>
              <a:gd name="connsiteY3" fmla="*/ 273713 h 2349401"/>
              <a:gd name="connsiteX4" fmla="*/ 2075688 w 4151376"/>
              <a:gd name="connsiteY4" fmla="*/ 2349401 h 2349401"/>
              <a:gd name="connsiteX5" fmla="*/ 0 w 4151376"/>
              <a:gd name="connsiteY5" fmla="*/ 273713 h 2349401"/>
              <a:gd name="connsiteX6" fmla="*/ 10717 w 4151376"/>
              <a:gd name="connsiteY6" fmla="*/ 61486 h 2349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51376" h="2349401">
                <a:moveTo>
                  <a:pt x="20101" y="0"/>
                </a:moveTo>
                <a:lnTo>
                  <a:pt x="4131276" y="0"/>
                </a:lnTo>
                <a:lnTo>
                  <a:pt x="4140659" y="61486"/>
                </a:lnTo>
                <a:cubicBezTo>
                  <a:pt x="4147746" y="131265"/>
                  <a:pt x="4151376" y="202065"/>
                  <a:pt x="4151376" y="273713"/>
                </a:cubicBezTo>
                <a:cubicBezTo>
                  <a:pt x="4151376" y="1420084"/>
                  <a:pt x="3222059" y="2349401"/>
                  <a:pt x="2075688" y="2349401"/>
                </a:cubicBezTo>
                <a:cubicBezTo>
                  <a:pt x="929317" y="2349401"/>
                  <a:pt x="0" y="1420084"/>
                  <a:pt x="0" y="273713"/>
                </a:cubicBezTo>
                <a:cubicBezTo>
                  <a:pt x="0" y="202065"/>
                  <a:pt x="3630" y="131265"/>
                  <a:pt x="10717" y="6148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descr="자물쇠 아이콘에 대한 이미지 검색결과">
            <a:hlinkClick r:id="rId2"/>
            <a:extLst>
              <a:ext uri="{FF2B5EF4-FFF2-40B4-BE49-F238E27FC236}">
                <a16:creationId xmlns:a16="http://schemas.microsoft.com/office/drawing/2014/main" id="{65C53933-1A1C-45F5-8C55-6810E79BA0D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545294" y="146304"/>
            <a:ext cx="1673352" cy="1673352"/>
          </a:xfrm>
          <a:prstGeom prst="rect">
            <a:avLst/>
          </a:prstGeom>
          <a:noFill/>
          <a:extLst>
            <a:ext uri="{909E8E84-426E-40DD-AFC4-6F175D3DCCD1}">
              <a14:hiddenFill xmlns:a14="http://schemas.microsoft.com/office/drawing/2010/main">
                <a:solidFill>
                  <a:srgbClr val="FFFFFF"/>
                </a:solidFill>
              </a14:hiddenFill>
            </a:ext>
          </a:extLst>
        </p:spPr>
      </p:pic>
      <p:sp>
        <p:nvSpPr>
          <p:cNvPr id="141" name="Freeform: Shape 140">
            <a:extLst>
              <a:ext uri="{FF2B5EF4-FFF2-40B4-BE49-F238E27FC236}">
                <a16:creationId xmlns:a16="http://schemas.microsoft.com/office/drawing/2014/main" id="{D6A8E1B4-B839-4C58-B08A-F0B094580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09477"/>
            <a:ext cx="4966870" cy="3948522"/>
          </a:xfrm>
          <a:custGeom>
            <a:avLst/>
            <a:gdLst>
              <a:gd name="connsiteX0" fmla="*/ 2748962 w 4966870"/>
              <a:gd name="connsiteY0" fmla="*/ 0 h 3948522"/>
              <a:gd name="connsiteX1" fmla="*/ 4870195 w 4966870"/>
              <a:gd name="connsiteY1" fmla="*/ 1000367 h 3948522"/>
              <a:gd name="connsiteX2" fmla="*/ 4966870 w 4966870"/>
              <a:gd name="connsiteY2" fmla="*/ 1129649 h 3948522"/>
              <a:gd name="connsiteX3" fmla="*/ 4966870 w 4966870"/>
              <a:gd name="connsiteY3" fmla="*/ 3948522 h 3948522"/>
              <a:gd name="connsiteX4" fmla="*/ 278430 w 4966870"/>
              <a:gd name="connsiteY4" fmla="*/ 3948522 h 3948522"/>
              <a:gd name="connsiteX5" fmla="*/ 216027 w 4966870"/>
              <a:gd name="connsiteY5" fmla="*/ 3818982 h 3948522"/>
              <a:gd name="connsiteX6" fmla="*/ 0 w 4966870"/>
              <a:gd name="connsiteY6" fmla="*/ 2748962 h 3948522"/>
              <a:gd name="connsiteX7" fmla="*/ 2748962 w 4966870"/>
              <a:gd name="connsiteY7" fmla="*/ 0 h 3948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66870" h="3948522">
                <a:moveTo>
                  <a:pt x="2748962" y="0"/>
                </a:moveTo>
                <a:cubicBezTo>
                  <a:pt x="3602955" y="0"/>
                  <a:pt x="4365995" y="389418"/>
                  <a:pt x="4870195" y="1000367"/>
                </a:cubicBezTo>
                <a:lnTo>
                  <a:pt x="4966870" y="1129649"/>
                </a:lnTo>
                <a:lnTo>
                  <a:pt x="4966870" y="3948522"/>
                </a:lnTo>
                <a:lnTo>
                  <a:pt x="278430" y="3948522"/>
                </a:lnTo>
                <a:lnTo>
                  <a:pt x="216027" y="3818982"/>
                </a:lnTo>
                <a:cubicBezTo>
                  <a:pt x="76922" y="3490101"/>
                  <a:pt x="0" y="3128515"/>
                  <a:pt x="0" y="2748962"/>
                </a:cubicBezTo>
                <a:cubicBezTo>
                  <a:pt x="0" y="1230752"/>
                  <a:pt x="1230752" y="0"/>
                  <a:pt x="2748962"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3" name="Freeform: Shape 142">
            <a:extLst>
              <a:ext uri="{FF2B5EF4-FFF2-40B4-BE49-F238E27FC236}">
                <a16:creationId xmlns:a16="http://schemas.microsoft.com/office/drawing/2014/main" id="{2CABF795-F18F-494E-BBDE-C1415B7865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075259"/>
            <a:ext cx="4801088" cy="3782741"/>
          </a:xfrm>
          <a:custGeom>
            <a:avLst/>
            <a:gdLst>
              <a:gd name="connsiteX0" fmla="*/ 2583180 w 4801088"/>
              <a:gd name="connsiteY0" fmla="*/ 0 h 3782741"/>
              <a:gd name="connsiteX1" fmla="*/ 4725194 w 4801088"/>
              <a:gd name="connsiteY1" fmla="*/ 1138900 h 3782741"/>
              <a:gd name="connsiteX2" fmla="*/ 4801088 w 4801088"/>
              <a:gd name="connsiteY2" fmla="*/ 1263826 h 3782741"/>
              <a:gd name="connsiteX3" fmla="*/ 4801088 w 4801088"/>
              <a:gd name="connsiteY3" fmla="*/ 3782741 h 3782741"/>
              <a:gd name="connsiteX4" fmla="*/ 296488 w 4801088"/>
              <a:gd name="connsiteY4" fmla="*/ 3782741 h 3782741"/>
              <a:gd name="connsiteX5" fmla="*/ 202999 w 4801088"/>
              <a:gd name="connsiteY5" fmla="*/ 3588671 h 3782741"/>
              <a:gd name="connsiteX6" fmla="*/ 0 w 4801088"/>
              <a:gd name="connsiteY6" fmla="*/ 2583180 h 3782741"/>
              <a:gd name="connsiteX7" fmla="*/ 2583180 w 4801088"/>
              <a:gd name="connsiteY7" fmla="*/ 0 h 3782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01088" h="3782741">
                <a:moveTo>
                  <a:pt x="2583180" y="0"/>
                </a:moveTo>
                <a:cubicBezTo>
                  <a:pt x="3474837" y="0"/>
                  <a:pt x="4260977" y="451769"/>
                  <a:pt x="4725194" y="1138900"/>
                </a:cubicBezTo>
                <a:lnTo>
                  <a:pt x="4801088" y="1263826"/>
                </a:lnTo>
                <a:lnTo>
                  <a:pt x="4801088" y="3782741"/>
                </a:lnTo>
                <a:lnTo>
                  <a:pt x="296488" y="3782741"/>
                </a:lnTo>
                <a:lnTo>
                  <a:pt x="202999" y="3588671"/>
                </a:lnTo>
                <a:cubicBezTo>
                  <a:pt x="72283" y="3279623"/>
                  <a:pt x="0" y="2939843"/>
                  <a:pt x="0" y="2583180"/>
                </a:cubicBezTo>
                <a:cubicBezTo>
                  <a:pt x="0" y="1156529"/>
                  <a:pt x="1156529" y="0"/>
                  <a:pt x="25831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2" name="Picture 4" descr="조재원에 대한 이미지 검색결과">
            <a:hlinkClick r:id="rId4"/>
            <a:extLst>
              <a:ext uri="{FF2B5EF4-FFF2-40B4-BE49-F238E27FC236}">
                <a16:creationId xmlns:a16="http://schemas.microsoft.com/office/drawing/2014/main" id="{2D756E95-9D94-46C8-8DAF-9B2A4C5E7E3A}"/>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1031723" y="3601894"/>
            <a:ext cx="2284132" cy="3256104"/>
          </a:xfrm>
          <a:prstGeom prst="rect">
            <a:avLst/>
          </a:prstGeom>
          <a:noFill/>
          <a:extLst>
            <a:ext uri="{909E8E84-426E-40DD-AFC4-6F175D3DCCD1}">
              <a14:hiddenFill xmlns:a14="http://schemas.microsoft.com/office/drawing/2010/main">
                <a:solidFill>
                  <a:srgbClr val="FFFFFF"/>
                </a:solidFill>
              </a14:hiddenFill>
            </a:ext>
          </a:extLst>
        </p:spPr>
      </p:pic>
      <p:sp>
        <p:nvSpPr>
          <p:cNvPr id="3" name="내용 개체 틀 2">
            <a:extLst>
              <a:ext uri="{FF2B5EF4-FFF2-40B4-BE49-F238E27FC236}">
                <a16:creationId xmlns:a16="http://schemas.microsoft.com/office/drawing/2014/main" id="{2D1B0F5F-EE35-401F-829B-C93E99785671}"/>
              </a:ext>
            </a:extLst>
          </p:cNvPr>
          <p:cNvSpPr>
            <a:spLocks noGrp="1"/>
          </p:cNvSpPr>
          <p:nvPr>
            <p:ph idx="1"/>
          </p:nvPr>
        </p:nvSpPr>
        <p:spPr>
          <a:xfrm>
            <a:off x="6358913" y="2871982"/>
            <a:ext cx="5272888" cy="3181684"/>
          </a:xfrm>
        </p:spPr>
        <p:txBody>
          <a:bodyPr anchor="t">
            <a:normAutofit/>
          </a:bodyPr>
          <a:lstStyle/>
          <a:p>
            <a:r>
              <a:rPr lang="en-US" altLang="ko-KR" sz="1800" dirty="0"/>
              <a:t>He does not hide any information and it is exposed to public. Even though, we can find the information of his family number through social media. It is very dangerous that in the worst situation his personal information may be abused such as scam or hacking.</a:t>
            </a:r>
            <a:endParaRPr lang="ko-KR" altLang="en-US" sz="1800" dirty="0"/>
          </a:p>
        </p:txBody>
      </p:sp>
    </p:spTree>
    <p:extLst>
      <p:ext uri="{BB962C8B-B14F-4D97-AF65-F5344CB8AC3E}">
        <p14:creationId xmlns:p14="http://schemas.microsoft.com/office/powerpoint/2010/main" val="66368874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0FFB131-693E-44D1-9FB4-5000EBAE82BC}"/>
              </a:ext>
            </a:extLst>
          </p:cNvPr>
          <p:cNvSpPr>
            <a:spLocks noGrp="1"/>
          </p:cNvSpPr>
          <p:nvPr>
            <p:ph type="title"/>
          </p:nvPr>
        </p:nvSpPr>
        <p:spPr>
          <a:xfrm>
            <a:off x="762001" y="803325"/>
            <a:ext cx="5314536" cy="1325563"/>
          </a:xfrm>
        </p:spPr>
        <p:txBody>
          <a:bodyPr>
            <a:noAutofit/>
          </a:bodyPr>
          <a:lstStyle/>
          <a:p>
            <a:r>
              <a:rPr lang="en-US" altLang="ko-KR" sz="3600" dirty="0"/>
              <a:t>Main activity and management of his account</a:t>
            </a:r>
            <a:endParaRPr lang="ko-KR" altLang="en-US" sz="3600" dirty="0"/>
          </a:p>
        </p:txBody>
      </p:sp>
      <p:sp>
        <p:nvSpPr>
          <p:cNvPr id="3" name="내용 개체 틀 2">
            <a:extLst>
              <a:ext uri="{FF2B5EF4-FFF2-40B4-BE49-F238E27FC236}">
                <a16:creationId xmlns:a16="http://schemas.microsoft.com/office/drawing/2014/main" id="{850810C0-3360-4B3E-9D7C-418EA99BE536}"/>
              </a:ext>
            </a:extLst>
          </p:cNvPr>
          <p:cNvSpPr>
            <a:spLocks noGrp="1"/>
          </p:cNvSpPr>
          <p:nvPr>
            <p:ph idx="1"/>
          </p:nvPr>
        </p:nvSpPr>
        <p:spPr>
          <a:xfrm>
            <a:off x="761994" y="3429000"/>
            <a:ext cx="5314543" cy="3375920"/>
          </a:xfrm>
        </p:spPr>
        <p:txBody>
          <a:bodyPr anchor="t">
            <a:normAutofit/>
          </a:bodyPr>
          <a:lstStyle/>
          <a:p>
            <a:r>
              <a:rPr lang="en-US" altLang="ko-KR" sz="1800" dirty="0"/>
              <a:t>He has 1.3 million subscribers. He manages his YouTube channel focused on entertainment and Vlog. He uploads video to his channel once a week. By uploading videos, he shares his life with others.</a:t>
            </a:r>
            <a:endParaRPr lang="ko-KR" altLang="en-US" sz="1800" dirty="0"/>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그림 4" descr="컴퓨터이(가) 표시된 사진&#10;&#10;자동 생성된 설명">
            <a:extLst>
              <a:ext uri="{FF2B5EF4-FFF2-40B4-BE49-F238E27FC236}">
                <a16:creationId xmlns:a16="http://schemas.microsoft.com/office/drawing/2014/main" id="{88F5C711-A67F-4076-8D76-B75B075F4D6B}"/>
              </a:ext>
            </a:extLst>
          </p:cNvPr>
          <p:cNvPicPr>
            <a:picLocks noChangeAspect="1"/>
          </p:cNvPicPr>
          <p:nvPr/>
        </p:nvPicPr>
        <p:blipFill rotWithShape="1">
          <a:blip r:embed="rId2">
            <a:extLst>
              <a:ext uri="{28A0092B-C50C-407E-A947-70E740481C1C}">
                <a14:useLocalDpi xmlns:a14="http://schemas.microsoft.com/office/drawing/2010/main" val="0"/>
              </a:ext>
            </a:extLst>
          </a:blip>
          <a:srcRect l="23114" r="23235" b="-2"/>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17591980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5AE8CC-06FD-417B-B86E-4D1D06AA7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1" cy="6857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그림 6" descr="의류, 사람, 남자, 서있는이(가) 표시된 사진&#10;&#10;자동 생성된 설명">
            <a:extLst>
              <a:ext uri="{FF2B5EF4-FFF2-40B4-BE49-F238E27FC236}">
                <a16:creationId xmlns:a16="http://schemas.microsoft.com/office/drawing/2014/main" id="{A7D8BACF-A715-474C-A99A-9C10A3E094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2604" y="728823"/>
            <a:ext cx="4967663" cy="2794310"/>
          </a:xfrm>
          <a:prstGeom prst="rect">
            <a:avLst/>
          </a:prstGeom>
        </p:spPr>
      </p:pic>
      <p:pic>
        <p:nvPicPr>
          <p:cNvPr id="5" name="그림 4" descr="실내, 사람, 여자, 남자이(가) 표시된 사진&#10;&#10;자동 생성된 설명">
            <a:extLst>
              <a:ext uri="{FF2B5EF4-FFF2-40B4-BE49-F238E27FC236}">
                <a16:creationId xmlns:a16="http://schemas.microsoft.com/office/drawing/2014/main" id="{C7B13873-CECE-4AD0-AC1A-DE5AAC9949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3155" y="4251958"/>
            <a:ext cx="3777112" cy="2104391"/>
          </a:xfrm>
          <a:prstGeom prst="rect">
            <a:avLst/>
          </a:prstGeom>
        </p:spPr>
      </p:pic>
      <p:sp>
        <p:nvSpPr>
          <p:cNvPr id="14" name="Freeform 3">
            <a:extLst>
              <a:ext uri="{FF2B5EF4-FFF2-40B4-BE49-F238E27FC236}">
                <a16:creationId xmlns:a16="http://schemas.microsoft.com/office/drawing/2014/main" id="{F6429F11-64E2-4420-9B0C-F3F81BF0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6" name="Freeform 4">
            <a:extLst>
              <a:ext uri="{FF2B5EF4-FFF2-40B4-BE49-F238E27FC236}">
                <a16:creationId xmlns:a16="http://schemas.microsoft.com/office/drawing/2014/main" id="{62785A07-F203-435E-8E76-BB97680C2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 name="제목 1">
            <a:extLst>
              <a:ext uri="{FF2B5EF4-FFF2-40B4-BE49-F238E27FC236}">
                <a16:creationId xmlns:a16="http://schemas.microsoft.com/office/drawing/2014/main" id="{894A8FE2-BA9C-4BA2-A5FE-BC857FA22A83}"/>
              </a:ext>
            </a:extLst>
          </p:cNvPr>
          <p:cNvSpPr>
            <a:spLocks noGrp="1"/>
          </p:cNvSpPr>
          <p:nvPr>
            <p:ph type="title"/>
          </p:nvPr>
        </p:nvSpPr>
        <p:spPr>
          <a:xfrm>
            <a:off x="804671" y="728823"/>
            <a:ext cx="4948428" cy="2651200"/>
          </a:xfrm>
        </p:spPr>
        <p:txBody>
          <a:bodyPr vert="horz" lIns="91440" tIns="45720" rIns="91440" bIns="45720" rtlCol="0" anchor="t">
            <a:normAutofit/>
          </a:bodyPr>
          <a:lstStyle/>
          <a:p>
            <a:pPr latinLnBrk="0"/>
            <a:r>
              <a:rPr lang="en-US" altLang="ko-KR" sz="5400" dirty="0"/>
              <a:t>Overshare </a:t>
            </a:r>
          </a:p>
        </p:txBody>
      </p:sp>
      <p:sp>
        <p:nvSpPr>
          <p:cNvPr id="3" name="내용 개체 틀 2">
            <a:extLst>
              <a:ext uri="{FF2B5EF4-FFF2-40B4-BE49-F238E27FC236}">
                <a16:creationId xmlns:a16="http://schemas.microsoft.com/office/drawing/2014/main" id="{881A8B58-2E56-42BE-B026-A2AED70475A3}"/>
              </a:ext>
            </a:extLst>
          </p:cNvPr>
          <p:cNvSpPr>
            <a:spLocks noGrp="1"/>
          </p:cNvSpPr>
          <p:nvPr>
            <p:ph idx="1"/>
          </p:nvPr>
        </p:nvSpPr>
        <p:spPr>
          <a:xfrm>
            <a:off x="789568" y="3096433"/>
            <a:ext cx="4167376" cy="1545236"/>
          </a:xfrm>
        </p:spPr>
        <p:txBody>
          <a:bodyPr vert="horz" lIns="91440" tIns="45720" rIns="91440" bIns="45720" rtlCol="0" anchor="b">
            <a:normAutofit fontScale="85000" lnSpcReduction="10000"/>
          </a:bodyPr>
          <a:lstStyle/>
          <a:p>
            <a:pPr marL="0" indent="0" latinLnBrk="0">
              <a:buNone/>
            </a:pPr>
            <a:r>
              <a:rPr lang="en-US" altLang="ko-KR" sz="2000" dirty="0"/>
              <a:t>He shares detail part of his daily life. He opens and shares his life with other people, even though his family information. However this oversharing may bring some problems that his personal information might spread to internet without his recognition. </a:t>
            </a:r>
          </a:p>
        </p:txBody>
      </p:sp>
    </p:spTree>
    <p:extLst>
      <p:ext uri="{BB962C8B-B14F-4D97-AF65-F5344CB8AC3E}">
        <p14:creationId xmlns:p14="http://schemas.microsoft.com/office/powerpoint/2010/main" val="90244991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0787912-BF79-426C-A02B-ACF16ABE887C}"/>
              </a:ext>
            </a:extLst>
          </p:cNvPr>
          <p:cNvSpPr>
            <a:spLocks noGrp="1"/>
          </p:cNvSpPr>
          <p:nvPr>
            <p:ph type="title"/>
          </p:nvPr>
        </p:nvSpPr>
        <p:spPr>
          <a:xfrm>
            <a:off x="762001" y="803325"/>
            <a:ext cx="5314536" cy="1325563"/>
          </a:xfrm>
        </p:spPr>
        <p:txBody>
          <a:bodyPr>
            <a:normAutofit/>
          </a:bodyPr>
          <a:lstStyle/>
          <a:p>
            <a:r>
              <a:rPr lang="en-US" altLang="ko-KR" dirty="0"/>
              <a:t>Advise </a:t>
            </a:r>
            <a:endParaRPr lang="ko-KR" altLang="en-US" dirty="0"/>
          </a:p>
        </p:txBody>
      </p:sp>
      <p:sp>
        <p:nvSpPr>
          <p:cNvPr id="3" name="내용 개체 틀 2">
            <a:extLst>
              <a:ext uri="{FF2B5EF4-FFF2-40B4-BE49-F238E27FC236}">
                <a16:creationId xmlns:a16="http://schemas.microsoft.com/office/drawing/2014/main" id="{A46E5358-E545-43FC-9320-2330EED321E9}"/>
              </a:ext>
            </a:extLst>
          </p:cNvPr>
          <p:cNvSpPr>
            <a:spLocks noGrp="1"/>
          </p:cNvSpPr>
          <p:nvPr>
            <p:ph idx="1"/>
          </p:nvPr>
        </p:nvSpPr>
        <p:spPr>
          <a:xfrm>
            <a:off x="762000" y="2279018"/>
            <a:ext cx="5314543" cy="3375920"/>
          </a:xfrm>
        </p:spPr>
        <p:txBody>
          <a:bodyPr anchor="t">
            <a:normAutofit/>
          </a:bodyPr>
          <a:lstStyle/>
          <a:p>
            <a:pPr marL="0" indent="0">
              <a:buNone/>
            </a:pPr>
            <a:r>
              <a:rPr lang="en-US" altLang="ko-KR" sz="1800" dirty="0"/>
              <a:t> He needs to control and regulate his information to spread through internet.</a:t>
            </a:r>
          </a:p>
          <a:p>
            <a:pPr marL="0" indent="0">
              <a:buNone/>
            </a:pPr>
            <a:r>
              <a:rPr lang="en-US" altLang="ko-KR" sz="1800" dirty="0"/>
              <a:t>I think he should be more careful about spreading his information to social media, it may cause lots of problems such as scam or hacking his personnel information.</a:t>
            </a:r>
            <a:endParaRPr lang="ko-KR" altLang="en-US" sz="1800" dirty="0"/>
          </a:p>
        </p:txBody>
      </p:sp>
      <p:sp>
        <p:nvSpPr>
          <p:cNvPr id="73" name="Freeform: Shape 72">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8" name="Picture 4" descr="개인정보에 대한 이미지 검색결과">
            <a:extLst>
              <a:ext uri="{FF2B5EF4-FFF2-40B4-BE49-F238E27FC236}">
                <a16:creationId xmlns:a16="http://schemas.microsoft.com/office/drawing/2014/main" id="{0CABC764-37C2-47C9-89F5-5943E79C537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796" r="6317"/>
          <a:stretch/>
        </p:blipFill>
        <p:spPr bwMode="auto">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0339010"/>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D0D46A1-EAD7-47D5-830A-1746D39ADCEF}"/>
              </a:ext>
            </a:extLst>
          </p:cNvPr>
          <p:cNvSpPr>
            <a:spLocks noGrp="1"/>
          </p:cNvSpPr>
          <p:nvPr>
            <p:ph type="title"/>
          </p:nvPr>
        </p:nvSpPr>
        <p:spPr/>
        <p:txBody>
          <a:bodyPr/>
          <a:lstStyle/>
          <a:p>
            <a:r>
              <a:rPr lang="en-US" altLang="ko-KR" dirty="0"/>
              <a:t>Thank you for listening!</a:t>
            </a:r>
            <a:endParaRPr lang="ko-KR" altLang="en-US" dirty="0"/>
          </a:p>
        </p:txBody>
      </p:sp>
      <p:sp>
        <p:nvSpPr>
          <p:cNvPr id="3" name="내용 개체 틀 2">
            <a:extLst>
              <a:ext uri="{FF2B5EF4-FFF2-40B4-BE49-F238E27FC236}">
                <a16:creationId xmlns:a16="http://schemas.microsoft.com/office/drawing/2014/main" id="{45C10683-6FF1-46CA-9336-FAF459EEFB25}"/>
              </a:ext>
            </a:extLst>
          </p:cNvPr>
          <p:cNvSpPr>
            <a:spLocks noGrp="1"/>
          </p:cNvSpPr>
          <p:nvPr>
            <p:ph idx="1"/>
          </p:nvPr>
        </p:nvSpPr>
        <p:spPr/>
        <p:txBody>
          <a:bodyPr/>
          <a:lstStyle/>
          <a:p>
            <a:endParaRPr lang="ko-KR" altLang="en-US" dirty="0"/>
          </a:p>
        </p:txBody>
      </p:sp>
    </p:spTree>
    <p:extLst>
      <p:ext uri="{BB962C8B-B14F-4D97-AF65-F5344CB8AC3E}">
        <p14:creationId xmlns:p14="http://schemas.microsoft.com/office/powerpoint/2010/main" val="1205834766"/>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268</Words>
  <Application>Microsoft Office PowerPoint</Application>
  <PresentationFormat>와이드스크린</PresentationFormat>
  <Paragraphs>24</Paragraphs>
  <Slides>8</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8</vt:i4>
      </vt:variant>
    </vt:vector>
  </HeadingPairs>
  <TitlesOfParts>
    <vt:vector size="12" baseType="lpstr">
      <vt:lpstr>맑은 고딕</vt:lpstr>
      <vt:lpstr>Arial</vt:lpstr>
      <vt:lpstr>Calibri</vt:lpstr>
      <vt:lpstr>Office 테마</vt:lpstr>
      <vt:lpstr>Digital Footprint</vt:lpstr>
      <vt:lpstr>Tag</vt:lpstr>
      <vt:lpstr>His activity at social media </vt:lpstr>
      <vt:lpstr>The protection of his information</vt:lpstr>
      <vt:lpstr>Main activity and management of his account</vt:lpstr>
      <vt:lpstr>Overshare </vt:lpstr>
      <vt:lpstr>Advise </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Footprint</dc:title>
  <dc:creator>HWANG ROBIN</dc:creator>
  <cp:lastModifiedBy>HWANG ROBIN</cp:lastModifiedBy>
  <cp:revision>2</cp:revision>
  <dcterms:created xsi:type="dcterms:W3CDTF">2019-12-18T18:57:52Z</dcterms:created>
  <dcterms:modified xsi:type="dcterms:W3CDTF">2019-12-18T19:08:39Z</dcterms:modified>
</cp:coreProperties>
</file>