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CDBBC2-2E5A-4AEA-88A6-486E41830E7E}" v="3578" dt="2021-02-23T01:45:12.8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none"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2/22/2021</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83301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058573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517697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372638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2/22/2021</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665254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2/22/2021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023941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2/22/2021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240557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2/22/2021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885743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2/22/2021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618747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2/22/2021</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288642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2/22/2021</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0419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2/22/2021</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36394451"/>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74" r:id="rId5"/>
    <p:sldLayoutId id="2147483679" r:id="rId6"/>
    <p:sldLayoutId id="2147483675" r:id="rId7"/>
    <p:sldLayoutId id="2147483676" r:id="rId8"/>
    <p:sldLayoutId id="2147483677" r:id="rId9"/>
    <p:sldLayoutId id="2147483678" r:id="rId10"/>
    <p:sldLayoutId id="2147483680" r:id="rId11"/>
  </p:sldLayoutIdLst>
  <p:hf sldNum="0" hdr="0" ftr="0" dt="0"/>
  <p:txStyles>
    <p:titleStyle>
      <a:lvl1pPr algn="l" defTabSz="914400" rtl="0" eaLnBrk="1" latinLnBrk="0" hangingPunct="1">
        <a:lnSpc>
          <a:spcPct val="90000"/>
        </a:lnSpc>
        <a:spcBef>
          <a:spcPct val="0"/>
        </a:spcBef>
        <a:buNone/>
        <a:defRPr lang="en-US" sz="3800" b="1" i="1"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20000"/>
        </a:lnSpc>
        <a:spcBef>
          <a:spcPts val="900"/>
        </a:spcBef>
        <a:spcAft>
          <a:spcPts val="0"/>
        </a:spcAft>
        <a:buClr>
          <a:schemeClr val="tx1">
            <a:lumMod val="85000"/>
            <a:lumOff val="15000"/>
          </a:schemeClr>
        </a:buClr>
        <a:buFont typeface="Garamond" pitchFamily="18" charset="0"/>
        <a:buChar char="◦"/>
        <a:defRPr sz="1400" kern="1200">
          <a:solidFill>
            <a:schemeClr val="tx1"/>
          </a:solidFill>
          <a:latin typeface="+mn-lt"/>
          <a:ea typeface="+mn-ea"/>
          <a:cs typeface="+mn-cs"/>
        </a:defRPr>
      </a:lvl1pPr>
      <a:lvl2pPr marL="45720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463B06BE-EA23-41F8-95FA-C2121903AA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D58E42-9528-4E37-BD4B-D2153C0E3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p:nvSpPr>
          <p:cNvPr id="23" name="Rectangle 22">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solidFill>
            <a:schemeClr val="tx1">
              <a:lumMod val="75000"/>
              <a:lumOff val="25000"/>
            </a:schemeClr>
          </a:solidFill>
          <a:ln w="6350" cap="sq" cmpd="sng" algn="ctr">
            <a:noFill/>
            <a:prstDash val="solid"/>
            <a:miter lim="800000"/>
          </a:ln>
          <a:effectLst/>
        </p:spPr>
      </p:sp>
      <p:sp>
        <p:nvSpPr>
          <p:cNvPr id="2" name="Title 1"/>
          <p:cNvSpPr>
            <a:spLocks noGrp="1"/>
          </p:cNvSpPr>
          <p:nvPr>
            <p:ph type="ctrTitle"/>
          </p:nvPr>
        </p:nvSpPr>
        <p:spPr>
          <a:xfrm>
            <a:off x="5353249" y="1348844"/>
            <a:ext cx="5716338" cy="3042706"/>
          </a:xfrm>
        </p:spPr>
        <p:txBody>
          <a:bodyPr>
            <a:normAutofit/>
          </a:bodyPr>
          <a:lstStyle/>
          <a:p>
            <a:r>
              <a:rPr lang="en-US" sz="6000">
                <a:solidFill>
                  <a:schemeClr val="bg1"/>
                </a:solidFill>
              </a:rPr>
              <a:t>iwazuimn</a:t>
            </a:r>
          </a:p>
        </p:txBody>
      </p:sp>
      <p:sp>
        <p:nvSpPr>
          <p:cNvPr id="3" name="Subtitle 2"/>
          <p:cNvSpPr>
            <a:spLocks noGrp="1"/>
          </p:cNvSpPr>
          <p:nvPr>
            <p:ph type="subTitle" idx="1"/>
          </p:nvPr>
        </p:nvSpPr>
        <p:spPr>
          <a:xfrm>
            <a:off x="5533786" y="4682061"/>
            <a:ext cx="5355264" cy="950976"/>
          </a:xfrm>
        </p:spPr>
        <p:txBody>
          <a:bodyPr vert="horz" lIns="91440" tIns="45720" rIns="91440" bIns="45720" rtlCol="0" anchor="t">
            <a:normAutofit/>
          </a:bodyPr>
          <a:lstStyle/>
          <a:p>
            <a:r>
              <a:rPr lang="en-US" dirty="0">
                <a:solidFill>
                  <a:schemeClr val="bg1"/>
                </a:solidFill>
              </a:rPr>
              <a:t>By: </a:t>
            </a:r>
            <a:r>
              <a:rPr lang="en-US" dirty="0" err="1">
                <a:solidFill>
                  <a:schemeClr val="bg1"/>
                </a:solidFill>
              </a:rPr>
              <a:t>Rounika</a:t>
            </a:r>
            <a:r>
              <a:rPr lang="en-US" dirty="0">
                <a:solidFill>
                  <a:schemeClr val="bg1"/>
                </a:solidFill>
              </a:rPr>
              <a:t> </a:t>
            </a:r>
          </a:p>
        </p:txBody>
      </p:sp>
      <p:pic>
        <p:nvPicPr>
          <p:cNvPr id="4" name="Picture 4" descr="A picture containing map&#10;&#10;Description automatically generated">
            <a:extLst>
              <a:ext uri="{FF2B5EF4-FFF2-40B4-BE49-F238E27FC236}">
                <a16:creationId xmlns:a16="http://schemas.microsoft.com/office/drawing/2014/main" id="{739B52DB-95DB-450F-A724-E60883A0B39C}"/>
              </a:ext>
            </a:extLst>
          </p:cNvPr>
          <p:cNvPicPr>
            <a:picLocks noChangeAspect="1"/>
          </p:cNvPicPr>
          <p:nvPr/>
        </p:nvPicPr>
        <p:blipFill rotWithShape="1">
          <a:blip r:embed="rId2"/>
          <a:srcRect t="27406" r="-1" b="433"/>
          <a:stretch/>
        </p:blipFill>
        <p:spPr>
          <a:xfrm>
            <a:off x="616737" y="621793"/>
            <a:ext cx="4376501" cy="5614416"/>
          </a:xfrm>
          <a:prstGeom prst="rect">
            <a:avLst/>
          </a:prstGeom>
        </p:spPr>
      </p:pic>
      <p:sp>
        <p:nvSpPr>
          <p:cNvPr id="25" name="Rectangle 24">
            <a:extLst>
              <a:ext uri="{FF2B5EF4-FFF2-40B4-BE49-F238E27FC236}">
                <a16:creationId xmlns:a16="http://schemas.microsoft.com/office/drawing/2014/main" id="{4ABD1344-3ECB-4121-9DA5-5803B789F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7" name="Straight Connector 26">
            <a:extLst>
              <a:ext uri="{FF2B5EF4-FFF2-40B4-BE49-F238E27FC236}">
                <a16:creationId xmlns:a16="http://schemas.microsoft.com/office/drawing/2014/main" id="{10777ED6-C75F-413D-B1A7-A8748485940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738CB9E-8778-46C8-9564-691BCFA6C7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FAAFDA8-0685-4629-AEF8-A47DD6E975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857222"/>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picture containing engineering drawing&#10;&#10;Description automatically generated">
            <a:extLst>
              <a:ext uri="{FF2B5EF4-FFF2-40B4-BE49-F238E27FC236}">
                <a16:creationId xmlns:a16="http://schemas.microsoft.com/office/drawing/2014/main" id="{903980F8-4CD6-4036-9574-742977D9F6BA}"/>
              </a:ext>
            </a:extLst>
          </p:cNvPr>
          <p:cNvPicPr>
            <a:picLocks noChangeAspect="1"/>
          </p:cNvPicPr>
          <p:nvPr/>
        </p:nvPicPr>
        <p:blipFill rotWithShape="1">
          <a:blip r:embed="rId2"/>
          <a:srcRect t="23356" r="-1" b="20379"/>
          <a:stretch/>
        </p:blipFill>
        <p:spPr>
          <a:xfrm>
            <a:off x="20" y="10"/>
            <a:ext cx="12191980" cy="6857990"/>
          </a:xfrm>
          <a:prstGeom prst="rect">
            <a:avLst/>
          </a:prstGeom>
        </p:spPr>
      </p:pic>
      <p:sp>
        <p:nvSpPr>
          <p:cNvPr id="18" name="Rectangle 17">
            <a:extLst>
              <a:ext uri="{FF2B5EF4-FFF2-40B4-BE49-F238E27FC236}">
                <a16:creationId xmlns:a16="http://schemas.microsoft.com/office/drawing/2014/main" id="{CD64F326-929E-45E2-B54D-DC7E172077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329" y="941695"/>
            <a:ext cx="5452527" cy="4974610"/>
          </a:xfrm>
          <a:prstGeom prst="rect">
            <a:avLst/>
          </a:prstGeom>
          <a:solidFill>
            <a:schemeClr val="bg1">
              <a:lumMod val="75000"/>
              <a:lumOff val="25000"/>
            </a:schemeClr>
          </a:solidFill>
          <a:ln w="6350" cap="sq" cmpd="sng" algn="ctr">
            <a:noFill/>
            <a:prstDash val="solid"/>
            <a:miter lim="800000"/>
          </a:ln>
          <a:effectLst/>
        </p:spPr>
      </p:sp>
      <p:sp>
        <p:nvSpPr>
          <p:cNvPr id="20" name="Rectangle 19">
            <a:extLst>
              <a:ext uri="{FF2B5EF4-FFF2-40B4-BE49-F238E27FC236}">
                <a16:creationId xmlns:a16="http://schemas.microsoft.com/office/drawing/2014/main" id="{7BFCDFD7-7B3B-4ED9-B533-34D0B37244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272" y="1106424"/>
            <a:ext cx="5120640" cy="464515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6424A61E-8BFF-4F6F-919C-EE7D19A2301F}"/>
              </a:ext>
            </a:extLst>
          </p:cNvPr>
          <p:cNvSpPr>
            <a:spLocks noGrp="1"/>
          </p:cNvSpPr>
          <p:nvPr>
            <p:ph type="title"/>
          </p:nvPr>
        </p:nvSpPr>
        <p:spPr>
          <a:xfrm>
            <a:off x="1357951" y="1352277"/>
            <a:ext cx="4633416" cy="1371600"/>
          </a:xfrm>
        </p:spPr>
        <p:txBody>
          <a:bodyPr>
            <a:normAutofit/>
          </a:bodyPr>
          <a:lstStyle/>
          <a:p>
            <a:r>
              <a:rPr lang="en-US" sz="4000"/>
              <a:t>iwazumin's digital footprint </a:t>
            </a:r>
          </a:p>
        </p:txBody>
      </p:sp>
      <p:sp>
        <p:nvSpPr>
          <p:cNvPr id="8" name="Content Placeholder 7">
            <a:extLst>
              <a:ext uri="{FF2B5EF4-FFF2-40B4-BE49-F238E27FC236}">
                <a16:creationId xmlns:a16="http://schemas.microsoft.com/office/drawing/2014/main" id="{B2BB33D3-5817-4CD7-9CBB-E866EEEC7CD4}"/>
              </a:ext>
            </a:extLst>
          </p:cNvPr>
          <p:cNvSpPr>
            <a:spLocks noGrp="1"/>
          </p:cNvSpPr>
          <p:nvPr>
            <p:ph idx="1"/>
          </p:nvPr>
        </p:nvSpPr>
        <p:spPr>
          <a:xfrm>
            <a:off x="1357950" y="2852792"/>
            <a:ext cx="4633415" cy="2572193"/>
          </a:xfrm>
        </p:spPr>
        <p:txBody>
          <a:bodyPr vert="horz" lIns="91440" tIns="45720" rIns="91440" bIns="45720" rtlCol="0" anchor="t">
            <a:normAutofit/>
          </a:bodyPr>
          <a:lstStyle/>
          <a:p>
            <a:pPr marL="0" indent="0">
              <a:buNone/>
            </a:pPr>
            <a:r>
              <a:rPr lang="en-US" dirty="0" err="1"/>
              <a:t>iwazumin</a:t>
            </a:r>
            <a:r>
              <a:rPr lang="en-US" dirty="0"/>
              <a:t> is a small youtuber with about 247k subscribers. She also has platforms on Pinterest, Instagram and Spotify. With 32.8k on Pinterest, 28.8k on Instagram and 16.1k on Spotify. She only posts about twice a month but is active on Instagram stories often. Her content is vlogs/ what she does in a week. She occasionally uploads </a:t>
            </a:r>
            <a:r>
              <a:rPr lang="en-US" dirty="0" err="1"/>
              <a:t>diy's</a:t>
            </a:r>
            <a:r>
              <a:rPr lang="en-US" dirty="0"/>
              <a:t> and room tours. She also takes aesthetic photos for her Pinterest. </a:t>
            </a:r>
          </a:p>
          <a:p>
            <a:pPr marL="0" indent="0">
              <a:buNone/>
            </a:pPr>
            <a:endParaRPr lang="en-US"/>
          </a:p>
        </p:txBody>
      </p:sp>
    </p:spTree>
    <p:extLst>
      <p:ext uri="{BB962C8B-B14F-4D97-AF65-F5344CB8AC3E}">
        <p14:creationId xmlns:p14="http://schemas.microsoft.com/office/powerpoint/2010/main" val="3747872545"/>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EB949D8D-8E17-4DBF-BEA8-13C57BF638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4BC6FC45-D4D9-4025-91DA-272D318D37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393" y="237744"/>
            <a:ext cx="7652977" cy="6382512"/>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Rectangle 39">
            <a:extLst>
              <a:ext uri="{FF2B5EF4-FFF2-40B4-BE49-F238E27FC236}">
                <a16:creationId xmlns:a16="http://schemas.microsoft.com/office/drawing/2014/main" id="{EA284212-C175-4C82-B112-A5208F70C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3809" y="393365"/>
            <a:ext cx="7328969" cy="6059273"/>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F62C0A-87D6-453A-A91A-335A5AE081B8}"/>
              </a:ext>
            </a:extLst>
          </p:cNvPr>
          <p:cNvSpPr>
            <a:spLocks noGrp="1"/>
          </p:cNvSpPr>
          <p:nvPr>
            <p:ph type="title"/>
          </p:nvPr>
        </p:nvSpPr>
        <p:spPr>
          <a:xfrm>
            <a:off x="868680" y="642593"/>
            <a:ext cx="6281928" cy="1744183"/>
          </a:xfrm>
        </p:spPr>
        <p:txBody>
          <a:bodyPr>
            <a:normAutofit/>
          </a:bodyPr>
          <a:lstStyle/>
          <a:p>
            <a:r>
              <a:rPr lang="en-US"/>
              <a:t>Protections </a:t>
            </a:r>
          </a:p>
        </p:txBody>
      </p:sp>
      <p:sp>
        <p:nvSpPr>
          <p:cNvPr id="22" name="Content Placeholder 21">
            <a:extLst>
              <a:ext uri="{FF2B5EF4-FFF2-40B4-BE49-F238E27FC236}">
                <a16:creationId xmlns:a16="http://schemas.microsoft.com/office/drawing/2014/main" id="{E320C8E4-3565-495B-B90E-A397E5B21168}"/>
              </a:ext>
            </a:extLst>
          </p:cNvPr>
          <p:cNvSpPr>
            <a:spLocks noGrp="1"/>
          </p:cNvSpPr>
          <p:nvPr>
            <p:ph idx="1"/>
          </p:nvPr>
        </p:nvSpPr>
        <p:spPr>
          <a:xfrm>
            <a:off x="868680" y="2386584"/>
            <a:ext cx="6281928" cy="3648456"/>
          </a:xfrm>
        </p:spPr>
        <p:txBody>
          <a:bodyPr vert="horz" lIns="91440" tIns="45720" rIns="91440" bIns="45720" rtlCol="0" anchor="t">
            <a:normAutofit/>
          </a:bodyPr>
          <a:lstStyle/>
          <a:p>
            <a:pPr marL="0" indent="0">
              <a:buNone/>
            </a:pPr>
            <a:r>
              <a:rPr lang="en-US" sz="2400" dirty="0"/>
              <a:t>All of her social media accounts are public, for all to see. Anyone is able to comment or view her posts. She has not had any experiences in hacking as she is relatively new to YouTube and only just started growing her popularity. </a:t>
            </a:r>
          </a:p>
        </p:txBody>
      </p:sp>
      <p:sp>
        <p:nvSpPr>
          <p:cNvPr id="42" name="Rectangle 41">
            <a:extLst>
              <a:ext uri="{FF2B5EF4-FFF2-40B4-BE49-F238E27FC236}">
                <a16:creationId xmlns:a16="http://schemas.microsoft.com/office/drawing/2014/main" id="{619EC706-8928-4DFD-8084-35D599EB43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7370" y="0"/>
            <a:ext cx="435463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10" descr="A picture containing text, white goods&#10;&#10;Description automatically generated">
            <a:extLst>
              <a:ext uri="{FF2B5EF4-FFF2-40B4-BE49-F238E27FC236}">
                <a16:creationId xmlns:a16="http://schemas.microsoft.com/office/drawing/2014/main" id="{BD397C84-6A01-4AC2-980D-30C2C3843BEF}"/>
              </a:ext>
            </a:extLst>
          </p:cNvPr>
          <p:cNvPicPr>
            <a:picLocks noChangeAspect="1"/>
          </p:cNvPicPr>
          <p:nvPr/>
        </p:nvPicPr>
        <p:blipFill>
          <a:blip r:embed="rId2"/>
          <a:stretch>
            <a:fillRect/>
          </a:stretch>
        </p:blipFill>
        <p:spPr>
          <a:xfrm>
            <a:off x="8538137" y="882398"/>
            <a:ext cx="2878331" cy="5094394"/>
          </a:xfrm>
          <a:prstGeom prst="rect">
            <a:avLst/>
          </a:prstGeom>
        </p:spPr>
      </p:pic>
    </p:spTree>
    <p:extLst>
      <p:ext uri="{BB962C8B-B14F-4D97-AF65-F5344CB8AC3E}">
        <p14:creationId xmlns:p14="http://schemas.microsoft.com/office/powerpoint/2010/main" val="3152025238"/>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E9EDDFA-8F05-462B-8D3E-5B9C4FBC73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text, shelf, bookshelf&#10;&#10;Description automatically generated">
            <a:extLst>
              <a:ext uri="{FF2B5EF4-FFF2-40B4-BE49-F238E27FC236}">
                <a16:creationId xmlns:a16="http://schemas.microsoft.com/office/drawing/2014/main" id="{9DA4023D-FFDC-495F-9394-1EAFFEC169E5}"/>
              </a:ext>
            </a:extLst>
          </p:cNvPr>
          <p:cNvPicPr>
            <a:picLocks noChangeAspect="1"/>
          </p:cNvPicPr>
          <p:nvPr/>
        </p:nvPicPr>
        <p:blipFill>
          <a:blip r:embed="rId2"/>
          <a:stretch>
            <a:fillRect/>
          </a:stretch>
        </p:blipFill>
        <p:spPr>
          <a:xfrm>
            <a:off x="727654" y="751821"/>
            <a:ext cx="5367165" cy="5367165"/>
          </a:xfrm>
          <a:prstGeom prst="rect">
            <a:avLst/>
          </a:prstGeom>
        </p:spPr>
      </p:pic>
      <p:sp>
        <p:nvSpPr>
          <p:cNvPr id="13" name="Rectangle 12">
            <a:extLst>
              <a:ext uri="{FF2B5EF4-FFF2-40B4-BE49-F238E27FC236}">
                <a16:creationId xmlns:a16="http://schemas.microsoft.com/office/drawing/2014/main" id="{143F9A23-3237-4ED6-A1E9-C0E6530E05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63CD46D-4335-4BA4-842A-BF835A99CB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10234B-A87A-4282-BF58-906625B8BDFD}"/>
              </a:ext>
            </a:extLst>
          </p:cNvPr>
          <p:cNvSpPr>
            <a:spLocks noGrp="1"/>
          </p:cNvSpPr>
          <p:nvPr>
            <p:ph type="title"/>
          </p:nvPr>
        </p:nvSpPr>
        <p:spPr>
          <a:xfrm>
            <a:off x="7064082" y="642594"/>
            <a:ext cx="4472921" cy="1371600"/>
          </a:xfrm>
        </p:spPr>
        <p:txBody>
          <a:bodyPr>
            <a:normAutofit/>
          </a:bodyPr>
          <a:lstStyle/>
          <a:p>
            <a:r>
              <a:rPr lang="en-US"/>
              <a:t>Information </a:t>
            </a:r>
          </a:p>
        </p:txBody>
      </p:sp>
      <p:sp>
        <p:nvSpPr>
          <p:cNvPr id="8" name="Content Placeholder 7">
            <a:extLst>
              <a:ext uri="{FF2B5EF4-FFF2-40B4-BE49-F238E27FC236}">
                <a16:creationId xmlns:a16="http://schemas.microsoft.com/office/drawing/2014/main" id="{7DAD5A30-C968-4F1A-9ABA-B5F0EAE7E7CC}"/>
              </a:ext>
            </a:extLst>
          </p:cNvPr>
          <p:cNvSpPr>
            <a:spLocks noGrp="1"/>
          </p:cNvSpPr>
          <p:nvPr>
            <p:ph idx="1"/>
          </p:nvPr>
        </p:nvSpPr>
        <p:spPr>
          <a:xfrm>
            <a:off x="7064082" y="2103120"/>
            <a:ext cx="4472922" cy="3931920"/>
          </a:xfrm>
        </p:spPr>
        <p:txBody>
          <a:bodyPr vert="horz" lIns="91440" tIns="45720" rIns="91440" bIns="45720" rtlCol="0" anchor="t">
            <a:normAutofit/>
          </a:bodyPr>
          <a:lstStyle/>
          <a:p>
            <a:pPr marL="0" indent="0">
              <a:buNone/>
            </a:pPr>
            <a:r>
              <a:rPr lang="en-US" dirty="0" err="1"/>
              <a:t>iwazuimn's</a:t>
            </a:r>
            <a:r>
              <a:rPr lang="en-US" dirty="0"/>
              <a:t> videos are made without being able to see her face and hear her voice. She makes montages of her day and edits them with subtitles and music in the background. She usually films in her room and has done a room tour before. Other than that, she doesn’t show any other rooms in her house. She has clips of car trips and it is quite difficult to see where she lives just by how the streets look. She does not have any tags that can identify her location. </a:t>
            </a:r>
          </a:p>
        </p:txBody>
      </p:sp>
    </p:spTree>
    <p:extLst>
      <p:ext uri="{BB962C8B-B14F-4D97-AF65-F5344CB8AC3E}">
        <p14:creationId xmlns:p14="http://schemas.microsoft.com/office/powerpoint/2010/main" val="1355778616"/>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E9EDDFA-8F05-462B-8D3E-5B9C4FBC73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calendar&#10;&#10;Description automatically generated">
            <a:extLst>
              <a:ext uri="{FF2B5EF4-FFF2-40B4-BE49-F238E27FC236}">
                <a16:creationId xmlns:a16="http://schemas.microsoft.com/office/drawing/2014/main" id="{3129E2D9-F8C4-478A-ACE9-43832F4A26F5}"/>
              </a:ext>
            </a:extLst>
          </p:cNvPr>
          <p:cNvPicPr>
            <a:picLocks noChangeAspect="1"/>
          </p:cNvPicPr>
          <p:nvPr/>
        </p:nvPicPr>
        <p:blipFill>
          <a:blip r:embed="rId2"/>
          <a:stretch>
            <a:fillRect/>
          </a:stretch>
        </p:blipFill>
        <p:spPr>
          <a:xfrm>
            <a:off x="727654" y="751821"/>
            <a:ext cx="5367165" cy="5367165"/>
          </a:xfrm>
          <a:prstGeom prst="rect">
            <a:avLst/>
          </a:prstGeom>
        </p:spPr>
      </p:pic>
      <p:sp>
        <p:nvSpPr>
          <p:cNvPr id="13" name="Rectangle 12">
            <a:extLst>
              <a:ext uri="{FF2B5EF4-FFF2-40B4-BE49-F238E27FC236}">
                <a16:creationId xmlns:a16="http://schemas.microsoft.com/office/drawing/2014/main" id="{143F9A23-3237-4ED6-A1E9-C0E6530E05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63CD46D-4335-4BA4-842A-BF835A99CB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C026C1-38DE-4638-9124-F6CC4930A9BA}"/>
              </a:ext>
            </a:extLst>
          </p:cNvPr>
          <p:cNvSpPr>
            <a:spLocks noGrp="1"/>
          </p:cNvSpPr>
          <p:nvPr>
            <p:ph type="title"/>
          </p:nvPr>
        </p:nvSpPr>
        <p:spPr>
          <a:xfrm>
            <a:off x="7064082" y="642594"/>
            <a:ext cx="4472921" cy="1371600"/>
          </a:xfrm>
        </p:spPr>
        <p:txBody>
          <a:bodyPr>
            <a:normAutofit/>
          </a:bodyPr>
          <a:lstStyle/>
          <a:p>
            <a:r>
              <a:rPr lang="en-US"/>
              <a:t>Is she oversharing?</a:t>
            </a:r>
          </a:p>
        </p:txBody>
      </p:sp>
      <p:sp>
        <p:nvSpPr>
          <p:cNvPr id="8" name="Content Placeholder 7">
            <a:extLst>
              <a:ext uri="{FF2B5EF4-FFF2-40B4-BE49-F238E27FC236}">
                <a16:creationId xmlns:a16="http://schemas.microsoft.com/office/drawing/2014/main" id="{D63EBC27-1EEC-4BAE-A764-2F284B15A2C2}"/>
              </a:ext>
            </a:extLst>
          </p:cNvPr>
          <p:cNvSpPr>
            <a:spLocks noGrp="1"/>
          </p:cNvSpPr>
          <p:nvPr>
            <p:ph idx="1"/>
          </p:nvPr>
        </p:nvSpPr>
        <p:spPr>
          <a:xfrm>
            <a:off x="7064082" y="2103120"/>
            <a:ext cx="4472922" cy="3931920"/>
          </a:xfrm>
        </p:spPr>
        <p:txBody>
          <a:bodyPr vert="horz" lIns="91440" tIns="45720" rIns="91440" bIns="45720" rtlCol="0" anchor="t">
            <a:normAutofit/>
          </a:bodyPr>
          <a:lstStyle/>
          <a:p>
            <a:pPr marL="0" indent="0">
              <a:buNone/>
            </a:pPr>
            <a:r>
              <a:rPr lang="en-US" dirty="0"/>
              <a:t>By looking through </a:t>
            </a:r>
            <a:r>
              <a:rPr lang="en-US" dirty="0" err="1"/>
              <a:t>iwazumin's</a:t>
            </a:r>
            <a:r>
              <a:rPr lang="en-US" dirty="0"/>
              <a:t> social media I have come to the conclusion she is not an overshare. She does not show her face, nor do we know what she sounds like. This is already enough to know she does not overshare. She also does not reveal her privacy, like showing her address or saying what school she goes too. She has revealed her name, but only her first name not her last name as well. Although on her Instagram, she frequently does q and a's but she does not reveal to much information on those. Her content is still enjoyable without her oversharing. </a:t>
            </a:r>
          </a:p>
        </p:txBody>
      </p:sp>
    </p:spTree>
    <p:extLst>
      <p:ext uri="{BB962C8B-B14F-4D97-AF65-F5344CB8AC3E}">
        <p14:creationId xmlns:p14="http://schemas.microsoft.com/office/powerpoint/2010/main" val="2168192639"/>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82E2A95-1A08-4118-83C6-B1CA5648E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FFEFC7E-85EE-4AC9-A351-FBEB13A1D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534" y="237744"/>
            <a:ext cx="2926080" cy="6382512"/>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CB2511BB-FC4C-45F3-94EB-661D6806C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9100" y="413053"/>
            <a:ext cx="2616201" cy="606459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80556D-A7C5-49F2-BA25-0A81DC618E96}"/>
              </a:ext>
            </a:extLst>
          </p:cNvPr>
          <p:cNvSpPr>
            <a:spLocks noGrp="1"/>
          </p:cNvSpPr>
          <p:nvPr>
            <p:ph type="title"/>
          </p:nvPr>
        </p:nvSpPr>
        <p:spPr>
          <a:xfrm>
            <a:off x="557720" y="612843"/>
            <a:ext cx="2312480" cy="1499738"/>
          </a:xfrm>
        </p:spPr>
        <p:txBody>
          <a:bodyPr anchor="b">
            <a:normAutofit/>
          </a:bodyPr>
          <a:lstStyle/>
          <a:p>
            <a:r>
              <a:rPr lang="en-US" sz="2800"/>
              <a:t>Advice </a:t>
            </a:r>
          </a:p>
        </p:txBody>
      </p:sp>
      <p:sp>
        <p:nvSpPr>
          <p:cNvPr id="8" name="Content Placeholder 7">
            <a:extLst>
              <a:ext uri="{FF2B5EF4-FFF2-40B4-BE49-F238E27FC236}">
                <a16:creationId xmlns:a16="http://schemas.microsoft.com/office/drawing/2014/main" id="{C6B0AFF7-C7E2-4645-8323-F27C19BE87A7}"/>
              </a:ext>
            </a:extLst>
          </p:cNvPr>
          <p:cNvSpPr>
            <a:spLocks noGrp="1"/>
          </p:cNvSpPr>
          <p:nvPr>
            <p:ph idx="1"/>
          </p:nvPr>
        </p:nvSpPr>
        <p:spPr>
          <a:xfrm>
            <a:off x="557720" y="2149813"/>
            <a:ext cx="2312479" cy="3854197"/>
          </a:xfrm>
        </p:spPr>
        <p:txBody>
          <a:bodyPr vert="horz" lIns="91440" tIns="45720" rIns="91440" bIns="45720" rtlCol="0" anchor="t">
            <a:normAutofit/>
          </a:bodyPr>
          <a:lstStyle/>
          <a:p>
            <a:pPr marL="0" indent="0">
              <a:buNone/>
            </a:pPr>
            <a:r>
              <a:rPr lang="en-US" dirty="0">
                <a:solidFill>
                  <a:schemeClr val="tx1">
                    <a:lumMod val="85000"/>
                    <a:lumOff val="15000"/>
                  </a:schemeClr>
                </a:solidFill>
              </a:rPr>
              <a:t>The only advice I would give </a:t>
            </a:r>
            <a:r>
              <a:rPr lang="en-US" dirty="0" err="1">
                <a:solidFill>
                  <a:schemeClr val="tx1">
                    <a:lumMod val="85000"/>
                    <a:lumOff val="15000"/>
                  </a:schemeClr>
                </a:solidFill>
              </a:rPr>
              <a:t>iwazumin</a:t>
            </a:r>
            <a:r>
              <a:rPr lang="en-US" dirty="0">
                <a:solidFill>
                  <a:schemeClr val="tx1">
                    <a:lumMod val="85000"/>
                    <a:lumOff val="15000"/>
                  </a:schemeClr>
                </a:solidFill>
              </a:rPr>
              <a:t> is to continue what she does. She is able to provide enjoyable content without oversharing. She should not overshare on her q and a's because of the questions she may get. </a:t>
            </a:r>
          </a:p>
        </p:txBody>
      </p:sp>
      <p:sp>
        <p:nvSpPr>
          <p:cNvPr id="17" name="Rectangle 16">
            <a:extLst>
              <a:ext uri="{FF2B5EF4-FFF2-40B4-BE49-F238E27FC236}">
                <a16:creationId xmlns:a16="http://schemas.microsoft.com/office/drawing/2014/main" id="{68DC0EC7-60EA-4BD3-BC04-D547DE1B2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9764" y="413053"/>
            <a:ext cx="8212114" cy="6064596"/>
          </a:xfrm>
          <a:prstGeom prst="rect">
            <a:avLst/>
          </a:prstGeom>
          <a:noFill/>
          <a:ln w="6350" cap="sq" cmpd="sng" algn="ctr">
            <a:solidFill>
              <a:srgbClr val="404040"/>
            </a:solidFill>
            <a:prstDash val="solid"/>
            <a:miter lim="800000"/>
          </a:ln>
          <a:effectLst/>
        </p:spPr>
      </p:sp>
      <p:pic>
        <p:nvPicPr>
          <p:cNvPr id="4" name="Picture 4" descr="A picture containing text&#10;&#10;Description automatically generated">
            <a:extLst>
              <a:ext uri="{FF2B5EF4-FFF2-40B4-BE49-F238E27FC236}">
                <a16:creationId xmlns:a16="http://schemas.microsoft.com/office/drawing/2014/main" id="{6755CB6B-3888-4852-99AB-F78E134A7AFB}"/>
              </a:ext>
            </a:extLst>
          </p:cNvPr>
          <p:cNvPicPr>
            <a:picLocks noChangeAspect="1"/>
          </p:cNvPicPr>
          <p:nvPr/>
        </p:nvPicPr>
        <p:blipFill>
          <a:blip r:embed="rId2"/>
          <a:stretch>
            <a:fillRect/>
          </a:stretch>
        </p:blipFill>
        <p:spPr>
          <a:xfrm>
            <a:off x="4236352" y="882398"/>
            <a:ext cx="6864016" cy="5121612"/>
          </a:xfrm>
          <a:prstGeom prst="rect">
            <a:avLst/>
          </a:prstGeom>
        </p:spPr>
      </p:pic>
    </p:spTree>
    <p:extLst>
      <p:ext uri="{BB962C8B-B14F-4D97-AF65-F5344CB8AC3E}">
        <p14:creationId xmlns:p14="http://schemas.microsoft.com/office/powerpoint/2010/main" val="3089971119"/>
      </p:ext>
    </p:extLst>
  </p:cSld>
  <p:clrMapOvr>
    <a:overrideClrMapping bg1="dk1" tx1="lt1" bg2="dk2" tx2="lt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Savon">
      <a:majorFont>
        <a:latin typeface="Georgia Pro Cond Blac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SavonVTI</vt:lpstr>
      <vt:lpstr>iwazuimn</vt:lpstr>
      <vt:lpstr>iwazumin's digital footprint </vt:lpstr>
      <vt:lpstr>Protections </vt:lpstr>
      <vt:lpstr>Information </vt:lpstr>
      <vt:lpstr>Is she oversharing?</vt:lpstr>
      <vt:lpstr>Advice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173</cp:revision>
  <dcterms:created xsi:type="dcterms:W3CDTF">2021-02-23T01:01:54Z</dcterms:created>
  <dcterms:modified xsi:type="dcterms:W3CDTF">2021-02-23T01:55:00Z</dcterms:modified>
</cp:coreProperties>
</file>