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sldIdLst>
    <p:sldId id="256" r:id="rId5"/>
    <p:sldId id="262" r:id="rId6"/>
    <p:sldId id="258" r:id="rId7"/>
    <p:sldId id="259" r:id="rId8"/>
    <p:sldId id="260" r:id="rId9"/>
    <p:sldId id="261"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4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7T18:55:10.487"/>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November 17, 2021</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802567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November 17, 2021</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07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November 17, 2021</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6877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November 17, 2021</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0736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November 17, 2021</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024983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November 17, 2021</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139233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November 17, 2021</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789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November 17, 2021</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7450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November 17, 2021</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020502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November 17, 2021</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99606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November 17, 2021</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14317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November 17, 2021</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mc:Choice xmlns:p14="http://schemas.microsoft.com/office/powerpoint/2010/main"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13946860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72"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9EEB3F-1A53-441E-A571-DA2C2E578EA5}"/>
              </a:ext>
            </a:extLst>
          </p:cNvPr>
          <p:cNvSpPr>
            <a:spLocks noGrp="1"/>
          </p:cNvSpPr>
          <p:nvPr>
            <p:ph type="ctrTitle"/>
          </p:nvPr>
        </p:nvSpPr>
        <p:spPr>
          <a:xfrm>
            <a:off x="1016000" y="5755341"/>
            <a:ext cx="10160000" cy="884518"/>
          </a:xfrm>
        </p:spPr>
        <p:txBody>
          <a:bodyPr anchor="t">
            <a:normAutofit/>
          </a:bodyPr>
          <a:lstStyle/>
          <a:p>
            <a:r>
              <a:rPr lang="en-CA" dirty="0"/>
              <a:t>Digital Footprint</a:t>
            </a:r>
            <a:endParaRPr lang="en-US" dirty="0"/>
          </a:p>
        </p:txBody>
      </p:sp>
      <p:sp>
        <p:nvSpPr>
          <p:cNvPr id="3" name="Subtitle 2">
            <a:extLst>
              <a:ext uri="{FF2B5EF4-FFF2-40B4-BE49-F238E27FC236}">
                <a16:creationId xmlns:a16="http://schemas.microsoft.com/office/drawing/2014/main" id="{399895A5-5675-414E-81ED-736EDA67707F}"/>
              </a:ext>
            </a:extLst>
          </p:cNvPr>
          <p:cNvSpPr>
            <a:spLocks noGrp="1"/>
          </p:cNvSpPr>
          <p:nvPr>
            <p:ph type="subTitle" idx="1"/>
          </p:nvPr>
        </p:nvSpPr>
        <p:spPr>
          <a:xfrm>
            <a:off x="3227292" y="5149516"/>
            <a:ext cx="5768283" cy="505326"/>
          </a:xfrm>
        </p:spPr>
        <p:txBody>
          <a:bodyPr anchor="b">
            <a:normAutofit/>
          </a:bodyPr>
          <a:lstStyle/>
          <a:p>
            <a:r>
              <a:rPr lang="en-CA" dirty="0"/>
              <a:t>By Sean Lee ; PACK 906</a:t>
            </a:r>
            <a:endParaRPr lang="en-US" dirty="0"/>
          </a:p>
        </p:txBody>
      </p:sp>
      <p:pic>
        <p:nvPicPr>
          <p:cNvPr id="4" name="Picture 3" descr="Black fingerprints with one red fingerprint">
            <a:extLst>
              <a:ext uri="{FF2B5EF4-FFF2-40B4-BE49-F238E27FC236}">
                <a16:creationId xmlns:a16="http://schemas.microsoft.com/office/drawing/2014/main" id="{A6E09EF7-34AA-4ED3-BD24-7AA4187F3496}"/>
              </a:ext>
            </a:extLst>
          </p:cNvPr>
          <p:cNvPicPr>
            <a:picLocks noChangeAspect="1"/>
          </p:cNvPicPr>
          <p:nvPr/>
        </p:nvPicPr>
        <p:blipFill rotWithShape="1">
          <a:blip r:embed="rId2"/>
          <a:srcRect t="8761" b="42957"/>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19911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25" name="Ink 24">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p:pic>
            <p:nvPicPr>
              <p:cNvPr id="25" name="Ink 24">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27" name="Rectangle 26">
            <a:extLst>
              <a:ext uri="{FF2B5EF4-FFF2-40B4-BE49-F238E27FC236}">
                <a16:creationId xmlns:a16="http://schemas.microsoft.com/office/drawing/2014/main" id="{7F657DFE-E382-452A-856D-0E9D8C32F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BA840A45-668A-4B4C-A72C-5C939AB3D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69818"/>
            <a:ext cx="12192000" cy="4288182"/>
          </a:xfrm>
          <a:custGeom>
            <a:avLst/>
            <a:gdLst>
              <a:gd name="connsiteX0" fmla="*/ 1479835 w 12192000"/>
              <a:gd name="connsiteY0" fmla="*/ 0 h 4288182"/>
              <a:gd name="connsiteX1" fmla="*/ 1511804 w 12192000"/>
              <a:gd name="connsiteY1" fmla="*/ 3719 h 4288182"/>
              <a:gd name="connsiteX2" fmla="*/ 1540872 w 12192000"/>
              <a:gd name="connsiteY2" fmla="*/ 15845 h 4288182"/>
              <a:gd name="connsiteX3" fmla="*/ 1540229 w 12192000"/>
              <a:gd name="connsiteY3" fmla="*/ 18828 h 4288182"/>
              <a:gd name="connsiteX4" fmla="*/ 1544831 w 12192000"/>
              <a:gd name="connsiteY4" fmla="*/ 20788 h 4288182"/>
              <a:gd name="connsiteX5" fmla="*/ 1549413 w 12192000"/>
              <a:gd name="connsiteY5" fmla="*/ 19410 h 4288182"/>
              <a:gd name="connsiteX6" fmla="*/ 1554920 w 12192000"/>
              <a:gd name="connsiteY6" fmla="*/ 21706 h 4288182"/>
              <a:gd name="connsiteX7" fmla="*/ 1570090 w 12192000"/>
              <a:gd name="connsiteY7" fmla="*/ 27175 h 4288182"/>
              <a:gd name="connsiteX8" fmla="*/ 1574449 w 12192000"/>
              <a:gd name="connsiteY8" fmla="*/ 33942 h 4288182"/>
              <a:gd name="connsiteX9" fmla="*/ 1634129 w 12192000"/>
              <a:gd name="connsiteY9" fmla="*/ 53878 h 4288182"/>
              <a:gd name="connsiteX10" fmla="*/ 1653408 w 12192000"/>
              <a:gd name="connsiteY10" fmla="*/ 51986 h 4288182"/>
              <a:gd name="connsiteX11" fmla="*/ 1673821 w 12192000"/>
              <a:gd name="connsiteY11" fmla="*/ 64630 h 4288182"/>
              <a:gd name="connsiteX12" fmla="*/ 1735578 w 12192000"/>
              <a:gd name="connsiteY12" fmla="*/ 75731 h 4288182"/>
              <a:gd name="connsiteX13" fmla="*/ 1803240 w 12192000"/>
              <a:gd name="connsiteY13" fmla="*/ 95742 h 4288182"/>
              <a:gd name="connsiteX14" fmla="*/ 1850407 w 12192000"/>
              <a:gd name="connsiteY14" fmla="*/ 114807 h 4288182"/>
              <a:gd name="connsiteX15" fmla="*/ 1981598 w 12192000"/>
              <a:gd name="connsiteY15" fmla="*/ 139095 h 4288182"/>
              <a:gd name="connsiteX16" fmla="*/ 2010817 w 12192000"/>
              <a:gd name="connsiteY16" fmla="*/ 135277 h 4288182"/>
              <a:gd name="connsiteX17" fmla="*/ 2265531 w 12192000"/>
              <a:gd name="connsiteY17" fmla="*/ 203677 h 4288182"/>
              <a:gd name="connsiteX18" fmla="*/ 2908496 w 12192000"/>
              <a:gd name="connsiteY18" fmla="*/ 269668 h 4288182"/>
              <a:gd name="connsiteX19" fmla="*/ 8906076 w 12192000"/>
              <a:gd name="connsiteY19" fmla="*/ 995598 h 4288182"/>
              <a:gd name="connsiteX20" fmla="*/ 10519191 w 12192000"/>
              <a:gd name="connsiteY20" fmla="*/ 1085224 h 4288182"/>
              <a:gd name="connsiteX21" fmla="*/ 10537449 w 12192000"/>
              <a:gd name="connsiteY21" fmla="*/ 1081650 h 4288182"/>
              <a:gd name="connsiteX22" fmla="*/ 10689966 w 12192000"/>
              <a:gd name="connsiteY22" fmla="*/ 1083511 h 4288182"/>
              <a:gd name="connsiteX23" fmla="*/ 10843271 w 12192000"/>
              <a:gd name="connsiteY23" fmla="*/ 1081630 h 4288182"/>
              <a:gd name="connsiteX24" fmla="*/ 10937143 w 12192000"/>
              <a:gd name="connsiteY24" fmla="*/ 1059373 h 4288182"/>
              <a:gd name="connsiteX25" fmla="*/ 11062830 w 12192000"/>
              <a:gd name="connsiteY25" fmla="*/ 1060109 h 4288182"/>
              <a:gd name="connsiteX26" fmla="*/ 11084314 w 12192000"/>
              <a:gd name="connsiteY26" fmla="*/ 1057135 h 4288182"/>
              <a:gd name="connsiteX27" fmla="*/ 11112760 w 12192000"/>
              <a:gd name="connsiteY27" fmla="*/ 1062828 h 4288182"/>
              <a:gd name="connsiteX28" fmla="*/ 11226650 w 12192000"/>
              <a:gd name="connsiteY28" fmla="*/ 1086621 h 4288182"/>
              <a:gd name="connsiteX29" fmla="*/ 11315138 w 12192000"/>
              <a:gd name="connsiteY29" fmla="*/ 1114125 h 4288182"/>
              <a:gd name="connsiteX30" fmla="*/ 11430148 w 12192000"/>
              <a:gd name="connsiteY30" fmla="*/ 1111579 h 4288182"/>
              <a:gd name="connsiteX31" fmla="*/ 11498691 w 12192000"/>
              <a:gd name="connsiteY31" fmla="*/ 1122332 h 4288182"/>
              <a:gd name="connsiteX32" fmla="*/ 11608544 w 12192000"/>
              <a:gd name="connsiteY32" fmla="*/ 1158716 h 4288182"/>
              <a:gd name="connsiteX33" fmla="*/ 11758635 w 12192000"/>
              <a:gd name="connsiteY33" fmla="*/ 1165129 h 4288182"/>
              <a:gd name="connsiteX34" fmla="*/ 11792628 w 12192000"/>
              <a:gd name="connsiteY34" fmla="*/ 1141561 h 4288182"/>
              <a:gd name="connsiteX35" fmla="*/ 11848808 w 12192000"/>
              <a:gd name="connsiteY35" fmla="*/ 1168282 h 4288182"/>
              <a:gd name="connsiteX36" fmla="*/ 11974416 w 12192000"/>
              <a:gd name="connsiteY36" fmla="*/ 1208228 h 4288182"/>
              <a:gd name="connsiteX37" fmla="*/ 12037690 w 12192000"/>
              <a:gd name="connsiteY37" fmla="*/ 1223969 h 4288182"/>
              <a:gd name="connsiteX38" fmla="*/ 12137350 w 12192000"/>
              <a:gd name="connsiteY38" fmla="*/ 1239958 h 4288182"/>
              <a:gd name="connsiteX39" fmla="*/ 12167506 w 12192000"/>
              <a:gd name="connsiteY39" fmla="*/ 1246331 h 4288182"/>
              <a:gd name="connsiteX40" fmla="*/ 12191999 w 12192000"/>
              <a:gd name="connsiteY40" fmla="*/ 1250768 h 4288182"/>
              <a:gd name="connsiteX41" fmla="*/ 12192000 w 12192000"/>
              <a:gd name="connsiteY41" fmla="*/ 4288182 h 4288182"/>
              <a:gd name="connsiteX42" fmla="*/ 0 w 12192000"/>
              <a:gd name="connsiteY42" fmla="*/ 4288182 h 4288182"/>
              <a:gd name="connsiteX43" fmla="*/ 0 w 12192000"/>
              <a:gd name="connsiteY43" fmla="*/ 2300219 h 4288182"/>
              <a:gd name="connsiteX44" fmla="*/ 0 w 12192000"/>
              <a:gd name="connsiteY44" fmla="*/ 312256 h 4288182"/>
              <a:gd name="connsiteX45" fmla="*/ 7453 w 12192000"/>
              <a:gd name="connsiteY45" fmla="*/ 315868 h 4288182"/>
              <a:gd name="connsiteX46" fmla="*/ 56572 w 12192000"/>
              <a:gd name="connsiteY46" fmla="*/ 342306 h 4288182"/>
              <a:gd name="connsiteX47" fmla="*/ 184586 w 12192000"/>
              <a:gd name="connsiteY47" fmla="*/ 360568 h 4288182"/>
              <a:gd name="connsiteX48" fmla="*/ 235650 w 12192000"/>
              <a:gd name="connsiteY48" fmla="*/ 349283 h 4288182"/>
              <a:gd name="connsiteX49" fmla="*/ 333156 w 12192000"/>
              <a:gd name="connsiteY49" fmla="*/ 331044 h 4288182"/>
              <a:gd name="connsiteX50" fmla="*/ 414362 w 12192000"/>
              <a:gd name="connsiteY50" fmla="*/ 281473 h 4288182"/>
              <a:gd name="connsiteX51" fmla="*/ 509613 w 12192000"/>
              <a:gd name="connsiteY51" fmla="*/ 247203 h 4288182"/>
              <a:gd name="connsiteX52" fmla="*/ 521640 w 12192000"/>
              <a:gd name="connsiteY52" fmla="*/ 250507 h 4288182"/>
              <a:gd name="connsiteX53" fmla="*/ 575469 w 12192000"/>
              <a:gd name="connsiteY53" fmla="*/ 229073 h 4288182"/>
              <a:gd name="connsiteX54" fmla="*/ 727703 w 12192000"/>
              <a:gd name="connsiteY54" fmla="*/ 170605 h 4288182"/>
              <a:gd name="connsiteX55" fmla="*/ 835654 w 12192000"/>
              <a:gd name="connsiteY55" fmla="*/ 73081 h 4288182"/>
              <a:gd name="connsiteX56" fmla="*/ 878895 w 12192000"/>
              <a:gd name="connsiteY56" fmla="*/ 65080 h 4288182"/>
              <a:gd name="connsiteX57" fmla="*/ 951001 w 12192000"/>
              <a:gd name="connsiteY57" fmla="*/ 51271 h 4288182"/>
              <a:gd name="connsiteX58" fmla="*/ 965408 w 12192000"/>
              <a:gd name="connsiteY58" fmla="*/ 57035 h 4288182"/>
              <a:gd name="connsiteX59" fmla="*/ 971791 w 12192000"/>
              <a:gd name="connsiteY59" fmla="*/ 55733 h 4288182"/>
              <a:gd name="connsiteX60" fmla="*/ 972435 w 12192000"/>
              <a:gd name="connsiteY60" fmla="*/ 56098 h 4288182"/>
              <a:gd name="connsiteX61" fmla="*/ 973799 w 12192000"/>
              <a:gd name="connsiteY61" fmla="*/ 55323 h 4288182"/>
              <a:gd name="connsiteX62" fmla="*/ 987945 w 12192000"/>
              <a:gd name="connsiteY62" fmla="*/ 52435 h 4288182"/>
              <a:gd name="connsiteX63" fmla="*/ 1018608 w 12192000"/>
              <a:gd name="connsiteY63" fmla="*/ 56885 h 4288182"/>
              <a:gd name="connsiteX64" fmla="*/ 1037217 w 12192000"/>
              <a:gd name="connsiteY64" fmla="*/ 56360 h 4288182"/>
              <a:gd name="connsiteX65" fmla="*/ 1055961 w 12192000"/>
              <a:gd name="connsiteY65" fmla="*/ 40662 h 4288182"/>
              <a:gd name="connsiteX66" fmla="*/ 1068713 w 12192000"/>
              <a:gd name="connsiteY66" fmla="*/ 39468 h 4288182"/>
              <a:gd name="connsiteX67" fmla="*/ 1071331 w 12192000"/>
              <a:gd name="connsiteY67" fmla="*/ 37310 h 4288182"/>
              <a:gd name="connsiteX68" fmla="*/ 1078748 w 12192000"/>
              <a:gd name="connsiteY68" fmla="*/ 33191 h 4288182"/>
              <a:gd name="connsiteX69" fmla="*/ 1071510 w 12192000"/>
              <a:gd name="connsiteY69" fmla="*/ 28695 h 4288182"/>
              <a:gd name="connsiteX70" fmla="*/ 1158018 w 12192000"/>
              <a:gd name="connsiteY70" fmla="*/ 14447 h 4288182"/>
              <a:gd name="connsiteX71" fmla="*/ 1231493 w 12192000"/>
              <a:gd name="connsiteY71" fmla="*/ 2293 h 4288182"/>
              <a:gd name="connsiteX72" fmla="*/ 1355072 w 12192000"/>
              <a:gd name="connsiteY72" fmla="*/ 31853 h 4288182"/>
              <a:gd name="connsiteX73" fmla="*/ 1479835 w 12192000"/>
              <a:gd name="connsiteY73" fmla="*/ 0 h 428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2192000" h="4288182">
                <a:moveTo>
                  <a:pt x="1479835" y="0"/>
                </a:moveTo>
                <a:lnTo>
                  <a:pt x="1511804" y="3719"/>
                </a:lnTo>
                <a:lnTo>
                  <a:pt x="1540872" y="15845"/>
                </a:lnTo>
                <a:lnTo>
                  <a:pt x="1540229" y="18828"/>
                </a:lnTo>
                <a:cubicBezTo>
                  <a:pt x="1540641" y="20890"/>
                  <a:pt x="1542255" y="21263"/>
                  <a:pt x="1544831" y="20788"/>
                </a:cubicBezTo>
                <a:lnTo>
                  <a:pt x="1549413" y="19410"/>
                </a:lnTo>
                <a:lnTo>
                  <a:pt x="1554920" y="21706"/>
                </a:lnTo>
                <a:lnTo>
                  <a:pt x="1570090" y="27175"/>
                </a:lnTo>
                <a:lnTo>
                  <a:pt x="1574449" y="33942"/>
                </a:lnTo>
                <a:cubicBezTo>
                  <a:pt x="1588372" y="45394"/>
                  <a:pt x="1624928" y="37726"/>
                  <a:pt x="1634129" y="53878"/>
                </a:cubicBezTo>
                <a:lnTo>
                  <a:pt x="1653408" y="51986"/>
                </a:lnTo>
                <a:lnTo>
                  <a:pt x="1673821" y="64630"/>
                </a:lnTo>
                <a:cubicBezTo>
                  <a:pt x="1692776" y="75293"/>
                  <a:pt x="1712758" y="82502"/>
                  <a:pt x="1735578" y="75731"/>
                </a:cubicBezTo>
                <a:cubicBezTo>
                  <a:pt x="1725769" y="95962"/>
                  <a:pt x="1790078" y="75910"/>
                  <a:pt x="1803240" y="95742"/>
                </a:cubicBezTo>
                <a:cubicBezTo>
                  <a:pt x="1811054" y="111832"/>
                  <a:pt x="1832389" y="109496"/>
                  <a:pt x="1850407" y="114807"/>
                </a:cubicBezTo>
                <a:cubicBezTo>
                  <a:pt x="1866338" y="130911"/>
                  <a:pt x="1953255" y="142663"/>
                  <a:pt x="1981598" y="139095"/>
                </a:cubicBezTo>
                <a:cubicBezTo>
                  <a:pt x="1991276" y="136617"/>
                  <a:pt x="2001033" y="135449"/>
                  <a:pt x="2010817" y="135277"/>
                </a:cubicBezTo>
                <a:lnTo>
                  <a:pt x="2265531" y="203677"/>
                </a:lnTo>
                <a:cubicBezTo>
                  <a:pt x="2272861" y="143787"/>
                  <a:pt x="2901166" y="329558"/>
                  <a:pt x="2908496" y="269668"/>
                </a:cubicBezTo>
                <a:lnTo>
                  <a:pt x="8906076" y="995598"/>
                </a:lnTo>
                <a:cubicBezTo>
                  <a:pt x="8902419" y="1025473"/>
                  <a:pt x="10522848" y="1055349"/>
                  <a:pt x="10519191" y="1085224"/>
                </a:cubicBezTo>
                <a:lnTo>
                  <a:pt x="10537449" y="1081650"/>
                </a:lnTo>
                <a:cubicBezTo>
                  <a:pt x="10586492" y="1089586"/>
                  <a:pt x="10633606" y="1082179"/>
                  <a:pt x="10689966" y="1083511"/>
                </a:cubicBezTo>
                <a:cubicBezTo>
                  <a:pt x="10748425" y="1100201"/>
                  <a:pt x="10783056" y="1080108"/>
                  <a:pt x="10843271" y="1081630"/>
                </a:cubicBezTo>
                <a:cubicBezTo>
                  <a:pt x="10898437" y="1110317"/>
                  <a:pt x="10887290" y="1052952"/>
                  <a:pt x="10937143" y="1059373"/>
                </a:cubicBezTo>
                <a:cubicBezTo>
                  <a:pt x="11015337" y="1088164"/>
                  <a:pt x="10938075" y="1040807"/>
                  <a:pt x="11062830" y="1060109"/>
                </a:cubicBezTo>
                <a:cubicBezTo>
                  <a:pt x="11069396" y="1064299"/>
                  <a:pt x="11085203" y="1062112"/>
                  <a:pt x="11084314" y="1057135"/>
                </a:cubicBezTo>
                <a:cubicBezTo>
                  <a:pt x="11092072" y="1059371"/>
                  <a:pt x="11109773" y="1070397"/>
                  <a:pt x="11112760" y="1062828"/>
                </a:cubicBezTo>
                <a:cubicBezTo>
                  <a:pt x="11152966" y="1065604"/>
                  <a:pt x="11192190" y="1073798"/>
                  <a:pt x="11226650" y="1086621"/>
                </a:cubicBezTo>
                <a:cubicBezTo>
                  <a:pt x="11305688" y="1080432"/>
                  <a:pt x="11258783" y="1112700"/>
                  <a:pt x="11315138" y="1114125"/>
                </a:cubicBezTo>
                <a:cubicBezTo>
                  <a:pt x="11361985" y="1102989"/>
                  <a:pt x="11377018" y="1116971"/>
                  <a:pt x="11430148" y="1111579"/>
                </a:cubicBezTo>
                <a:cubicBezTo>
                  <a:pt x="11444825" y="1138331"/>
                  <a:pt x="11479263" y="1113404"/>
                  <a:pt x="11498691" y="1122332"/>
                </a:cubicBezTo>
                <a:cubicBezTo>
                  <a:pt x="11534286" y="1095912"/>
                  <a:pt x="11574771" y="1156251"/>
                  <a:pt x="11608544" y="1158716"/>
                </a:cubicBezTo>
                <a:cubicBezTo>
                  <a:pt x="11665899" y="1158360"/>
                  <a:pt x="11730579" y="1133508"/>
                  <a:pt x="11758635" y="1165129"/>
                </a:cubicBezTo>
                <a:cubicBezTo>
                  <a:pt x="11764015" y="1153471"/>
                  <a:pt x="11760428" y="1136707"/>
                  <a:pt x="11792628" y="1141561"/>
                </a:cubicBezTo>
                <a:cubicBezTo>
                  <a:pt x="11807656" y="1142087"/>
                  <a:pt x="11818510" y="1157171"/>
                  <a:pt x="11848808" y="1168282"/>
                </a:cubicBezTo>
                <a:cubicBezTo>
                  <a:pt x="11888208" y="1183394"/>
                  <a:pt x="11982395" y="1174324"/>
                  <a:pt x="11974416" y="1208228"/>
                </a:cubicBezTo>
                <a:cubicBezTo>
                  <a:pt x="11984558" y="1229365"/>
                  <a:pt x="12039205" y="1202110"/>
                  <a:pt x="12037690" y="1223969"/>
                </a:cubicBezTo>
                <a:cubicBezTo>
                  <a:pt x="12061582" y="1211622"/>
                  <a:pt x="12100040" y="1237792"/>
                  <a:pt x="12137350" y="1239958"/>
                </a:cubicBezTo>
                <a:cubicBezTo>
                  <a:pt x="12143662" y="1250339"/>
                  <a:pt x="12152270" y="1250505"/>
                  <a:pt x="12167506" y="1246331"/>
                </a:cubicBezTo>
                <a:lnTo>
                  <a:pt x="12191999" y="1250768"/>
                </a:lnTo>
                <a:lnTo>
                  <a:pt x="12192000" y="4288182"/>
                </a:lnTo>
                <a:lnTo>
                  <a:pt x="0" y="4288182"/>
                </a:lnTo>
                <a:lnTo>
                  <a:pt x="0" y="2300219"/>
                </a:lnTo>
                <a:lnTo>
                  <a:pt x="0" y="312256"/>
                </a:lnTo>
                <a:lnTo>
                  <a:pt x="7453" y="315868"/>
                </a:lnTo>
                <a:cubicBezTo>
                  <a:pt x="23896" y="325676"/>
                  <a:pt x="38977" y="335261"/>
                  <a:pt x="56572" y="342306"/>
                </a:cubicBezTo>
                <a:cubicBezTo>
                  <a:pt x="69155" y="365789"/>
                  <a:pt x="163342" y="355331"/>
                  <a:pt x="184586" y="360568"/>
                </a:cubicBezTo>
                <a:cubicBezTo>
                  <a:pt x="214121" y="352632"/>
                  <a:pt x="204764" y="354206"/>
                  <a:pt x="235650" y="349283"/>
                </a:cubicBezTo>
                <a:cubicBezTo>
                  <a:pt x="247937" y="322906"/>
                  <a:pt x="302580" y="335193"/>
                  <a:pt x="333156" y="331044"/>
                </a:cubicBezTo>
                <a:cubicBezTo>
                  <a:pt x="339716" y="307495"/>
                  <a:pt x="360087" y="301632"/>
                  <a:pt x="414362" y="281473"/>
                </a:cubicBezTo>
                <a:cubicBezTo>
                  <a:pt x="420721" y="254817"/>
                  <a:pt x="488456" y="288487"/>
                  <a:pt x="509613" y="247203"/>
                </a:cubicBezTo>
                <a:cubicBezTo>
                  <a:pt x="513387" y="248673"/>
                  <a:pt x="517437" y="249784"/>
                  <a:pt x="521640" y="250507"/>
                </a:cubicBezTo>
                <a:cubicBezTo>
                  <a:pt x="546048" y="254708"/>
                  <a:pt x="570152" y="245111"/>
                  <a:pt x="575469" y="229073"/>
                </a:cubicBezTo>
                <a:cubicBezTo>
                  <a:pt x="614641" y="169217"/>
                  <a:pt x="675649" y="201367"/>
                  <a:pt x="727703" y="170605"/>
                </a:cubicBezTo>
                <a:cubicBezTo>
                  <a:pt x="789763" y="139348"/>
                  <a:pt x="780796" y="137357"/>
                  <a:pt x="835654" y="73081"/>
                </a:cubicBezTo>
                <a:cubicBezTo>
                  <a:pt x="855810" y="82128"/>
                  <a:pt x="866761" y="78424"/>
                  <a:pt x="878895" y="65080"/>
                </a:cubicBezTo>
                <a:cubicBezTo>
                  <a:pt x="909898" y="50843"/>
                  <a:pt x="935836" y="83836"/>
                  <a:pt x="951001" y="51271"/>
                </a:cubicBezTo>
                <a:cubicBezTo>
                  <a:pt x="953370" y="56163"/>
                  <a:pt x="958711" y="57463"/>
                  <a:pt x="965408" y="57035"/>
                </a:cubicBezTo>
                <a:lnTo>
                  <a:pt x="971791" y="55733"/>
                </a:lnTo>
                <a:lnTo>
                  <a:pt x="972435" y="56098"/>
                </a:lnTo>
                <a:lnTo>
                  <a:pt x="973799" y="55323"/>
                </a:lnTo>
                <a:lnTo>
                  <a:pt x="987945" y="52435"/>
                </a:lnTo>
                <a:cubicBezTo>
                  <a:pt x="1003526" y="48396"/>
                  <a:pt x="1018060" y="44908"/>
                  <a:pt x="1018608" y="56885"/>
                </a:cubicBezTo>
                <a:cubicBezTo>
                  <a:pt x="1027283" y="58652"/>
                  <a:pt x="1033006" y="58103"/>
                  <a:pt x="1037217" y="56360"/>
                </a:cubicBezTo>
                <a:cubicBezTo>
                  <a:pt x="1045641" y="52880"/>
                  <a:pt x="1048029" y="44638"/>
                  <a:pt x="1055961" y="40662"/>
                </a:cubicBezTo>
                <a:lnTo>
                  <a:pt x="1068713" y="39468"/>
                </a:lnTo>
                <a:lnTo>
                  <a:pt x="1071331" y="37310"/>
                </a:lnTo>
                <a:lnTo>
                  <a:pt x="1078748" y="33191"/>
                </a:lnTo>
                <a:lnTo>
                  <a:pt x="1071510" y="28695"/>
                </a:lnTo>
                <a:cubicBezTo>
                  <a:pt x="1063911" y="24797"/>
                  <a:pt x="1145676" y="20400"/>
                  <a:pt x="1158018" y="14447"/>
                </a:cubicBezTo>
                <a:lnTo>
                  <a:pt x="1231493" y="2293"/>
                </a:lnTo>
                <a:lnTo>
                  <a:pt x="1355072" y="31853"/>
                </a:lnTo>
                <a:cubicBezTo>
                  <a:pt x="1384547" y="170"/>
                  <a:pt x="1449853" y="16650"/>
                  <a:pt x="1479835"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466663-8A73-49D5-9246-DCFBEF1B8981}"/>
              </a:ext>
            </a:extLst>
          </p:cNvPr>
          <p:cNvSpPr>
            <a:spLocks noGrp="1"/>
          </p:cNvSpPr>
          <p:nvPr>
            <p:ph type="title"/>
          </p:nvPr>
        </p:nvSpPr>
        <p:spPr>
          <a:xfrm>
            <a:off x="1506072" y="4730412"/>
            <a:ext cx="9233645" cy="807104"/>
          </a:xfrm>
        </p:spPr>
        <p:txBody>
          <a:bodyPr vert="horz" lIns="91440" tIns="45720" rIns="91440" bIns="45720" rtlCol="0" anchor="b">
            <a:normAutofit/>
          </a:bodyPr>
          <a:lstStyle/>
          <a:p>
            <a:pPr algn="ctr"/>
            <a:r>
              <a:rPr lang="en-US"/>
              <a:t>introduction</a:t>
            </a:r>
          </a:p>
        </p:txBody>
      </p:sp>
      <p:sp>
        <p:nvSpPr>
          <p:cNvPr id="3" name="Content Placeholder 2">
            <a:extLst>
              <a:ext uri="{FF2B5EF4-FFF2-40B4-BE49-F238E27FC236}">
                <a16:creationId xmlns:a16="http://schemas.microsoft.com/office/drawing/2014/main" id="{E4DE87A2-82EF-4C09-9620-F603CB34FB56}"/>
              </a:ext>
            </a:extLst>
          </p:cNvPr>
          <p:cNvSpPr>
            <a:spLocks noGrp="1"/>
          </p:cNvSpPr>
          <p:nvPr>
            <p:ph idx="1"/>
          </p:nvPr>
        </p:nvSpPr>
        <p:spPr>
          <a:xfrm>
            <a:off x="1506251" y="5679339"/>
            <a:ext cx="9233467" cy="679377"/>
          </a:xfrm>
        </p:spPr>
        <p:txBody>
          <a:bodyPr vert="horz" lIns="91440" tIns="45720" rIns="91440" bIns="45720" rtlCol="0">
            <a:normAutofit/>
          </a:bodyPr>
          <a:lstStyle/>
          <a:p>
            <a:pPr marL="0" indent="0" algn="ctr">
              <a:buNone/>
            </a:pPr>
            <a:r>
              <a:rPr lang="en-US" spc="160"/>
              <a:t>The person I am looking at is Markiplier</a:t>
            </a:r>
          </a:p>
        </p:txBody>
      </p:sp>
      <p:sp>
        <p:nvSpPr>
          <p:cNvPr id="31" name="Freeform: Shape 30">
            <a:extLst>
              <a:ext uri="{FF2B5EF4-FFF2-40B4-BE49-F238E27FC236}">
                <a16:creationId xmlns:a16="http://schemas.microsoft.com/office/drawing/2014/main" id="{1BBFDD63-AD5F-4E42-979B-2FBDE345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072" y="898992"/>
            <a:ext cx="9179860" cy="354335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6">
            <a:extLst>
              <a:ext uri="{FF2B5EF4-FFF2-40B4-BE49-F238E27FC236}">
                <a16:creationId xmlns:a16="http://schemas.microsoft.com/office/drawing/2014/main" id="{9BF92A14-C9CF-46B5-AFCE-E211DE4B3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025" y="610927"/>
            <a:ext cx="1180149"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4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E90377B-4284-409F-B2E6-12B0B483F986}"/>
              </a:ext>
            </a:extLst>
          </p:cNvPr>
          <p:cNvPicPr>
            <a:picLocks noChangeAspect="1"/>
          </p:cNvPicPr>
          <p:nvPr/>
        </p:nvPicPr>
        <p:blipFill>
          <a:blip r:embed="rId5"/>
          <a:stretch>
            <a:fillRect/>
          </a:stretch>
        </p:blipFill>
        <p:spPr>
          <a:xfrm>
            <a:off x="1794172" y="2324793"/>
            <a:ext cx="4201546" cy="682750"/>
          </a:xfrm>
          <a:prstGeom prst="rect">
            <a:avLst/>
          </a:prstGeom>
        </p:spPr>
      </p:pic>
      <p:pic>
        <p:nvPicPr>
          <p:cNvPr id="7" name="Picture 6">
            <a:extLst>
              <a:ext uri="{FF2B5EF4-FFF2-40B4-BE49-F238E27FC236}">
                <a16:creationId xmlns:a16="http://schemas.microsoft.com/office/drawing/2014/main" id="{E88034CA-DB6B-47BB-A0F0-D227636E9607}"/>
              </a:ext>
            </a:extLst>
          </p:cNvPr>
          <p:cNvPicPr>
            <a:picLocks noChangeAspect="1"/>
          </p:cNvPicPr>
          <p:nvPr/>
        </p:nvPicPr>
        <p:blipFill>
          <a:blip r:embed="rId6"/>
          <a:stretch>
            <a:fillRect/>
          </a:stretch>
        </p:blipFill>
        <p:spPr>
          <a:xfrm>
            <a:off x="6248747" y="2398320"/>
            <a:ext cx="4201546" cy="535697"/>
          </a:xfrm>
          <a:prstGeom prst="rect">
            <a:avLst/>
          </a:prstGeom>
        </p:spPr>
      </p:pic>
    </p:spTree>
    <p:extLst>
      <p:ext uri="{BB962C8B-B14F-4D97-AF65-F5344CB8AC3E}">
        <p14:creationId xmlns:p14="http://schemas.microsoft.com/office/powerpoint/2010/main" val="79744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AB0BC72-1C3A-421F-AB0A-D480DA93F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28763" cy="6858000"/>
          </a:xfrm>
          <a:custGeom>
            <a:avLst/>
            <a:gdLst>
              <a:gd name="connsiteX0" fmla="*/ 0 w 7228763"/>
              <a:gd name="connsiteY0" fmla="*/ 0 h 6858000"/>
              <a:gd name="connsiteX1" fmla="*/ 501961 w 7228763"/>
              <a:gd name="connsiteY1" fmla="*/ 0 h 6858000"/>
              <a:gd name="connsiteX2" fmla="*/ 723901 w 7228763"/>
              <a:gd name="connsiteY2" fmla="*/ 0 h 6858000"/>
              <a:gd name="connsiteX3" fmla="*/ 7228583 w 7228763"/>
              <a:gd name="connsiteY3" fmla="*/ 0 h 6858000"/>
              <a:gd name="connsiteX4" fmla="*/ 7228763 w 7228763"/>
              <a:gd name="connsiteY4" fmla="*/ 1 h 6858000"/>
              <a:gd name="connsiteX5" fmla="*/ 7221350 w 7228763"/>
              <a:gd name="connsiteY5" fmla="*/ 30700 h 6858000"/>
              <a:gd name="connsiteX6" fmla="*/ 7199900 w 7228763"/>
              <a:gd name="connsiteY6" fmla="*/ 310025 h 6858000"/>
              <a:gd name="connsiteX7" fmla="*/ 7214938 w 7228763"/>
              <a:gd name="connsiteY7" fmla="*/ 443960 h 6858000"/>
              <a:gd name="connsiteX8" fmla="*/ 7174238 w 7228763"/>
              <a:gd name="connsiteY8" fmla="*/ 642659 h 6858000"/>
              <a:gd name="connsiteX9" fmla="*/ 7166213 w 7228763"/>
              <a:gd name="connsiteY9" fmla="*/ 673307 h 6858000"/>
              <a:gd name="connsiteX10" fmla="*/ 7128963 w 7228763"/>
              <a:gd name="connsiteY10" fmla="*/ 839641 h 6858000"/>
              <a:gd name="connsiteX11" fmla="*/ 7066183 w 7228763"/>
              <a:gd name="connsiteY11" fmla="*/ 958357 h 6858000"/>
              <a:gd name="connsiteX12" fmla="*/ 7070620 w 7228763"/>
              <a:gd name="connsiteY12" fmla="*/ 963398 h 6858000"/>
              <a:gd name="connsiteX13" fmla="*/ 7022851 w 7228763"/>
              <a:gd name="connsiteY13" fmla="*/ 1117169 h 6858000"/>
              <a:gd name="connsiteX14" fmla="*/ 7019920 w 7228763"/>
              <a:gd name="connsiteY14" fmla="*/ 1144352 h 6858000"/>
              <a:gd name="connsiteX15" fmla="*/ 7021476 w 7228763"/>
              <a:gd name="connsiteY15" fmla="*/ 1164484 h 6858000"/>
              <a:gd name="connsiteX16" fmla="*/ 7005576 w 7228763"/>
              <a:gd name="connsiteY16" fmla="*/ 1213829 h 6858000"/>
              <a:gd name="connsiteX17" fmla="*/ 6970919 w 7228763"/>
              <a:gd name="connsiteY17" fmla="*/ 1294823 h 6858000"/>
              <a:gd name="connsiteX18" fmla="*/ 6965413 w 7228763"/>
              <a:gd name="connsiteY18" fmla="*/ 1312193 h 6858000"/>
              <a:gd name="connsiteX19" fmla="*/ 6968106 w 7228763"/>
              <a:gd name="connsiteY19" fmla="*/ 1327626 h 6858000"/>
              <a:gd name="connsiteX20" fmla="*/ 6975202 w 7228763"/>
              <a:gd name="connsiteY20" fmla="*/ 1331644 h 6858000"/>
              <a:gd name="connsiteX21" fmla="*/ 6973366 w 7228763"/>
              <a:gd name="connsiteY21" fmla="*/ 1341276 h 6858000"/>
              <a:gd name="connsiteX22" fmla="*/ 6974428 w 7228763"/>
              <a:gd name="connsiteY22" fmla="*/ 1343945 h 6858000"/>
              <a:gd name="connsiteX23" fmla="*/ 6978971 w 7228763"/>
              <a:gd name="connsiteY23" fmla="*/ 1359134 h 6858000"/>
              <a:gd name="connsiteX24" fmla="*/ 6946335 w 7228763"/>
              <a:gd name="connsiteY24" fmla="*/ 1427803 h 6858000"/>
              <a:gd name="connsiteX25" fmla="*/ 6907208 w 7228763"/>
              <a:gd name="connsiteY25" fmla="*/ 1540278 h 6858000"/>
              <a:gd name="connsiteX26" fmla="*/ 6901698 w 7228763"/>
              <a:gd name="connsiteY26" fmla="*/ 1547262 h 6858000"/>
              <a:gd name="connsiteX27" fmla="*/ 6902877 w 7228763"/>
              <a:gd name="connsiteY27" fmla="*/ 1577056 h 6858000"/>
              <a:gd name="connsiteX28" fmla="*/ 6904067 w 7228763"/>
              <a:gd name="connsiteY28" fmla="*/ 1595898 h 6858000"/>
              <a:gd name="connsiteX29" fmla="*/ 6891817 w 7228763"/>
              <a:gd name="connsiteY29" fmla="*/ 1703726 h 6858000"/>
              <a:gd name="connsiteX30" fmla="*/ 6898520 w 7228763"/>
              <a:gd name="connsiteY30" fmla="*/ 1809535 h 6858000"/>
              <a:gd name="connsiteX31" fmla="*/ 6897783 w 7228763"/>
              <a:gd name="connsiteY31" fmla="*/ 2018310 h 6858000"/>
              <a:gd name="connsiteX32" fmla="*/ 6887647 w 7228763"/>
              <a:gd name="connsiteY32" fmla="*/ 2071355 h 6858000"/>
              <a:gd name="connsiteX33" fmla="*/ 6888952 w 7228763"/>
              <a:gd name="connsiteY33" fmla="*/ 2141166 h 6858000"/>
              <a:gd name="connsiteX34" fmla="*/ 6887101 w 7228763"/>
              <a:gd name="connsiteY34" fmla="*/ 2154548 h 6858000"/>
              <a:gd name="connsiteX35" fmla="*/ 6880519 w 7228763"/>
              <a:gd name="connsiteY35" fmla="*/ 2158153 h 6858000"/>
              <a:gd name="connsiteX36" fmla="*/ 6873389 w 7228763"/>
              <a:gd name="connsiteY36" fmla="*/ 2178174 h 6858000"/>
              <a:gd name="connsiteX37" fmla="*/ 6871679 w 7228763"/>
              <a:gd name="connsiteY37" fmla="*/ 2202858 h 6858000"/>
              <a:gd name="connsiteX38" fmla="*/ 6870321 w 7228763"/>
              <a:gd name="connsiteY38" fmla="*/ 2320214 h 6858000"/>
              <a:gd name="connsiteX39" fmla="*/ 6857787 w 7228763"/>
              <a:gd name="connsiteY39" fmla="*/ 2417011 h 6858000"/>
              <a:gd name="connsiteX40" fmla="*/ 6850905 w 7228763"/>
              <a:gd name="connsiteY40" fmla="*/ 2454207 h 6858000"/>
              <a:gd name="connsiteX41" fmla="*/ 6848900 w 7228763"/>
              <a:gd name="connsiteY41" fmla="*/ 2487203 h 6858000"/>
              <a:gd name="connsiteX42" fmla="*/ 6837487 w 7228763"/>
              <a:gd name="connsiteY42" fmla="*/ 2512282 h 6858000"/>
              <a:gd name="connsiteX43" fmla="*/ 6838494 w 7228763"/>
              <a:gd name="connsiteY43" fmla="*/ 2514318 h 6858000"/>
              <a:gd name="connsiteX44" fmla="*/ 6863982 w 7228763"/>
              <a:gd name="connsiteY44" fmla="*/ 2574334 h 6858000"/>
              <a:gd name="connsiteX45" fmla="*/ 6862893 w 7228763"/>
              <a:gd name="connsiteY45" fmla="*/ 2579877 h 6858000"/>
              <a:gd name="connsiteX46" fmla="*/ 6863047 w 7228763"/>
              <a:gd name="connsiteY46" fmla="*/ 2608928 h 6858000"/>
              <a:gd name="connsiteX47" fmla="*/ 6862462 w 7228763"/>
              <a:gd name="connsiteY47" fmla="*/ 2613111 h 6858000"/>
              <a:gd name="connsiteX48" fmla="*/ 6854084 w 7228763"/>
              <a:gd name="connsiteY48" fmla="*/ 2621996 h 6858000"/>
              <a:gd name="connsiteX49" fmla="*/ 6856559 w 7228763"/>
              <a:gd name="connsiteY49" fmla="*/ 2634265 h 6858000"/>
              <a:gd name="connsiteX50" fmla="*/ 6847985 w 7228763"/>
              <a:gd name="connsiteY50" fmla="*/ 2647237 h 6858000"/>
              <a:gd name="connsiteX51" fmla="*/ 6854115 w 7228763"/>
              <a:gd name="connsiteY51" fmla="*/ 2650786 h 6858000"/>
              <a:gd name="connsiteX52" fmla="*/ 6859942 w 7228763"/>
              <a:gd name="connsiteY52" fmla="*/ 2661993 h 6858000"/>
              <a:gd name="connsiteX53" fmla="*/ 6851884 w 7228763"/>
              <a:gd name="connsiteY53" fmla="*/ 2670949 h 6858000"/>
              <a:gd name="connsiteX54" fmla="*/ 6846115 w 7228763"/>
              <a:gd name="connsiteY54" fmla="*/ 2690255 h 6858000"/>
              <a:gd name="connsiteX55" fmla="*/ 6846964 w 7228763"/>
              <a:gd name="connsiteY55" fmla="*/ 2695683 h 6858000"/>
              <a:gd name="connsiteX56" fmla="*/ 6836011 w 7228763"/>
              <a:gd name="connsiteY56" fmla="*/ 2713964 h 6858000"/>
              <a:gd name="connsiteX57" fmla="*/ 6830478 w 7228763"/>
              <a:gd name="connsiteY57" fmla="*/ 2730175 h 6858000"/>
              <a:gd name="connsiteX58" fmla="*/ 6841091 w 7228763"/>
              <a:gd name="connsiteY58" fmla="*/ 2763497 h 6858000"/>
              <a:gd name="connsiteX59" fmla="*/ 6803520 w 7228763"/>
              <a:gd name="connsiteY59" fmla="*/ 3051539 h 6858000"/>
              <a:gd name="connsiteX60" fmla="*/ 6733280 w 7228763"/>
              <a:gd name="connsiteY60" fmla="*/ 3335396 h 6858000"/>
              <a:gd name="connsiteX61" fmla="*/ 6735884 w 7228763"/>
              <a:gd name="connsiteY61" fmla="*/ 3456509 h 6858000"/>
              <a:gd name="connsiteX62" fmla="*/ 6715764 w 7228763"/>
              <a:gd name="connsiteY62" fmla="*/ 3531827 h 6858000"/>
              <a:gd name="connsiteX63" fmla="*/ 6730329 w 7228763"/>
              <a:gd name="connsiteY63" fmla="*/ 3570877 h 6858000"/>
              <a:gd name="connsiteX64" fmla="*/ 6727426 w 7228763"/>
              <a:gd name="connsiteY64" fmla="*/ 3583849 h 6858000"/>
              <a:gd name="connsiteX65" fmla="*/ 6718706 w 7228763"/>
              <a:gd name="connsiteY65" fmla="*/ 3592763 h 6858000"/>
              <a:gd name="connsiteX66" fmla="*/ 6693350 w 7228763"/>
              <a:gd name="connsiteY66" fmla="*/ 3653485 h 6858000"/>
              <a:gd name="connsiteX67" fmla="*/ 6685983 w 7228763"/>
              <a:gd name="connsiteY67" fmla="*/ 3670528 h 6858000"/>
              <a:gd name="connsiteX68" fmla="*/ 6687033 w 7228763"/>
              <a:gd name="connsiteY68" fmla="*/ 3685990 h 6858000"/>
              <a:gd name="connsiteX69" fmla="*/ 6693711 w 7228763"/>
              <a:gd name="connsiteY69" fmla="*/ 3690283 h 6858000"/>
              <a:gd name="connsiteX70" fmla="*/ 6690843 w 7228763"/>
              <a:gd name="connsiteY70" fmla="*/ 3699787 h 6858000"/>
              <a:gd name="connsiteX71" fmla="*/ 6691624 w 7228763"/>
              <a:gd name="connsiteY71" fmla="*/ 3702486 h 6858000"/>
              <a:gd name="connsiteX72" fmla="*/ 6694549 w 7228763"/>
              <a:gd name="connsiteY72" fmla="*/ 3717784 h 6858000"/>
              <a:gd name="connsiteX73" fmla="*/ 6662489 w 7228763"/>
              <a:gd name="connsiteY73" fmla="*/ 3746229 h 6858000"/>
              <a:gd name="connsiteX74" fmla="*/ 6575429 w 7228763"/>
              <a:gd name="connsiteY74" fmla="*/ 3924910 h 6858000"/>
              <a:gd name="connsiteX75" fmla="*/ 6538994 w 7228763"/>
              <a:gd name="connsiteY75" fmla="*/ 3989353 h 6858000"/>
              <a:gd name="connsiteX76" fmla="*/ 6535698 w 7228763"/>
              <a:gd name="connsiteY76" fmla="*/ 4033899 h 6858000"/>
              <a:gd name="connsiteX77" fmla="*/ 6527053 w 7228763"/>
              <a:gd name="connsiteY77" fmla="*/ 4142250 h 6858000"/>
              <a:gd name="connsiteX78" fmla="*/ 6501843 w 7228763"/>
              <a:gd name="connsiteY78" fmla="*/ 4329442 h 6858000"/>
              <a:gd name="connsiteX79" fmla="*/ 6489841 w 7228763"/>
              <a:gd name="connsiteY79" fmla="*/ 4456184 h 6858000"/>
              <a:gd name="connsiteX80" fmla="*/ 6482918 w 7228763"/>
              <a:gd name="connsiteY80" fmla="*/ 4468478 h 6858000"/>
              <a:gd name="connsiteX81" fmla="*/ 6484019 w 7228763"/>
              <a:gd name="connsiteY81" fmla="*/ 4469862 h 6858000"/>
              <a:gd name="connsiteX82" fmla="*/ 6481759 w 7228763"/>
              <a:gd name="connsiteY82" fmla="*/ 4483797 h 6858000"/>
              <a:gd name="connsiteX83" fmla="*/ 6477370 w 7228763"/>
              <a:gd name="connsiteY83" fmla="*/ 4487091 h 6858000"/>
              <a:gd name="connsiteX84" fmla="*/ 6474598 w 7228763"/>
              <a:gd name="connsiteY84" fmla="*/ 4496728 h 6858000"/>
              <a:gd name="connsiteX85" fmla="*/ 6465848 w 7228763"/>
              <a:gd name="connsiteY85" fmla="*/ 4515918 h 6858000"/>
              <a:gd name="connsiteX86" fmla="*/ 6467296 w 7228763"/>
              <a:gd name="connsiteY86" fmla="*/ 4519316 h 6858000"/>
              <a:gd name="connsiteX87" fmla="*/ 6458903 w 7228763"/>
              <a:gd name="connsiteY87" fmla="*/ 4547957 h 6858000"/>
              <a:gd name="connsiteX88" fmla="*/ 6460248 w 7228763"/>
              <a:gd name="connsiteY88" fmla="*/ 4548262 h 6858000"/>
              <a:gd name="connsiteX89" fmla="*/ 6464276 w 7228763"/>
              <a:gd name="connsiteY89" fmla="*/ 4555939 h 6858000"/>
              <a:gd name="connsiteX90" fmla="*/ 6468635 w 7228763"/>
              <a:gd name="connsiteY90" fmla="*/ 4570815 h 6858000"/>
              <a:gd name="connsiteX91" fmla="*/ 6488206 w 7228763"/>
              <a:gd name="connsiteY91" fmla="*/ 4633846 h 6858000"/>
              <a:gd name="connsiteX92" fmla="*/ 6487272 w 7228763"/>
              <a:gd name="connsiteY92" fmla="*/ 4639816 h 6858000"/>
              <a:gd name="connsiteX93" fmla="*/ 6487581 w 7228763"/>
              <a:gd name="connsiteY93" fmla="*/ 4639923 h 6858000"/>
              <a:gd name="connsiteX94" fmla="*/ 6487249 w 7228763"/>
              <a:gd name="connsiteY94" fmla="*/ 4646192 h 6858000"/>
              <a:gd name="connsiteX95" fmla="*/ 6485570 w 7228763"/>
              <a:gd name="connsiteY95" fmla="*/ 4650706 h 6858000"/>
              <a:gd name="connsiteX96" fmla="*/ 6483759 w 7228763"/>
              <a:gd name="connsiteY96" fmla="*/ 4662290 h 6858000"/>
              <a:gd name="connsiteX97" fmla="*/ 6485315 w 7228763"/>
              <a:gd name="connsiteY97" fmla="*/ 4666180 h 6858000"/>
              <a:gd name="connsiteX98" fmla="*/ 6489077 w 7228763"/>
              <a:gd name="connsiteY98" fmla="*/ 4667585 h 6858000"/>
              <a:gd name="connsiteX99" fmla="*/ 6488467 w 7228763"/>
              <a:gd name="connsiteY99" fmla="*/ 4668660 h 6858000"/>
              <a:gd name="connsiteX100" fmla="*/ 6496179 w 7228763"/>
              <a:gd name="connsiteY100" fmla="*/ 4689807 h 6858000"/>
              <a:gd name="connsiteX101" fmla="*/ 6500957 w 7228763"/>
              <a:gd name="connsiteY101" fmla="*/ 4737890 h 6858000"/>
              <a:gd name="connsiteX102" fmla="*/ 6498641 w 7228763"/>
              <a:gd name="connsiteY102" fmla="*/ 4765657 h 6858000"/>
              <a:gd name="connsiteX103" fmla="*/ 6497829 w 7228763"/>
              <a:gd name="connsiteY103" fmla="*/ 4841463 h 6858000"/>
              <a:gd name="connsiteX104" fmla="*/ 6521578 w 7228763"/>
              <a:gd name="connsiteY104" fmla="*/ 4969863 h 6858000"/>
              <a:gd name="connsiteX105" fmla="*/ 6518695 w 7228763"/>
              <a:gd name="connsiteY105" fmla="*/ 4974028 h 6858000"/>
              <a:gd name="connsiteX106" fmla="*/ 6516513 w 7228763"/>
              <a:gd name="connsiteY106" fmla="*/ 4980318 h 6858000"/>
              <a:gd name="connsiteX107" fmla="*/ 6516763 w 7228763"/>
              <a:gd name="connsiteY107" fmla="*/ 4980501 h 6858000"/>
              <a:gd name="connsiteX108" fmla="*/ 6514121 w 7228763"/>
              <a:gd name="connsiteY108" fmla="*/ 4986338 h 6858000"/>
              <a:gd name="connsiteX109" fmla="*/ 6511173 w 7228763"/>
              <a:gd name="connsiteY109" fmla="*/ 4991296 h 6858000"/>
              <a:gd name="connsiteX110" fmla="*/ 6546537 w 7228763"/>
              <a:gd name="connsiteY110" fmla="*/ 5076895 h 6858000"/>
              <a:gd name="connsiteX111" fmla="*/ 6544581 w 7228763"/>
              <a:gd name="connsiteY111" fmla="*/ 5081568 h 6858000"/>
              <a:gd name="connsiteX112" fmla="*/ 6543750 w 7228763"/>
              <a:gd name="connsiteY112" fmla="*/ 5088173 h 6858000"/>
              <a:gd name="connsiteX113" fmla="*/ 6544034 w 7228763"/>
              <a:gd name="connsiteY113" fmla="*/ 5088300 h 6858000"/>
              <a:gd name="connsiteX114" fmla="*/ 6542660 w 7228763"/>
              <a:gd name="connsiteY114" fmla="*/ 5094558 h 6858000"/>
              <a:gd name="connsiteX115" fmla="*/ 6532096 w 7228763"/>
              <a:gd name="connsiteY115" fmla="*/ 5125620 h 6858000"/>
              <a:gd name="connsiteX116" fmla="*/ 6533049 w 7228763"/>
              <a:gd name="connsiteY116" fmla="*/ 5268004 h 6858000"/>
              <a:gd name="connsiteX117" fmla="*/ 6533970 w 7228763"/>
              <a:gd name="connsiteY117" fmla="*/ 5269530 h 6858000"/>
              <a:gd name="connsiteX118" fmla="*/ 6502603 w 7228763"/>
              <a:gd name="connsiteY118" fmla="*/ 5390941 h 6858000"/>
              <a:gd name="connsiteX119" fmla="*/ 6477660 w 7228763"/>
              <a:gd name="connsiteY119" fmla="*/ 5539927 h 6858000"/>
              <a:gd name="connsiteX120" fmla="*/ 6456458 w 7228763"/>
              <a:gd name="connsiteY120" fmla="*/ 5791594 h 6858000"/>
              <a:gd name="connsiteX121" fmla="*/ 6434556 w 7228763"/>
              <a:gd name="connsiteY121" fmla="*/ 5855206 h 6858000"/>
              <a:gd name="connsiteX122" fmla="*/ 6418454 w 7228763"/>
              <a:gd name="connsiteY122" fmla="*/ 5873582 h 6858000"/>
              <a:gd name="connsiteX123" fmla="*/ 6419875 w 7228763"/>
              <a:gd name="connsiteY123" fmla="*/ 5876037 h 6858000"/>
              <a:gd name="connsiteX124" fmla="*/ 6419775 w 7228763"/>
              <a:gd name="connsiteY124" fmla="*/ 5886534 h 6858000"/>
              <a:gd name="connsiteX125" fmla="*/ 6426971 w 7228763"/>
              <a:gd name="connsiteY125" fmla="*/ 5888644 h 6858000"/>
              <a:gd name="connsiteX126" fmla="*/ 6431999 w 7228763"/>
              <a:gd name="connsiteY126" fmla="*/ 5903832 h 6858000"/>
              <a:gd name="connsiteX127" fmla="*/ 6429798 w 7228763"/>
              <a:gd name="connsiteY127" fmla="*/ 5923391 h 6858000"/>
              <a:gd name="connsiteX128" fmla="*/ 6434072 w 7228763"/>
              <a:gd name="connsiteY128" fmla="*/ 6013205 h 6858000"/>
              <a:gd name="connsiteX129" fmla="*/ 6439333 w 7228763"/>
              <a:gd name="connsiteY129" fmla="*/ 6074018 h 6858000"/>
              <a:gd name="connsiteX130" fmla="*/ 6463083 w 7228763"/>
              <a:gd name="connsiteY130" fmla="*/ 6130837 h 6858000"/>
              <a:gd name="connsiteX131" fmla="*/ 6457360 w 7228763"/>
              <a:gd name="connsiteY131" fmla="*/ 6152982 h 6858000"/>
              <a:gd name="connsiteX132" fmla="*/ 6495529 w 7228763"/>
              <a:gd name="connsiteY132" fmla="*/ 6221100 h 6858000"/>
              <a:gd name="connsiteX133" fmla="*/ 6514948 w 7228763"/>
              <a:gd name="connsiteY133" fmla="*/ 6287550 h 6858000"/>
              <a:gd name="connsiteX134" fmla="*/ 6545124 w 7228763"/>
              <a:gd name="connsiteY134" fmla="*/ 6401595 h 6858000"/>
              <a:gd name="connsiteX135" fmla="*/ 6525833 w 7228763"/>
              <a:gd name="connsiteY135" fmla="*/ 6487110 h 6858000"/>
              <a:gd name="connsiteX136" fmla="*/ 6554825 w 7228763"/>
              <a:gd name="connsiteY136" fmla="*/ 6588589 h 6858000"/>
              <a:gd name="connsiteX137" fmla="*/ 6601569 w 7228763"/>
              <a:gd name="connsiteY137" fmla="*/ 6769963 h 6858000"/>
              <a:gd name="connsiteX138" fmla="*/ 6620945 w 7228763"/>
              <a:gd name="connsiteY138" fmla="*/ 6835814 h 6858000"/>
              <a:gd name="connsiteX139" fmla="*/ 6625906 w 7228763"/>
              <a:gd name="connsiteY139" fmla="*/ 6858000 h 6858000"/>
              <a:gd name="connsiteX140" fmla="*/ 723901 w 7228763"/>
              <a:gd name="connsiteY140" fmla="*/ 6858000 h 6858000"/>
              <a:gd name="connsiteX141" fmla="*/ 501961 w 7228763"/>
              <a:gd name="connsiteY141" fmla="*/ 6858000 h 6858000"/>
              <a:gd name="connsiteX142" fmla="*/ 0 w 7228763"/>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228763" h="685800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D53BE5A-F5E4-4329-AE9D-EDCD1155FAAF}"/>
              </a:ext>
            </a:extLst>
          </p:cNvPr>
          <p:cNvSpPr>
            <a:spLocks noGrp="1"/>
          </p:cNvSpPr>
          <p:nvPr>
            <p:ph type="title"/>
          </p:nvPr>
        </p:nvSpPr>
        <p:spPr>
          <a:xfrm>
            <a:off x="1050879" y="609600"/>
            <a:ext cx="5562706" cy="1426234"/>
          </a:xfrm>
        </p:spPr>
        <p:txBody>
          <a:bodyPr>
            <a:normAutofit/>
          </a:bodyPr>
          <a:lstStyle/>
          <a:p>
            <a:r>
              <a:rPr lang="en-CA" dirty="0"/>
              <a:t>Question 1</a:t>
            </a:r>
            <a:endParaRPr lang="en-US" dirty="0"/>
          </a:p>
        </p:txBody>
      </p:sp>
      <p:sp>
        <p:nvSpPr>
          <p:cNvPr id="3" name="Content Placeholder 2">
            <a:extLst>
              <a:ext uri="{FF2B5EF4-FFF2-40B4-BE49-F238E27FC236}">
                <a16:creationId xmlns:a16="http://schemas.microsoft.com/office/drawing/2014/main" id="{66000059-D878-4621-9D75-43885AA1DE0A}"/>
              </a:ext>
            </a:extLst>
          </p:cNvPr>
          <p:cNvSpPr>
            <a:spLocks noGrp="1"/>
          </p:cNvSpPr>
          <p:nvPr>
            <p:ph idx="1"/>
          </p:nvPr>
        </p:nvSpPr>
        <p:spPr>
          <a:xfrm>
            <a:off x="1050879" y="2357567"/>
            <a:ext cx="5216426" cy="3896810"/>
          </a:xfrm>
        </p:spPr>
        <p:txBody>
          <a:bodyPr>
            <a:normAutofit/>
          </a:bodyPr>
          <a:lstStyle/>
          <a:p>
            <a:r>
              <a:rPr lang="en-CA" dirty="0"/>
              <a:t>They use multiple social media sites to share their experiences. They tend to post on their account with not much of an intent to show what they are doing actively during the day. He uses YouTube as a way to engage to the audience</a:t>
            </a:r>
            <a:endParaRPr lang="en-US" dirty="0"/>
          </a:p>
        </p:txBody>
      </p:sp>
      <p:pic>
        <p:nvPicPr>
          <p:cNvPr id="2050" name="Picture 2" descr="Markiplier Podcast &amp;#39;Distractible&amp;#39; Shoots to No. 1 on the Charts - Variety">
            <a:extLst>
              <a:ext uri="{FF2B5EF4-FFF2-40B4-BE49-F238E27FC236}">
                <a16:creationId xmlns:a16="http://schemas.microsoft.com/office/drawing/2014/main" id="{51162DB6-B628-4307-8984-AC7AF3F8D2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53784" y="2325286"/>
            <a:ext cx="3951737" cy="222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217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F7587-9DDD-4CA3-A449-84C539490E50}"/>
              </a:ext>
            </a:extLst>
          </p:cNvPr>
          <p:cNvSpPr>
            <a:spLocks noGrp="1"/>
          </p:cNvSpPr>
          <p:nvPr>
            <p:ph type="title"/>
          </p:nvPr>
        </p:nvSpPr>
        <p:spPr>
          <a:xfrm>
            <a:off x="1050879" y="609601"/>
            <a:ext cx="4476464" cy="1216024"/>
          </a:xfrm>
        </p:spPr>
        <p:txBody>
          <a:bodyPr>
            <a:normAutofit/>
          </a:bodyPr>
          <a:lstStyle/>
          <a:p>
            <a:r>
              <a:rPr lang="en-CA" dirty="0"/>
              <a:t>Question 2</a:t>
            </a:r>
            <a:endParaRPr lang="en-US" dirty="0"/>
          </a:p>
        </p:txBody>
      </p:sp>
      <p:sp>
        <p:nvSpPr>
          <p:cNvPr id="3" name="Content Placeholder 2">
            <a:extLst>
              <a:ext uri="{FF2B5EF4-FFF2-40B4-BE49-F238E27FC236}">
                <a16:creationId xmlns:a16="http://schemas.microsoft.com/office/drawing/2014/main" id="{0DAAB6B0-EFEF-4F0C-8E83-47EE95D62A26}"/>
              </a:ext>
            </a:extLst>
          </p:cNvPr>
          <p:cNvSpPr>
            <a:spLocks noGrp="1"/>
          </p:cNvSpPr>
          <p:nvPr>
            <p:ph idx="1"/>
          </p:nvPr>
        </p:nvSpPr>
        <p:spPr>
          <a:xfrm>
            <a:off x="1050879" y="2163685"/>
            <a:ext cx="3875963" cy="4107020"/>
          </a:xfrm>
        </p:spPr>
        <p:txBody>
          <a:bodyPr>
            <a:normAutofit/>
          </a:bodyPr>
          <a:lstStyle/>
          <a:p>
            <a:r>
              <a:rPr lang="en-CA" dirty="0"/>
              <a:t>Their account is a fully public account, and everybody around the world that ISNT blocked can see the account/videos</a:t>
            </a:r>
            <a:endParaRPr lang="en-US" dirty="0"/>
          </a:p>
        </p:txBody>
      </p:sp>
      <p:pic>
        <p:nvPicPr>
          <p:cNvPr id="5" name="Picture 4" descr="Question mark on green pastel background">
            <a:extLst>
              <a:ext uri="{FF2B5EF4-FFF2-40B4-BE49-F238E27FC236}">
                <a16:creationId xmlns:a16="http://schemas.microsoft.com/office/drawing/2014/main" id="{07C696E5-4F29-4C91-9519-D8A2DB992B81}"/>
              </a:ext>
            </a:extLst>
          </p:cNvPr>
          <p:cNvPicPr>
            <a:picLocks noChangeAspect="1"/>
          </p:cNvPicPr>
          <p:nvPr/>
        </p:nvPicPr>
        <p:blipFill rotWithShape="1">
          <a:blip r:embed="rId2"/>
          <a:srcRect l="24222" r="-1" b="-1"/>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384641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ED816C-3283-4787-9EB1-40EA6633EB45}"/>
              </a:ext>
            </a:extLst>
          </p:cNvPr>
          <p:cNvSpPr>
            <a:spLocks noGrp="1"/>
          </p:cNvSpPr>
          <p:nvPr>
            <p:ph type="title"/>
          </p:nvPr>
        </p:nvSpPr>
        <p:spPr>
          <a:xfrm>
            <a:off x="1050879" y="609601"/>
            <a:ext cx="9810604" cy="1216024"/>
          </a:xfrm>
        </p:spPr>
        <p:txBody>
          <a:bodyPr>
            <a:normAutofit/>
          </a:bodyPr>
          <a:lstStyle/>
          <a:p>
            <a:r>
              <a:rPr lang="en-CA" dirty="0"/>
              <a:t>Question 3</a:t>
            </a:r>
            <a:endParaRPr lang="en-US" dirty="0"/>
          </a:p>
        </p:txBody>
      </p:sp>
      <p:sp>
        <p:nvSpPr>
          <p:cNvPr id="3" name="Content Placeholder 2">
            <a:extLst>
              <a:ext uri="{FF2B5EF4-FFF2-40B4-BE49-F238E27FC236}">
                <a16:creationId xmlns:a16="http://schemas.microsoft.com/office/drawing/2014/main" id="{927012B8-1A89-4673-A413-EFC875413887}"/>
              </a:ext>
            </a:extLst>
          </p:cNvPr>
          <p:cNvSpPr>
            <a:spLocks noGrp="1"/>
          </p:cNvSpPr>
          <p:nvPr>
            <p:ph idx="1"/>
          </p:nvPr>
        </p:nvSpPr>
        <p:spPr>
          <a:xfrm>
            <a:off x="1050879" y="2296161"/>
            <a:ext cx="4788505" cy="3846012"/>
          </a:xfrm>
        </p:spPr>
        <p:txBody>
          <a:bodyPr>
            <a:normAutofit/>
          </a:bodyPr>
          <a:lstStyle/>
          <a:p>
            <a:r>
              <a:rPr lang="en-CA" dirty="0"/>
              <a:t>They do not show their homes or personal family. Majority of the items they post online is from vlogging, or doing activities that draw attention to themselves. He does not share his information of his house, or family, online.</a:t>
            </a:r>
            <a:endParaRPr lang="en-US" dirty="0"/>
          </a:p>
        </p:txBody>
      </p:sp>
      <p:pic>
        <p:nvPicPr>
          <p:cNvPr id="3074" name="Picture 2" descr="Markiplier - Download Free 3D model by JuanG3D (@juang3d) [7a1f036]">
            <a:extLst>
              <a:ext uri="{FF2B5EF4-FFF2-40B4-BE49-F238E27FC236}">
                <a16:creationId xmlns:a16="http://schemas.microsoft.com/office/drawing/2014/main" id="{641CA62E-F1F2-4EDE-8050-B59D29A9964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50426" y="2554410"/>
            <a:ext cx="4788505" cy="2693534"/>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840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51A311-1104-4A97-B05B-20D7CBF5396C}"/>
              </a:ext>
            </a:extLst>
          </p:cNvPr>
          <p:cNvSpPr>
            <a:spLocks noGrp="1"/>
          </p:cNvSpPr>
          <p:nvPr>
            <p:ph type="title"/>
          </p:nvPr>
        </p:nvSpPr>
        <p:spPr>
          <a:xfrm>
            <a:off x="1050879" y="609601"/>
            <a:ext cx="4476464" cy="1216024"/>
          </a:xfrm>
        </p:spPr>
        <p:txBody>
          <a:bodyPr>
            <a:normAutofit/>
          </a:bodyPr>
          <a:lstStyle/>
          <a:p>
            <a:r>
              <a:rPr lang="en-CA" dirty="0"/>
              <a:t>Question 4</a:t>
            </a:r>
            <a:endParaRPr lang="en-US" dirty="0"/>
          </a:p>
        </p:txBody>
      </p:sp>
      <p:sp>
        <p:nvSpPr>
          <p:cNvPr id="3" name="Content Placeholder 2">
            <a:extLst>
              <a:ext uri="{FF2B5EF4-FFF2-40B4-BE49-F238E27FC236}">
                <a16:creationId xmlns:a16="http://schemas.microsoft.com/office/drawing/2014/main" id="{D694A133-D3A1-452F-BB40-5BEB2578C515}"/>
              </a:ext>
            </a:extLst>
          </p:cNvPr>
          <p:cNvSpPr>
            <a:spLocks noGrp="1"/>
          </p:cNvSpPr>
          <p:nvPr>
            <p:ph idx="1"/>
          </p:nvPr>
        </p:nvSpPr>
        <p:spPr>
          <a:xfrm>
            <a:off x="1050879" y="2163685"/>
            <a:ext cx="3875963" cy="4107020"/>
          </a:xfrm>
        </p:spPr>
        <p:txBody>
          <a:bodyPr>
            <a:normAutofit/>
          </a:bodyPr>
          <a:lstStyle/>
          <a:p>
            <a:r>
              <a:rPr lang="en-CA" dirty="0"/>
              <a:t>No. This person is aware he is a popular youtuber and is very careful about what he posts online. </a:t>
            </a:r>
            <a:endParaRPr lang="en-US" dirty="0"/>
          </a:p>
        </p:txBody>
      </p:sp>
      <p:pic>
        <p:nvPicPr>
          <p:cNvPr id="5" name="Picture 4" descr="Camera lens">
            <a:extLst>
              <a:ext uri="{FF2B5EF4-FFF2-40B4-BE49-F238E27FC236}">
                <a16:creationId xmlns:a16="http://schemas.microsoft.com/office/drawing/2014/main" id="{324DC80E-B8EF-4024-A32E-8826D97497F7}"/>
              </a:ext>
            </a:extLst>
          </p:cNvPr>
          <p:cNvPicPr>
            <a:picLocks noChangeAspect="1"/>
          </p:cNvPicPr>
          <p:nvPr/>
        </p:nvPicPr>
        <p:blipFill rotWithShape="1">
          <a:blip r:embed="rId2"/>
          <a:srcRect l="3723" r="28834"/>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333049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31AA1E1C-DA67-488F-A983-F3ABD792C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2B705-9F14-4C5F-AACB-CA389FD51DC2}"/>
              </a:ext>
            </a:extLst>
          </p:cNvPr>
          <p:cNvSpPr>
            <a:spLocks noGrp="1"/>
          </p:cNvSpPr>
          <p:nvPr>
            <p:ph type="title"/>
          </p:nvPr>
        </p:nvSpPr>
        <p:spPr>
          <a:xfrm>
            <a:off x="1289407" y="609602"/>
            <a:ext cx="9647433" cy="679805"/>
          </a:xfrm>
        </p:spPr>
        <p:txBody>
          <a:bodyPr>
            <a:normAutofit/>
          </a:bodyPr>
          <a:lstStyle/>
          <a:p>
            <a:pPr algn="ctr"/>
            <a:r>
              <a:rPr lang="en-CA" dirty="0"/>
              <a:t>Question 5</a:t>
            </a:r>
            <a:endParaRPr lang="en-US"/>
          </a:p>
        </p:txBody>
      </p:sp>
      <p:sp>
        <p:nvSpPr>
          <p:cNvPr id="141" name="Freeform: Shape 140">
            <a:extLst>
              <a:ext uri="{FF2B5EF4-FFF2-40B4-BE49-F238E27FC236}">
                <a16:creationId xmlns:a16="http://schemas.microsoft.com/office/drawing/2014/main" id="{DC46DA5A-CECD-42F0-A57E-8D5BAE362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8708">
            <a:off x="-249318" y="3024527"/>
            <a:ext cx="12584740" cy="4556159"/>
          </a:xfrm>
          <a:custGeom>
            <a:avLst/>
            <a:gdLst>
              <a:gd name="connsiteX0" fmla="*/ 1976651 w 12584740"/>
              <a:gd name="connsiteY0" fmla="*/ 27745 h 4575313"/>
              <a:gd name="connsiteX1" fmla="*/ 10535175 w 12584740"/>
              <a:gd name="connsiteY1" fmla="*/ 27745 h 4575313"/>
              <a:gd name="connsiteX2" fmla="*/ 10535176 w 12584740"/>
              <a:gd name="connsiteY2" fmla="*/ 118040 h 4575313"/>
              <a:gd name="connsiteX3" fmla="*/ 10552865 w 12584740"/>
              <a:gd name="connsiteY3" fmla="*/ 112274 h 4575313"/>
              <a:gd name="connsiteX4" fmla="*/ 10704478 w 12584740"/>
              <a:gd name="connsiteY4" fmla="*/ 95591 h 4575313"/>
              <a:gd name="connsiteX5" fmla="*/ 10856419 w 12584740"/>
              <a:gd name="connsiteY5" fmla="*/ 75098 h 4575313"/>
              <a:gd name="connsiteX6" fmla="*/ 10946891 w 12584740"/>
              <a:gd name="connsiteY6" fmla="*/ 41601 h 4575313"/>
              <a:gd name="connsiteX7" fmla="*/ 11071737 w 12584740"/>
              <a:gd name="connsiteY7" fmla="*/ 27061 h 4575313"/>
              <a:gd name="connsiteX8" fmla="*/ 11092700 w 12584740"/>
              <a:gd name="connsiteY8" fmla="*/ 21499 h 4575313"/>
              <a:gd name="connsiteX9" fmla="*/ 11121627 w 12584740"/>
              <a:gd name="connsiteY9" fmla="*/ 23693 h 4575313"/>
              <a:gd name="connsiteX10" fmla="*/ 11237564 w 12584740"/>
              <a:gd name="connsiteY10" fmla="*/ 33473 h 4575313"/>
              <a:gd name="connsiteX11" fmla="*/ 11328738 w 12584740"/>
              <a:gd name="connsiteY11" fmla="*/ 50022 h 4575313"/>
              <a:gd name="connsiteX12" fmla="*/ 11442587 w 12584740"/>
              <a:gd name="connsiteY12" fmla="*/ 33522 h 4575313"/>
              <a:gd name="connsiteX13" fmla="*/ 11511928 w 12584740"/>
              <a:gd name="connsiteY13" fmla="*/ 35867 h 4575313"/>
              <a:gd name="connsiteX14" fmla="*/ 11625388 w 12584740"/>
              <a:gd name="connsiteY14" fmla="*/ 58635 h 4575313"/>
              <a:gd name="connsiteX15" fmla="*/ 11775146 w 12584740"/>
              <a:gd name="connsiteY15" fmla="*/ 46765 h 4575313"/>
              <a:gd name="connsiteX16" fmla="*/ 11806024 w 12584740"/>
              <a:gd name="connsiteY16" fmla="*/ 19242 h 4575313"/>
              <a:gd name="connsiteX17" fmla="*/ 11847451 w 12584740"/>
              <a:gd name="connsiteY17" fmla="*/ 1939 h 4575313"/>
              <a:gd name="connsiteX18" fmla="*/ 11865034 w 12584740"/>
              <a:gd name="connsiteY18" fmla="*/ 38939 h 4575313"/>
              <a:gd name="connsiteX19" fmla="*/ 11994565 w 12584740"/>
              <a:gd name="connsiteY19" fmla="*/ 63328 h 4575313"/>
              <a:gd name="connsiteX20" fmla="*/ 12059283 w 12584740"/>
              <a:gd name="connsiteY20" fmla="*/ 71265 h 4575313"/>
              <a:gd name="connsiteX21" fmla="*/ 12160147 w 12584740"/>
              <a:gd name="connsiteY21" fmla="*/ 75027 h 4575313"/>
              <a:gd name="connsiteX22" fmla="*/ 12190854 w 12584740"/>
              <a:gd name="connsiteY22" fmla="*/ 77689 h 4575313"/>
              <a:gd name="connsiteX23" fmla="*/ 12215705 w 12584740"/>
              <a:gd name="connsiteY23" fmla="*/ 79117 h 4575313"/>
              <a:gd name="connsiteX24" fmla="*/ 12336770 w 12584740"/>
              <a:gd name="connsiteY24" fmla="*/ 1068186 h 4575313"/>
              <a:gd name="connsiteX25" fmla="*/ 12397764 w 12584740"/>
              <a:gd name="connsiteY25" fmla="*/ 1566491 h 4575313"/>
              <a:gd name="connsiteX26" fmla="*/ 12584740 w 12584740"/>
              <a:gd name="connsiteY26" fmla="*/ 3094030 h 4575313"/>
              <a:gd name="connsiteX27" fmla="*/ 483060 w 12584740"/>
              <a:gd name="connsiteY27" fmla="*/ 4575313 h 4575313"/>
              <a:gd name="connsiteX28" fmla="*/ 296084 w 12584740"/>
              <a:gd name="connsiteY28" fmla="*/ 3047774 h 4575313"/>
              <a:gd name="connsiteX29" fmla="*/ 235090 w 12584740"/>
              <a:gd name="connsiteY29" fmla="*/ 2549469 h 4575313"/>
              <a:gd name="connsiteX30" fmla="*/ 0 w 12584740"/>
              <a:gd name="connsiteY30" fmla="*/ 628841 h 4575313"/>
              <a:gd name="connsiteX31" fmla="*/ 7836 w 12584740"/>
              <a:gd name="connsiteY31" fmla="*/ 631521 h 4575313"/>
              <a:gd name="connsiteX32" fmla="*/ 59804 w 12584740"/>
              <a:gd name="connsiteY32" fmla="*/ 651795 h 4575313"/>
              <a:gd name="connsiteX33" fmla="*/ 189088 w 12584740"/>
              <a:gd name="connsiteY33" fmla="*/ 654369 h 4575313"/>
              <a:gd name="connsiteX34" fmla="*/ 238402 w 12584740"/>
              <a:gd name="connsiteY34" fmla="*/ 636963 h 4575313"/>
              <a:gd name="connsiteX35" fmla="*/ 332970 w 12584740"/>
              <a:gd name="connsiteY35" fmla="*/ 607012 h 4575313"/>
              <a:gd name="connsiteX36" fmla="*/ 407552 w 12584740"/>
              <a:gd name="connsiteY36" fmla="*/ 547943 h 4575313"/>
              <a:gd name="connsiteX37" fmla="*/ 497934 w 12584740"/>
              <a:gd name="connsiteY37" fmla="*/ 502354 h 4575313"/>
              <a:gd name="connsiteX38" fmla="*/ 510273 w 12584740"/>
              <a:gd name="connsiteY38" fmla="*/ 504172 h 4575313"/>
              <a:gd name="connsiteX39" fmla="*/ 561099 w 12584740"/>
              <a:gd name="connsiteY39" fmla="*/ 476357 h 4575313"/>
              <a:gd name="connsiteX40" fmla="*/ 705102 w 12584740"/>
              <a:gd name="connsiteY40" fmla="*/ 399826 h 4575313"/>
              <a:gd name="connsiteX41" fmla="*/ 800404 w 12584740"/>
              <a:gd name="connsiteY41" fmla="*/ 289909 h 4575313"/>
              <a:gd name="connsiteX42" fmla="*/ 842353 w 12584740"/>
              <a:gd name="connsiteY42" fmla="*/ 276713 h 4575313"/>
              <a:gd name="connsiteX43" fmla="*/ 912247 w 12584740"/>
              <a:gd name="connsiteY43" fmla="*/ 254246 h 4575313"/>
              <a:gd name="connsiteX44" fmla="*/ 927247 w 12584740"/>
              <a:gd name="connsiteY44" fmla="*/ 258217 h 4575313"/>
              <a:gd name="connsiteX45" fmla="*/ 933425 w 12584740"/>
              <a:gd name="connsiteY45" fmla="*/ 256149 h 4575313"/>
              <a:gd name="connsiteX46" fmla="*/ 934108 w 12584740"/>
              <a:gd name="connsiteY46" fmla="*/ 256433 h 4575313"/>
              <a:gd name="connsiteX47" fmla="*/ 935368 w 12584740"/>
              <a:gd name="connsiteY47" fmla="*/ 255498 h 4575313"/>
              <a:gd name="connsiteX48" fmla="*/ 949059 w 12584740"/>
              <a:gd name="connsiteY48" fmla="*/ 250913 h 4575313"/>
              <a:gd name="connsiteX49" fmla="*/ 980035 w 12584740"/>
              <a:gd name="connsiteY49" fmla="*/ 251605 h 4575313"/>
              <a:gd name="connsiteX50" fmla="*/ 998443 w 12584740"/>
              <a:gd name="connsiteY50" fmla="*/ 248823 h 4575313"/>
              <a:gd name="connsiteX51" fmla="*/ 1015140 w 12584740"/>
              <a:gd name="connsiteY51" fmla="*/ 230963 h 4575313"/>
              <a:gd name="connsiteX52" fmla="*/ 1027653 w 12584740"/>
              <a:gd name="connsiteY52" fmla="*/ 228229 h 4575313"/>
              <a:gd name="connsiteX53" fmla="*/ 1029989 w 12584740"/>
              <a:gd name="connsiteY53" fmla="*/ 225769 h 4575313"/>
              <a:gd name="connsiteX54" fmla="*/ 1036851 w 12584740"/>
              <a:gd name="connsiteY54" fmla="*/ 220779 h 4575313"/>
              <a:gd name="connsiteX55" fmla="*/ 1029120 w 12584740"/>
              <a:gd name="connsiteY55" fmla="*/ 217196 h 4575313"/>
              <a:gd name="connsiteX56" fmla="*/ 1113256 w 12584740"/>
              <a:gd name="connsiteY56" fmla="*/ 192543 h 4575313"/>
              <a:gd name="connsiteX57" fmla="*/ 1184710 w 12584740"/>
              <a:gd name="connsiteY57" fmla="*/ 171552 h 4575313"/>
              <a:gd name="connsiteX58" fmla="*/ 1310965 w 12584740"/>
              <a:gd name="connsiteY58" fmla="*/ 185879 h 4575313"/>
              <a:gd name="connsiteX59" fmla="*/ 1430934 w 12584740"/>
              <a:gd name="connsiteY59" fmla="*/ 139104 h 4575313"/>
              <a:gd name="connsiteX60" fmla="*/ 1463118 w 12584740"/>
              <a:gd name="connsiteY60" fmla="*/ 138911 h 4575313"/>
              <a:gd name="connsiteX61" fmla="*/ 1493444 w 12584740"/>
              <a:gd name="connsiteY61" fmla="*/ 147416 h 4575313"/>
              <a:gd name="connsiteX62" fmla="*/ 1493168 w 12584740"/>
              <a:gd name="connsiteY62" fmla="*/ 150455 h 4575313"/>
              <a:gd name="connsiteX63" fmla="*/ 1497974 w 12584740"/>
              <a:gd name="connsiteY63" fmla="*/ 151841 h 4575313"/>
              <a:gd name="connsiteX64" fmla="*/ 1502355 w 12584740"/>
              <a:gd name="connsiteY64" fmla="*/ 149916 h 4575313"/>
              <a:gd name="connsiteX65" fmla="*/ 1508100 w 12584740"/>
              <a:gd name="connsiteY65" fmla="*/ 151526 h 4575313"/>
              <a:gd name="connsiteX66" fmla="*/ 1523822 w 12584740"/>
              <a:gd name="connsiteY66" fmla="*/ 155112 h 4575313"/>
              <a:gd name="connsiteX67" fmla="*/ 1528971 w 12584740"/>
              <a:gd name="connsiteY67" fmla="*/ 161299 h 4575313"/>
              <a:gd name="connsiteX68" fmla="*/ 1590631 w 12584740"/>
              <a:gd name="connsiteY68" fmla="*/ 173836 h 4575313"/>
              <a:gd name="connsiteX69" fmla="*/ 1609537 w 12584740"/>
              <a:gd name="connsiteY69" fmla="*/ 169616 h 4575313"/>
              <a:gd name="connsiteX70" fmla="*/ 1631335 w 12584740"/>
              <a:gd name="connsiteY70" fmla="*/ 179686 h 4575313"/>
              <a:gd name="connsiteX71" fmla="*/ 1693983 w 12584740"/>
              <a:gd name="connsiteY71" fmla="*/ 183202 h 4575313"/>
              <a:gd name="connsiteX72" fmla="*/ 1763575 w 12584740"/>
              <a:gd name="connsiteY72" fmla="*/ 194844 h 4575313"/>
              <a:gd name="connsiteX73" fmla="*/ 1812709 w 12584740"/>
              <a:gd name="connsiteY73" fmla="*/ 208037 h 4575313"/>
              <a:gd name="connsiteX74" fmla="*/ 1945879 w 12584740"/>
              <a:gd name="connsiteY74" fmla="*/ 216206 h 4575313"/>
              <a:gd name="connsiteX75" fmla="*/ 1974418 w 12584740"/>
              <a:gd name="connsiteY75" fmla="*/ 208866 h 4575313"/>
              <a:gd name="connsiteX76" fmla="*/ 1976651 w 12584740"/>
              <a:gd name="connsiteY76" fmla="*/ 208757 h 4575313"/>
              <a:gd name="connsiteX0" fmla="*/ 2881775 w 12584740"/>
              <a:gd name="connsiteY0" fmla="*/ 233197 h 4575313"/>
              <a:gd name="connsiteX1" fmla="*/ 10535175 w 12584740"/>
              <a:gd name="connsiteY1" fmla="*/ 27745 h 4575313"/>
              <a:gd name="connsiteX2" fmla="*/ 10535176 w 12584740"/>
              <a:gd name="connsiteY2" fmla="*/ 118040 h 4575313"/>
              <a:gd name="connsiteX3" fmla="*/ 10552865 w 12584740"/>
              <a:gd name="connsiteY3" fmla="*/ 112274 h 4575313"/>
              <a:gd name="connsiteX4" fmla="*/ 10704478 w 12584740"/>
              <a:gd name="connsiteY4" fmla="*/ 95591 h 4575313"/>
              <a:gd name="connsiteX5" fmla="*/ 10856419 w 12584740"/>
              <a:gd name="connsiteY5" fmla="*/ 75098 h 4575313"/>
              <a:gd name="connsiteX6" fmla="*/ 10946891 w 12584740"/>
              <a:gd name="connsiteY6" fmla="*/ 41601 h 4575313"/>
              <a:gd name="connsiteX7" fmla="*/ 11071737 w 12584740"/>
              <a:gd name="connsiteY7" fmla="*/ 27061 h 4575313"/>
              <a:gd name="connsiteX8" fmla="*/ 11092700 w 12584740"/>
              <a:gd name="connsiteY8" fmla="*/ 21499 h 4575313"/>
              <a:gd name="connsiteX9" fmla="*/ 11121627 w 12584740"/>
              <a:gd name="connsiteY9" fmla="*/ 23693 h 4575313"/>
              <a:gd name="connsiteX10" fmla="*/ 11237564 w 12584740"/>
              <a:gd name="connsiteY10" fmla="*/ 33473 h 4575313"/>
              <a:gd name="connsiteX11" fmla="*/ 11328738 w 12584740"/>
              <a:gd name="connsiteY11" fmla="*/ 50022 h 4575313"/>
              <a:gd name="connsiteX12" fmla="*/ 11442587 w 12584740"/>
              <a:gd name="connsiteY12" fmla="*/ 33522 h 4575313"/>
              <a:gd name="connsiteX13" fmla="*/ 11511928 w 12584740"/>
              <a:gd name="connsiteY13" fmla="*/ 35867 h 4575313"/>
              <a:gd name="connsiteX14" fmla="*/ 11625388 w 12584740"/>
              <a:gd name="connsiteY14" fmla="*/ 58635 h 4575313"/>
              <a:gd name="connsiteX15" fmla="*/ 11775146 w 12584740"/>
              <a:gd name="connsiteY15" fmla="*/ 46765 h 4575313"/>
              <a:gd name="connsiteX16" fmla="*/ 11806024 w 12584740"/>
              <a:gd name="connsiteY16" fmla="*/ 19242 h 4575313"/>
              <a:gd name="connsiteX17" fmla="*/ 11847451 w 12584740"/>
              <a:gd name="connsiteY17" fmla="*/ 1939 h 4575313"/>
              <a:gd name="connsiteX18" fmla="*/ 11865034 w 12584740"/>
              <a:gd name="connsiteY18" fmla="*/ 38939 h 4575313"/>
              <a:gd name="connsiteX19" fmla="*/ 11994565 w 12584740"/>
              <a:gd name="connsiteY19" fmla="*/ 63328 h 4575313"/>
              <a:gd name="connsiteX20" fmla="*/ 12059283 w 12584740"/>
              <a:gd name="connsiteY20" fmla="*/ 71265 h 4575313"/>
              <a:gd name="connsiteX21" fmla="*/ 12160147 w 12584740"/>
              <a:gd name="connsiteY21" fmla="*/ 75027 h 4575313"/>
              <a:gd name="connsiteX22" fmla="*/ 12190854 w 12584740"/>
              <a:gd name="connsiteY22" fmla="*/ 77689 h 4575313"/>
              <a:gd name="connsiteX23" fmla="*/ 12215705 w 12584740"/>
              <a:gd name="connsiteY23" fmla="*/ 79117 h 4575313"/>
              <a:gd name="connsiteX24" fmla="*/ 12336770 w 12584740"/>
              <a:gd name="connsiteY24" fmla="*/ 1068186 h 4575313"/>
              <a:gd name="connsiteX25" fmla="*/ 12397764 w 12584740"/>
              <a:gd name="connsiteY25" fmla="*/ 1566491 h 4575313"/>
              <a:gd name="connsiteX26" fmla="*/ 12584740 w 12584740"/>
              <a:gd name="connsiteY26" fmla="*/ 3094030 h 4575313"/>
              <a:gd name="connsiteX27" fmla="*/ 483060 w 12584740"/>
              <a:gd name="connsiteY27" fmla="*/ 4575313 h 4575313"/>
              <a:gd name="connsiteX28" fmla="*/ 296084 w 12584740"/>
              <a:gd name="connsiteY28" fmla="*/ 3047774 h 4575313"/>
              <a:gd name="connsiteX29" fmla="*/ 235090 w 12584740"/>
              <a:gd name="connsiteY29" fmla="*/ 2549469 h 4575313"/>
              <a:gd name="connsiteX30" fmla="*/ 0 w 12584740"/>
              <a:gd name="connsiteY30" fmla="*/ 628841 h 4575313"/>
              <a:gd name="connsiteX31" fmla="*/ 7836 w 12584740"/>
              <a:gd name="connsiteY31" fmla="*/ 631521 h 4575313"/>
              <a:gd name="connsiteX32" fmla="*/ 59804 w 12584740"/>
              <a:gd name="connsiteY32" fmla="*/ 651795 h 4575313"/>
              <a:gd name="connsiteX33" fmla="*/ 189088 w 12584740"/>
              <a:gd name="connsiteY33" fmla="*/ 654369 h 4575313"/>
              <a:gd name="connsiteX34" fmla="*/ 238402 w 12584740"/>
              <a:gd name="connsiteY34" fmla="*/ 636963 h 4575313"/>
              <a:gd name="connsiteX35" fmla="*/ 332970 w 12584740"/>
              <a:gd name="connsiteY35" fmla="*/ 607012 h 4575313"/>
              <a:gd name="connsiteX36" fmla="*/ 407552 w 12584740"/>
              <a:gd name="connsiteY36" fmla="*/ 547943 h 4575313"/>
              <a:gd name="connsiteX37" fmla="*/ 497934 w 12584740"/>
              <a:gd name="connsiteY37" fmla="*/ 502354 h 4575313"/>
              <a:gd name="connsiteX38" fmla="*/ 510273 w 12584740"/>
              <a:gd name="connsiteY38" fmla="*/ 504172 h 4575313"/>
              <a:gd name="connsiteX39" fmla="*/ 561099 w 12584740"/>
              <a:gd name="connsiteY39" fmla="*/ 476357 h 4575313"/>
              <a:gd name="connsiteX40" fmla="*/ 705102 w 12584740"/>
              <a:gd name="connsiteY40" fmla="*/ 399826 h 4575313"/>
              <a:gd name="connsiteX41" fmla="*/ 800404 w 12584740"/>
              <a:gd name="connsiteY41" fmla="*/ 289909 h 4575313"/>
              <a:gd name="connsiteX42" fmla="*/ 842353 w 12584740"/>
              <a:gd name="connsiteY42" fmla="*/ 276713 h 4575313"/>
              <a:gd name="connsiteX43" fmla="*/ 912247 w 12584740"/>
              <a:gd name="connsiteY43" fmla="*/ 254246 h 4575313"/>
              <a:gd name="connsiteX44" fmla="*/ 927247 w 12584740"/>
              <a:gd name="connsiteY44" fmla="*/ 258217 h 4575313"/>
              <a:gd name="connsiteX45" fmla="*/ 933425 w 12584740"/>
              <a:gd name="connsiteY45" fmla="*/ 256149 h 4575313"/>
              <a:gd name="connsiteX46" fmla="*/ 934108 w 12584740"/>
              <a:gd name="connsiteY46" fmla="*/ 256433 h 4575313"/>
              <a:gd name="connsiteX47" fmla="*/ 935368 w 12584740"/>
              <a:gd name="connsiteY47" fmla="*/ 255498 h 4575313"/>
              <a:gd name="connsiteX48" fmla="*/ 949059 w 12584740"/>
              <a:gd name="connsiteY48" fmla="*/ 250913 h 4575313"/>
              <a:gd name="connsiteX49" fmla="*/ 980035 w 12584740"/>
              <a:gd name="connsiteY49" fmla="*/ 251605 h 4575313"/>
              <a:gd name="connsiteX50" fmla="*/ 998443 w 12584740"/>
              <a:gd name="connsiteY50" fmla="*/ 248823 h 4575313"/>
              <a:gd name="connsiteX51" fmla="*/ 1015140 w 12584740"/>
              <a:gd name="connsiteY51" fmla="*/ 230963 h 4575313"/>
              <a:gd name="connsiteX52" fmla="*/ 1027653 w 12584740"/>
              <a:gd name="connsiteY52" fmla="*/ 228229 h 4575313"/>
              <a:gd name="connsiteX53" fmla="*/ 1029989 w 12584740"/>
              <a:gd name="connsiteY53" fmla="*/ 225769 h 4575313"/>
              <a:gd name="connsiteX54" fmla="*/ 1036851 w 12584740"/>
              <a:gd name="connsiteY54" fmla="*/ 220779 h 4575313"/>
              <a:gd name="connsiteX55" fmla="*/ 1029120 w 12584740"/>
              <a:gd name="connsiteY55" fmla="*/ 217196 h 4575313"/>
              <a:gd name="connsiteX56" fmla="*/ 1113256 w 12584740"/>
              <a:gd name="connsiteY56" fmla="*/ 192543 h 4575313"/>
              <a:gd name="connsiteX57" fmla="*/ 1184710 w 12584740"/>
              <a:gd name="connsiteY57" fmla="*/ 171552 h 4575313"/>
              <a:gd name="connsiteX58" fmla="*/ 1310965 w 12584740"/>
              <a:gd name="connsiteY58" fmla="*/ 185879 h 4575313"/>
              <a:gd name="connsiteX59" fmla="*/ 1430934 w 12584740"/>
              <a:gd name="connsiteY59" fmla="*/ 139104 h 4575313"/>
              <a:gd name="connsiteX60" fmla="*/ 1463118 w 12584740"/>
              <a:gd name="connsiteY60" fmla="*/ 138911 h 4575313"/>
              <a:gd name="connsiteX61" fmla="*/ 1493444 w 12584740"/>
              <a:gd name="connsiteY61" fmla="*/ 147416 h 4575313"/>
              <a:gd name="connsiteX62" fmla="*/ 1493168 w 12584740"/>
              <a:gd name="connsiteY62" fmla="*/ 150455 h 4575313"/>
              <a:gd name="connsiteX63" fmla="*/ 1497974 w 12584740"/>
              <a:gd name="connsiteY63" fmla="*/ 151841 h 4575313"/>
              <a:gd name="connsiteX64" fmla="*/ 1502355 w 12584740"/>
              <a:gd name="connsiteY64" fmla="*/ 149916 h 4575313"/>
              <a:gd name="connsiteX65" fmla="*/ 1508100 w 12584740"/>
              <a:gd name="connsiteY65" fmla="*/ 151526 h 4575313"/>
              <a:gd name="connsiteX66" fmla="*/ 1523822 w 12584740"/>
              <a:gd name="connsiteY66" fmla="*/ 155112 h 4575313"/>
              <a:gd name="connsiteX67" fmla="*/ 1528971 w 12584740"/>
              <a:gd name="connsiteY67" fmla="*/ 161299 h 4575313"/>
              <a:gd name="connsiteX68" fmla="*/ 1590631 w 12584740"/>
              <a:gd name="connsiteY68" fmla="*/ 173836 h 4575313"/>
              <a:gd name="connsiteX69" fmla="*/ 1609537 w 12584740"/>
              <a:gd name="connsiteY69" fmla="*/ 169616 h 4575313"/>
              <a:gd name="connsiteX70" fmla="*/ 1631335 w 12584740"/>
              <a:gd name="connsiteY70" fmla="*/ 179686 h 4575313"/>
              <a:gd name="connsiteX71" fmla="*/ 1693983 w 12584740"/>
              <a:gd name="connsiteY71" fmla="*/ 183202 h 4575313"/>
              <a:gd name="connsiteX72" fmla="*/ 1763575 w 12584740"/>
              <a:gd name="connsiteY72" fmla="*/ 194844 h 4575313"/>
              <a:gd name="connsiteX73" fmla="*/ 1812709 w 12584740"/>
              <a:gd name="connsiteY73" fmla="*/ 208037 h 4575313"/>
              <a:gd name="connsiteX74" fmla="*/ 1945879 w 12584740"/>
              <a:gd name="connsiteY74" fmla="*/ 216206 h 4575313"/>
              <a:gd name="connsiteX75" fmla="*/ 1974418 w 12584740"/>
              <a:gd name="connsiteY75" fmla="*/ 208866 h 4575313"/>
              <a:gd name="connsiteX76" fmla="*/ 1976651 w 12584740"/>
              <a:gd name="connsiteY76" fmla="*/ 208757 h 4575313"/>
              <a:gd name="connsiteX77" fmla="*/ 2881775 w 12584740"/>
              <a:gd name="connsiteY77" fmla="*/ 233197 h 4575313"/>
              <a:gd name="connsiteX0" fmla="*/ 2881775 w 12584740"/>
              <a:gd name="connsiteY0" fmla="*/ 233197 h 4575313"/>
              <a:gd name="connsiteX1" fmla="*/ 8923122 w 12584740"/>
              <a:gd name="connsiteY1" fmla="*/ 225065 h 4575313"/>
              <a:gd name="connsiteX2" fmla="*/ 10535176 w 12584740"/>
              <a:gd name="connsiteY2" fmla="*/ 118040 h 4575313"/>
              <a:gd name="connsiteX3" fmla="*/ 10552865 w 12584740"/>
              <a:gd name="connsiteY3" fmla="*/ 112274 h 4575313"/>
              <a:gd name="connsiteX4" fmla="*/ 10704478 w 12584740"/>
              <a:gd name="connsiteY4" fmla="*/ 95591 h 4575313"/>
              <a:gd name="connsiteX5" fmla="*/ 10856419 w 12584740"/>
              <a:gd name="connsiteY5" fmla="*/ 75098 h 4575313"/>
              <a:gd name="connsiteX6" fmla="*/ 10946891 w 12584740"/>
              <a:gd name="connsiteY6" fmla="*/ 41601 h 4575313"/>
              <a:gd name="connsiteX7" fmla="*/ 11071737 w 12584740"/>
              <a:gd name="connsiteY7" fmla="*/ 27061 h 4575313"/>
              <a:gd name="connsiteX8" fmla="*/ 11092700 w 12584740"/>
              <a:gd name="connsiteY8" fmla="*/ 21499 h 4575313"/>
              <a:gd name="connsiteX9" fmla="*/ 11121627 w 12584740"/>
              <a:gd name="connsiteY9" fmla="*/ 23693 h 4575313"/>
              <a:gd name="connsiteX10" fmla="*/ 11237564 w 12584740"/>
              <a:gd name="connsiteY10" fmla="*/ 33473 h 4575313"/>
              <a:gd name="connsiteX11" fmla="*/ 11328738 w 12584740"/>
              <a:gd name="connsiteY11" fmla="*/ 50022 h 4575313"/>
              <a:gd name="connsiteX12" fmla="*/ 11442587 w 12584740"/>
              <a:gd name="connsiteY12" fmla="*/ 33522 h 4575313"/>
              <a:gd name="connsiteX13" fmla="*/ 11511928 w 12584740"/>
              <a:gd name="connsiteY13" fmla="*/ 35867 h 4575313"/>
              <a:gd name="connsiteX14" fmla="*/ 11625388 w 12584740"/>
              <a:gd name="connsiteY14" fmla="*/ 58635 h 4575313"/>
              <a:gd name="connsiteX15" fmla="*/ 11775146 w 12584740"/>
              <a:gd name="connsiteY15" fmla="*/ 46765 h 4575313"/>
              <a:gd name="connsiteX16" fmla="*/ 11806024 w 12584740"/>
              <a:gd name="connsiteY16" fmla="*/ 19242 h 4575313"/>
              <a:gd name="connsiteX17" fmla="*/ 11847451 w 12584740"/>
              <a:gd name="connsiteY17" fmla="*/ 1939 h 4575313"/>
              <a:gd name="connsiteX18" fmla="*/ 11865034 w 12584740"/>
              <a:gd name="connsiteY18" fmla="*/ 38939 h 4575313"/>
              <a:gd name="connsiteX19" fmla="*/ 11994565 w 12584740"/>
              <a:gd name="connsiteY19" fmla="*/ 63328 h 4575313"/>
              <a:gd name="connsiteX20" fmla="*/ 12059283 w 12584740"/>
              <a:gd name="connsiteY20" fmla="*/ 71265 h 4575313"/>
              <a:gd name="connsiteX21" fmla="*/ 12160147 w 12584740"/>
              <a:gd name="connsiteY21" fmla="*/ 75027 h 4575313"/>
              <a:gd name="connsiteX22" fmla="*/ 12190854 w 12584740"/>
              <a:gd name="connsiteY22" fmla="*/ 77689 h 4575313"/>
              <a:gd name="connsiteX23" fmla="*/ 12215705 w 12584740"/>
              <a:gd name="connsiteY23" fmla="*/ 79117 h 4575313"/>
              <a:gd name="connsiteX24" fmla="*/ 12336770 w 12584740"/>
              <a:gd name="connsiteY24" fmla="*/ 1068186 h 4575313"/>
              <a:gd name="connsiteX25" fmla="*/ 12397764 w 12584740"/>
              <a:gd name="connsiteY25" fmla="*/ 1566491 h 4575313"/>
              <a:gd name="connsiteX26" fmla="*/ 12584740 w 12584740"/>
              <a:gd name="connsiteY26" fmla="*/ 3094030 h 4575313"/>
              <a:gd name="connsiteX27" fmla="*/ 483060 w 12584740"/>
              <a:gd name="connsiteY27" fmla="*/ 4575313 h 4575313"/>
              <a:gd name="connsiteX28" fmla="*/ 296084 w 12584740"/>
              <a:gd name="connsiteY28" fmla="*/ 3047774 h 4575313"/>
              <a:gd name="connsiteX29" fmla="*/ 235090 w 12584740"/>
              <a:gd name="connsiteY29" fmla="*/ 2549469 h 4575313"/>
              <a:gd name="connsiteX30" fmla="*/ 0 w 12584740"/>
              <a:gd name="connsiteY30" fmla="*/ 628841 h 4575313"/>
              <a:gd name="connsiteX31" fmla="*/ 7836 w 12584740"/>
              <a:gd name="connsiteY31" fmla="*/ 631521 h 4575313"/>
              <a:gd name="connsiteX32" fmla="*/ 59804 w 12584740"/>
              <a:gd name="connsiteY32" fmla="*/ 651795 h 4575313"/>
              <a:gd name="connsiteX33" fmla="*/ 189088 w 12584740"/>
              <a:gd name="connsiteY33" fmla="*/ 654369 h 4575313"/>
              <a:gd name="connsiteX34" fmla="*/ 238402 w 12584740"/>
              <a:gd name="connsiteY34" fmla="*/ 636963 h 4575313"/>
              <a:gd name="connsiteX35" fmla="*/ 332970 w 12584740"/>
              <a:gd name="connsiteY35" fmla="*/ 607012 h 4575313"/>
              <a:gd name="connsiteX36" fmla="*/ 407552 w 12584740"/>
              <a:gd name="connsiteY36" fmla="*/ 547943 h 4575313"/>
              <a:gd name="connsiteX37" fmla="*/ 497934 w 12584740"/>
              <a:gd name="connsiteY37" fmla="*/ 502354 h 4575313"/>
              <a:gd name="connsiteX38" fmla="*/ 510273 w 12584740"/>
              <a:gd name="connsiteY38" fmla="*/ 504172 h 4575313"/>
              <a:gd name="connsiteX39" fmla="*/ 561099 w 12584740"/>
              <a:gd name="connsiteY39" fmla="*/ 476357 h 4575313"/>
              <a:gd name="connsiteX40" fmla="*/ 705102 w 12584740"/>
              <a:gd name="connsiteY40" fmla="*/ 399826 h 4575313"/>
              <a:gd name="connsiteX41" fmla="*/ 800404 w 12584740"/>
              <a:gd name="connsiteY41" fmla="*/ 289909 h 4575313"/>
              <a:gd name="connsiteX42" fmla="*/ 842353 w 12584740"/>
              <a:gd name="connsiteY42" fmla="*/ 276713 h 4575313"/>
              <a:gd name="connsiteX43" fmla="*/ 912247 w 12584740"/>
              <a:gd name="connsiteY43" fmla="*/ 254246 h 4575313"/>
              <a:gd name="connsiteX44" fmla="*/ 927247 w 12584740"/>
              <a:gd name="connsiteY44" fmla="*/ 258217 h 4575313"/>
              <a:gd name="connsiteX45" fmla="*/ 933425 w 12584740"/>
              <a:gd name="connsiteY45" fmla="*/ 256149 h 4575313"/>
              <a:gd name="connsiteX46" fmla="*/ 934108 w 12584740"/>
              <a:gd name="connsiteY46" fmla="*/ 256433 h 4575313"/>
              <a:gd name="connsiteX47" fmla="*/ 935368 w 12584740"/>
              <a:gd name="connsiteY47" fmla="*/ 255498 h 4575313"/>
              <a:gd name="connsiteX48" fmla="*/ 949059 w 12584740"/>
              <a:gd name="connsiteY48" fmla="*/ 250913 h 4575313"/>
              <a:gd name="connsiteX49" fmla="*/ 980035 w 12584740"/>
              <a:gd name="connsiteY49" fmla="*/ 251605 h 4575313"/>
              <a:gd name="connsiteX50" fmla="*/ 998443 w 12584740"/>
              <a:gd name="connsiteY50" fmla="*/ 248823 h 4575313"/>
              <a:gd name="connsiteX51" fmla="*/ 1015140 w 12584740"/>
              <a:gd name="connsiteY51" fmla="*/ 230963 h 4575313"/>
              <a:gd name="connsiteX52" fmla="*/ 1027653 w 12584740"/>
              <a:gd name="connsiteY52" fmla="*/ 228229 h 4575313"/>
              <a:gd name="connsiteX53" fmla="*/ 1029989 w 12584740"/>
              <a:gd name="connsiteY53" fmla="*/ 225769 h 4575313"/>
              <a:gd name="connsiteX54" fmla="*/ 1036851 w 12584740"/>
              <a:gd name="connsiteY54" fmla="*/ 220779 h 4575313"/>
              <a:gd name="connsiteX55" fmla="*/ 1029120 w 12584740"/>
              <a:gd name="connsiteY55" fmla="*/ 217196 h 4575313"/>
              <a:gd name="connsiteX56" fmla="*/ 1113256 w 12584740"/>
              <a:gd name="connsiteY56" fmla="*/ 192543 h 4575313"/>
              <a:gd name="connsiteX57" fmla="*/ 1184710 w 12584740"/>
              <a:gd name="connsiteY57" fmla="*/ 171552 h 4575313"/>
              <a:gd name="connsiteX58" fmla="*/ 1310965 w 12584740"/>
              <a:gd name="connsiteY58" fmla="*/ 185879 h 4575313"/>
              <a:gd name="connsiteX59" fmla="*/ 1430934 w 12584740"/>
              <a:gd name="connsiteY59" fmla="*/ 139104 h 4575313"/>
              <a:gd name="connsiteX60" fmla="*/ 1463118 w 12584740"/>
              <a:gd name="connsiteY60" fmla="*/ 138911 h 4575313"/>
              <a:gd name="connsiteX61" fmla="*/ 1493444 w 12584740"/>
              <a:gd name="connsiteY61" fmla="*/ 147416 h 4575313"/>
              <a:gd name="connsiteX62" fmla="*/ 1493168 w 12584740"/>
              <a:gd name="connsiteY62" fmla="*/ 150455 h 4575313"/>
              <a:gd name="connsiteX63" fmla="*/ 1497974 w 12584740"/>
              <a:gd name="connsiteY63" fmla="*/ 151841 h 4575313"/>
              <a:gd name="connsiteX64" fmla="*/ 1502355 w 12584740"/>
              <a:gd name="connsiteY64" fmla="*/ 149916 h 4575313"/>
              <a:gd name="connsiteX65" fmla="*/ 1508100 w 12584740"/>
              <a:gd name="connsiteY65" fmla="*/ 151526 h 4575313"/>
              <a:gd name="connsiteX66" fmla="*/ 1523822 w 12584740"/>
              <a:gd name="connsiteY66" fmla="*/ 155112 h 4575313"/>
              <a:gd name="connsiteX67" fmla="*/ 1528971 w 12584740"/>
              <a:gd name="connsiteY67" fmla="*/ 161299 h 4575313"/>
              <a:gd name="connsiteX68" fmla="*/ 1590631 w 12584740"/>
              <a:gd name="connsiteY68" fmla="*/ 173836 h 4575313"/>
              <a:gd name="connsiteX69" fmla="*/ 1609537 w 12584740"/>
              <a:gd name="connsiteY69" fmla="*/ 169616 h 4575313"/>
              <a:gd name="connsiteX70" fmla="*/ 1631335 w 12584740"/>
              <a:gd name="connsiteY70" fmla="*/ 179686 h 4575313"/>
              <a:gd name="connsiteX71" fmla="*/ 1693983 w 12584740"/>
              <a:gd name="connsiteY71" fmla="*/ 183202 h 4575313"/>
              <a:gd name="connsiteX72" fmla="*/ 1763575 w 12584740"/>
              <a:gd name="connsiteY72" fmla="*/ 194844 h 4575313"/>
              <a:gd name="connsiteX73" fmla="*/ 1812709 w 12584740"/>
              <a:gd name="connsiteY73" fmla="*/ 208037 h 4575313"/>
              <a:gd name="connsiteX74" fmla="*/ 1945879 w 12584740"/>
              <a:gd name="connsiteY74" fmla="*/ 216206 h 4575313"/>
              <a:gd name="connsiteX75" fmla="*/ 1974418 w 12584740"/>
              <a:gd name="connsiteY75" fmla="*/ 208866 h 4575313"/>
              <a:gd name="connsiteX76" fmla="*/ 1976651 w 12584740"/>
              <a:gd name="connsiteY76" fmla="*/ 208757 h 4575313"/>
              <a:gd name="connsiteX77" fmla="*/ 2881775 w 12584740"/>
              <a:gd name="connsiteY77" fmla="*/ 233197 h 4575313"/>
              <a:gd name="connsiteX0" fmla="*/ 2881775 w 12584740"/>
              <a:gd name="connsiteY0" fmla="*/ 233197 h 4575313"/>
              <a:gd name="connsiteX1" fmla="*/ 8923122 w 12584740"/>
              <a:gd name="connsiteY1" fmla="*/ 225065 h 4575313"/>
              <a:gd name="connsiteX2" fmla="*/ 10535176 w 12584740"/>
              <a:gd name="connsiteY2" fmla="*/ 118040 h 4575313"/>
              <a:gd name="connsiteX3" fmla="*/ 10552865 w 12584740"/>
              <a:gd name="connsiteY3" fmla="*/ 112274 h 4575313"/>
              <a:gd name="connsiteX4" fmla="*/ 10704478 w 12584740"/>
              <a:gd name="connsiteY4" fmla="*/ 95591 h 4575313"/>
              <a:gd name="connsiteX5" fmla="*/ 10856419 w 12584740"/>
              <a:gd name="connsiteY5" fmla="*/ 75098 h 4575313"/>
              <a:gd name="connsiteX6" fmla="*/ 10946891 w 12584740"/>
              <a:gd name="connsiteY6" fmla="*/ 41601 h 4575313"/>
              <a:gd name="connsiteX7" fmla="*/ 11071737 w 12584740"/>
              <a:gd name="connsiteY7" fmla="*/ 27061 h 4575313"/>
              <a:gd name="connsiteX8" fmla="*/ 11092700 w 12584740"/>
              <a:gd name="connsiteY8" fmla="*/ 21499 h 4575313"/>
              <a:gd name="connsiteX9" fmla="*/ 11121627 w 12584740"/>
              <a:gd name="connsiteY9" fmla="*/ 23693 h 4575313"/>
              <a:gd name="connsiteX10" fmla="*/ 11237564 w 12584740"/>
              <a:gd name="connsiteY10" fmla="*/ 33473 h 4575313"/>
              <a:gd name="connsiteX11" fmla="*/ 11328738 w 12584740"/>
              <a:gd name="connsiteY11" fmla="*/ 50022 h 4575313"/>
              <a:gd name="connsiteX12" fmla="*/ 11442587 w 12584740"/>
              <a:gd name="connsiteY12" fmla="*/ 33522 h 4575313"/>
              <a:gd name="connsiteX13" fmla="*/ 11511928 w 12584740"/>
              <a:gd name="connsiteY13" fmla="*/ 35867 h 4575313"/>
              <a:gd name="connsiteX14" fmla="*/ 11625388 w 12584740"/>
              <a:gd name="connsiteY14" fmla="*/ 58635 h 4575313"/>
              <a:gd name="connsiteX15" fmla="*/ 11775146 w 12584740"/>
              <a:gd name="connsiteY15" fmla="*/ 46765 h 4575313"/>
              <a:gd name="connsiteX16" fmla="*/ 11806024 w 12584740"/>
              <a:gd name="connsiteY16" fmla="*/ 19242 h 4575313"/>
              <a:gd name="connsiteX17" fmla="*/ 11847451 w 12584740"/>
              <a:gd name="connsiteY17" fmla="*/ 1939 h 4575313"/>
              <a:gd name="connsiteX18" fmla="*/ 11865034 w 12584740"/>
              <a:gd name="connsiteY18" fmla="*/ 38939 h 4575313"/>
              <a:gd name="connsiteX19" fmla="*/ 11994565 w 12584740"/>
              <a:gd name="connsiteY19" fmla="*/ 63328 h 4575313"/>
              <a:gd name="connsiteX20" fmla="*/ 12059283 w 12584740"/>
              <a:gd name="connsiteY20" fmla="*/ 71265 h 4575313"/>
              <a:gd name="connsiteX21" fmla="*/ 12160147 w 12584740"/>
              <a:gd name="connsiteY21" fmla="*/ 75027 h 4575313"/>
              <a:gd name="connsiteX22" fmla="*/ 12190854 w 12584740"/>
              <a:gd name="connsiteY22" fmla="*/ 77689 h 4575313"/>
              <a:gd name="connsiteX23" fmla="*/ 12215705 w 12584740"/>
              <a:gd name="connsiteY23" fmla="*/ 79117 h 4575313"/>
              <a:gd name="connsiteX24" fmla="*/ 12397764 w 12584740"/>
              <a:gd name="connsiteY24" fmla="*/ 1566491 h 4575313"/>
              <a:gd name="connsiteX25" fmla="*/ 12584740 w 12584740"/>
              <a:gd name="connsiteY25" fmla="*/ 3094030 h 4575313"/>
              <a:gd name="connsiteX26" fmla="*/ 483060 w 12584740"/>
              <a:gd name="connsiteY26" fmla="*/ 4575313 h 4575313"/>
              <a:gd name="connsiteX27" fmla="*/ 296084 w 12584740"/>
              <a:gd name="connsiteY27" fmla="*/ 3047774 h 4575313"/>
              <a:gd name="connsiteX28" fmla="*/ 235090 w 12584740"/>
              <a:gd name="connsiteY28" fmla="*/ 2549469 h 4575313"/>
              <a:gd name="connsiteX29" fmla="*/ 0 w 12584740"/>
              <a:gd name="connsiteY29" fmla="*/ 628841 h 4575313"/>
              <a:gd name="connsiteX30" fmla="*/ 7836 w 12584740"/>
              <a:gd name="connsiteY30" fmla="*/ 631521 h 4575313"/>
              <a:gd name="connsiteX31" fmla="*/ 59804 w 12584740"/>
              <a:gd name="connsiteY31" fmla="*/ 651795 h 4575313"/>
              <a:gd name="connsiteX32" fmla="*/ 189088 w 12584740"/>
              <a:gd name="connsiteY32" fmla="*/ 654369 h 4575313"/>
              <a:gd name="connsiteX33" fmla="*/ 238402 w 12584740"/>
              <a:gd name="connsiteY33" fmla="*/ 636963 h 4575313"/>
              <a:gd name="connsiteX34" fmla="*/ 332970 w 12584740"/>
              <a:gd name="connsiteY34" fmla="*/ 607012 h 4575313"/>
              <a:gd name="connsiteX35" fmla="*/ 407552 w 12584740"/>
              <a:gd name="connsiteY35" fmla="*/ 547943 h 4575313"/>
              <a:gd name="connsiteX36" fmla="*/ 497934 w 12584740"/>
              <a:gd name="connsiteY36" fmla="*/ 502354 h 4575313"/>
              <a:gd name="connsiteX37" fmla="*/ 510273 w 12584740"/>
              <a:gd name="connsiteY37" fmla="*/ 504172 h 4575313"/>
              <a:gd name="connsiteX38" fmla="*/ 561099 w 12584740"/>
              <a:gd name="connsiteY38" fmla="*/ 476357 h 4575313"/>
              <a:gd name="connsiteX39" fmla="*/ 705102 w 12584740"/>
              <a:gd name="connsiteY39" fmla="*/ 399826 h 4575313"/>
              <a:gd name="connsiteX40" fmla="*/ 800404 w 12584740"/>
              <a:gd name="connsiteY40" fmla="*/ 289909 h 4575313"/>
              <a:gd name="connsiteX41" fmla="*/ 842353 w 12584740"/>
              <a:gd name="connsiteY41" fmla="*/ 276713 h 4575313"/>
              <a:gd name="connsiteX42" fmla="*/ 912247 w 12584740"/>
              <a:gd name="connsiteY42" fmla="*/ 254246 h 4575313"/>
              <a:gd name="connsiteX43" fmla="*/ 927247 w 12584740"/>
              <a:gd name="connsiteY43" fmla="*/ 258217 h 4575313"/>
              <a:gd name="connsiteX44" fmla="*/ 933425 w 12584740"/>
              <a:gd name="connsiteY44" fmla="*/ 256149 h 4575313"/>
              <a:gd name="connsiteX45" fmla="*/ 934108 w 12584740"/>
              <a:gd name="connsiteY45" fmla="*/ 256433 h 4575313"/>
              <a:gd name="connsiteX46" fmla="*/ 935368 w 12584740"/>
              <a:gd name="connsiteY46" fmla="*/ 255498 h 4575313"/>
              <a:gd name="connsiteX47" fmla="*/ 949059 w 12584740"/>
              <a:gd name="connsiteY47" fmla="*/ 250913 h 4575313"/>
              <a:gd name="connsiteX48" fmla="*/ 980035 w 12584740"/>
              <a:gd name="connsiteY48" fmla="*/ 251605 h 4575313"/>
              <a:gd name="connsiteX49" fmla="*/ 998443 w 12584740"/>
              <a:gd name="connsiteY49" fmla="*/ 248823 h 4575313"/>
              <a:gd name="connsiteX50" fmla="*/ 1015140 w 12584740"/>
              <a:gd name="connsiteY50" fmla="*/ 230963 h 4575313"/>
              <a:gd name="connsiteX51" fmla="*/ 1027653 w 12584740"/>
              <a:gd name="connsiteY51" fmla="*/ 228229 h 4575313"/>
              <a:gd name="connsiteX52" fmla="*/ 1029989 w 12584740"/>
              <a:gd name="connsiteY52" fmla="*/ 225769 h 4575313"/>
              <a:gd name="connsiteX53" fmla="*/ 1036851 w 12584740"/>
              <a:gd name="connsiteY53" fmla="*/ 220779 h 4575313"/>
              <a:gd name="connsiteX54" fmla="*/ 1029120 w 12584740"/>
              <a:gd name="connsiteY54" fmla="*/ 217196 h 4575313"/>
              <a:gd name="connsiteX55" fmla="*/ 1113256 w 12584740"/>
              <a:gd name="connsiteY55" fmla="*/ 192543 h 4575313"/>
              <a:gd name="connsiteX56" fmla="*/ 1184710 w 12584740"/>
              <a:gd name="connsiteY56" fmla="*/ 171552 h 4575313"/>
              <a:gd name="connsiteX57" fmla="*/ 1310965 w 12584740"/>
              <a:gd name="connsiteY57" fmla="*/ 185879 h 4575313"/>
              <a:gd name="connsiteX58" fmla="*/ 1430934 w 12584740"/>
              <a:gd name="connsiteY58" fmla="*/ 139104 h 4575313"/>
              <a:gd name="connsiteX59" fmla="*/ 1463118 w 12584740"/>
              <a:gd name="connsiteY59" fmla="*/ 138911 h 4575313"/>
              <a:gd name="connsiteX60" fmla="*/ 1493444 w 12584740"/>
              <a:gd name="connsiteY60" fmla="*/ 147416 h 4575313"/>
              <a:gd name="connsiteX61" fmla="*/ 1493168 w 12584740"/>
              <a:gd name="connsiteY61" fmla="*/ 150455 h 4575313"/>
              <a:gd name="connsiteX62" fmla="*/ 1497974 w 12584740"/>
              <a:gd name="connsiteY62" fmla="*/ 151841 h 4575313"/>
              <a:gd name="connsiteX63" fmla="*/ 1502355 w 12584740"/>
              <a:gd name="connsiteY63" fmla="*/ 149916 h 4575313"/>
              <a:gd name="connsiteX64" fmla="*/ 1508100 w 12584740"/>
              <a:gd name="connsiteY64" fmla="*/ 151526 h 4575313"/>
              <a:gd name="connsiteX65" fmla="*/ 1523822 w 12584740"/>
              <a:gd name="connsiteY65" fmla="*/ 155112 h 4575313"/>
              <a:gd name="connsiteX66" fmla="*/ 1528971 w 12584740"/>
              <a:gd name="connsiteY66" fmla="*/ 161299 h 4575313"/>
              <a:gd name="connsiteX67" fmla="*/ 1590631 w 12584740"/>
              <a:gd name="connsiteY67" fmla="*/ 173836 h 4575313"/>
              <a:gd name="connsiteX68" fmla="*/ 1609537 w 12584740"/>
              <a:gd name="connsiteY68" fmla="*/ 169616 h 4575313"/>
              <a:gd name="connsiteX69" fmla="*/ 1631335 w 12584740"/>
              <a:gd name="connsiteY69" fmla="*/ 179686 h 4575313"/>
              <a:gd name="connsiteX70" fmla="*/ 1693983 w 12584740"/>
              <a:gd name="connsiteY70" fmla="*/ 183202 h 4575313"/>
              <a:gd name="connsiteX71" fmla="*/ 1763575 w 12584740"/>
              <a:gd name="connsiteY71" fmla="*/ 194844 h 4575313"/>
              <a:gd name="connsiteX72" fmla="*/ 1812709 w 12584740"/>
              <a:gd name="connsiteY72" fmla="*/ 208037 h 4575313"/>
              <a:gd name="connsiteX73" fmla="*/ 1945879 w 12584740"/>
              <a:gd name="connsiteY73" fmla="*/ 216206 h 4575313"/>
              <a:gd name="connsiteX74" fmla="*/ 1974418 w 12584740"/>
              <a:gd name="connsiteY74" fmla="*/ 208866 h 4575313"/>
              <a:gd name="connsiteX75" fmla="*/ 1976651 w 12584740"/>
              <a:gd name="connsiteY75" fmla="*/ 208757 h 4575313"/>
              <a:gd name="connsiteX76" fmla="*/ 2881775 w 12584740"/>
              <a:gd name="connsiteY76" fmla="*/ 233197 h 4575313"/>
              <a:gd name="connsiteX0" fmla="*/ 2881775 w 12584740"/>
              <a:gd name="connsiteY0" fmla="*/ 233197 h 4575313"/>
              <a:gd name="connsiteX1" fmla="*/ 8923122 w 12584740"/>
              <a:gd name="connsiteY1" fmla="*/ 225065 h 4575313"/>
              <a:gd name="connsiteX2" fmla="*/ 10535176 w 12584740"/>
              <a:gd name="connsiteY2" fmla="*/ 118040 h 4575313"/>
              <a:gd name="connsiteX3" fmla="*/ 10552865 w 12584740"/>
              <a:gd name="connsiteY3" fmla="*/ 112274 h 4575313"/>
              <a:gd name="connsiteX4" fmla="*/ 10704478 w 12584740"/>
              <a:gd name="connsiteY4" fmla="*/ 95591 h 4575313"/>
              <a:gd name="connsiteX5" fmla="*/ 10856419 w 12584740"/>
              <a:gd name="connsiteY5" fmla="*/ 75098 h 4575313"/>
              <a:gd name="connsiteX6" fmla="*/ 10946891 w 12584740"/>
              <a:gd name="connsiteY6" fmla="*/ 41601 h 4575313"/>
              <a:gd name="connsiteX7" fmla="*/ 11071737 w 12584740"/>
              <a:gd name="connsiteY7" fmla="*/ 27061 h 4575313"/>
              <a:gd name="connsiteX8" fmla="*/ 11092700 w 12584740"/>
              <a:gd name="connsiteY8" fmla="*/ 21499 h 4575313"/>
              <a:gd name="connsiteX9" fmla="*/ 11121627 w 12584740"/>
              <a:gd name="connsiteY9" fmla="*/ 23693 h 4575313"/>
              <a:gd name="connsiteX10" fmla="*/ 11237564 w 12584740"/>
              <a:gd name="connsiteY10" fmla="*/ 33473 h 4575313"/>
              <a:gd name="connsiteX11" fmla="*/ 11328738 w 12584740"/>
              <a:gd name="connsiteY11" fmla="*/ 50022 h 4575313"/>
              <a:gd name="connsiteX12" fmla="*/ 11442587 w 12584740"/>
              <a:gd name="connsiteY12" fmla="*/ 33522 h 4575313"/>
              <a:gd name="connsiteX13" fmla="*/ 11511928 w 12584740"/>
              <a:gd name="connsiteY13" fmla="*/ 35867 h 4575313"/>
              <a:gd name="connsiteX14" fmla="*/ 11625388 w 12584740"/>
              <a:gd name="connsiteY14" fmla="*/ 58635 h 4575313"/>
              <a:gd name="connsiteX15" fmla="*/ 11775146 w 12584740"/>
              <a:gd name="connsiteY15" fmla="*/ 46765 h 4575313"/>
              <a:gd name="connsiteX16" fmla="*/ 11806024 w 12584740"/>
              <a:gd name="connsiteY16" fmla="*/ 19242 h 4575313"/>
              <a:gd name="connsiteX17" fmla="*/ 11847451 w 12584740"/>
              <a:gd name="connsiteY17" fmla="*/ 1939 h 4575313"/>
              <a:gd name="connsiteX18" fmla="*/ 11865034 w 12584740"/>
              <a:gd name="connsiteY18" fmla="*/ 38939 h 4575313"/>
              <a:gd name="connsiteX19" fmla="*/ 11994565 w 12584740"/>
              <a:gd name="connsiteY19" fmla="*/ 63328 h 4575313"/>
              <a:gd name="connsiteX20" fmla="*/ 12059283 w 12584740"/>
              <a:gd name="connsiteY20" fmla="*/ 71265 h 4575313"/>
              <a:gd name="connsiteX21" fmla="*/ 12160147 w 12584740"/>
              <a:gd name="connsiteY21" fmla="*/ 75027 h 4575313"/>
              <a:gd name="connsiteX22" fmla="*/ 12190854 w 12584740"/>
              <a:gd name="connsiteY22" fmla="*/ 77689 h 4575313"/>
              <a:gd name="connsiteX23" fmla="*/ 12215705 w 12584740"/>
              <a:gd name="connsiteY23" fmla="*/ 79117 h 4575313"/>
              <a:gd name="connsiteX24" fmla="*/ 12584740 w 12584740"/>
              <a:gd name="connsiteY24" fmla="*/ 3094030 h 4575313"/>
              <a:gd name="connsiteX25" fmla="*/ 483060 w 12584740"/>
              <a:gd name="connsiteY25" fmla="*/ 4575313 h 4575313"/>
              <a:gd name="connsiteX26" fmla="*/ 296084 w 12584740"/>
              <a:gd name="connsiteY26" fmla="*/ 3047774 h 4575313"/>
              <a:gd name="connsiteX27" fmla="*/ 235090 w 12584740"/>
              <a:gd name="connsiteY27" fmla="*/ 2549469 h 4575313"/>
              <a:gd name="connsiteX28" fmla="*/ 0 w 12584740"/>
              <a:gd name="connsiteY28" fmla="*/ 628841 h 4575313"/>
              <a:gd name="connsiteX29" fmla="*/ 7836 w 12584740"/>
              <a:gd name="connsiteY29" fmla="*/ 631521 h 4575313"/>
              <a:gd name="connsiteX30" fmla="*/ 59804 w 12584740"/>
              <a:gd name="connsiteY30" fmla="*/ 651795 h 4575313"/>
              <a:gd name="connsiteX31" fmla="*/ 189088 w 12584740"/>
              <a:gd name="connsiteY31" fmla="*/ 654369 h 4575313"/>
              <a:gd name="connsiteX32" fmla="*/ 238402 w 12584740"/>
              <a:gd name="connsiteY32" fmla="*/ 636963 h 4575313"/>
              <a:gd name="connsiteX33" fmla="*/ 332970 w 12584740"/>
              <a:gd name="connsiteY33" fmla="*/ 607012 h 4575313"/>
              <a:gd name="connsiteX34" fmla="*/ 407552 w 12584740"/>
              <a:gd name="connsiteY34" fmla="*/ 547943 h 4575313"/>
              <a:gd name="connsiteX35" fmla="*/ 497934 w 12584740"/>
              <a:gd name="connsiteY35" fmla="*/ 502354 h 4575313"/>
              <a:gd name="connsiteX36" fmla="*/ 510273 w 12584740"/>
              <a:gd name="connsiteY36" fmla="*/ 504172 h 4575313"/>
              <a:gd name="connsiteX37" fmla="*/ 561099 w 12584740"/>
              <a:gd name="connsiteY37" fmla="*/ 476357 h 4575313"/>
              <a:gd name="connsiteX38" fmla="*/ 705102 w 12584740"/>
              <a:gd name="connsiteY38" fmla="*/ 399826 h 4575313"/>
              <a:gd name="connsiteX39" fmla="*/ 800404 w 12584740"/>
              <a:gd name="connsiteY39" fmla="*/ 289909 h 4575313"/>
              <a:gd name="connsiteX40" fmla="*/ 842353 w 12584740"/>
              <a:gd name="connsiteY40" fmla="*/ 276713 h 4575313"/>
              <a:gd name="connsiteX41" fmla="*/ 912247 w 12584740"/>
              <a:gd name="connsiteY41" fmla="*/ 254246 h 4575313"/>
              <a:gd name="connsiteX42" fmla="*/ 927247 w 12584740"/>
              <a:gd name="connsiteY42" fmla="*/ 258217 h 4575313"/>
              <a:gd name="connsiteX43" fmla="*/ 933425 w 12584740"/>
              <a:gd name="connsiteY43" fmla="*/ 256149 h 4575313"/>
              <a:gd name="connsiteX44" fmla="*/ 934108 w 12584740"/>
              <a:gd name="connsiteY44" fmla="*/ 256433 h 4575313"/>
              <a:gd name="connsiteX45" fmla="*/ 935368 w 12584740"/>
              <a:gd name="connsiteY45" fmla="*/ 255498 h 4575313"/>
              <a:gd name="connsiteX46" fmla="*/ 949059 w 12584740"/>
              <a:gd name="connsiteY46" fmla="*/ 250913 h 4575313"/>
              <a:gd name="connsiteX47" fmla="*/ 980035 w 12584740"/>
              <a:gd name="connsiteY47" fmla="*/ 251605 h 4575313"/>
              <a:gd name="connsiteX48" fmla="*/ 998443 w 12584740"/>
              <a:gd name="connsiteY48" fmla="*/ 248823 h 4575313"/>
              <a:gd name="connsiteX49" fmla="*/ 1015140 w 12584740"/>
              <a:gd name="connsiteY49" fmla="*/ 230963 h 4575313"/>
              <a:gd name="connsiteX50" fmla="*/ 1027653 w 12584740"/>
              <a:gd name="connsiteY50" fmla="*/ 228229 h 4575313"/>
              <a:gd name="connsiteX51" fmla="*/ 1029989 w 12584740"/>
              <a:gd name="connsiteY51" fmla="*/ 225769 h 4575313"/>
              <a:gd name="connsiteX52" fmla="*/ 1036851 w 12584740"/>
              <a:gd name="connsiteY52" fmla="*/ 220779 h 4575313"/>
              <a:gd name="connsiteX53" fmla="*/ 1029120 w 12584740"/>
              <a:gd name="connsiteY53" fmla="*/ 217196 h 4575313"/>
              <a:gd name="connsiteX54" fmla="*/ 1113256 w 12584740"/>
              <a:gd name="connsiteY54" fmla="*/ 192543 h 4575313"/>
              <a:gd name="connsiteX55" fmla="*/ 1184710 w 12584740"/>
              <a:gd name="connsiteY55" fmla="*/ 171552 h 4575313"/>
              <a:gd name="connsiteX56" fmla="*/ 1310965 w 12584740"/>
              <a:gd name="connsiteY56" fmla="*/ 185879 h 4575313"/>
              <a:gd name="connsiteX57" fmla="*/ 1430934 w 12584740"/>
              <a:gd name="connsiteY57" fmla="*/ 139104 h 4575313"/>
              <a:gd name="connsiteX58" fmla="*/ 1463118 w 12584740"/>
              <a:gd name="connsiteY58" fmla="*/ 138911 h 4575313"/>
              <a:gd name="connsiteX59" fmla="*/ 1493444 w 12584740"/>
              <a:gd name="connsiteY59" fmla="*/ 147416 h 4575313"/>
              <a:gd name="connsiteX60" fmla="*/ 1493168 w 12584740"/>
              <a:gd name="connsiteY60" fmla="*/ 150455 h 4575313"/>
              <a:gd name="connsiteX61" fmla="*/ 1497974 w 12584740"/>
              <a:gd name="connsiteY61" fmla="*/ 151841 h 4575313"/>
              <a:gd name="connsiteX62" fmla="*/ 1502355 w 12584740"/>
              <a:gd name="connsiteY62" fmla="*/ 149916 h 4575313"/>
              <a:gd name="connsiteX63" fmla="*/ 1508100 w 12584740"/>
              <a:gd name="connsiteY63" fmla="*/ 151526 h 4575313"/>
              <a:gd name="connsiteX64" fmla="*/ 1523822 w 12584740"/>
              <a:gd name="connsiteY64" fmla="*/ 155112 h 4575313"/>
              <a:gd name="connsiteX65" fmla="*/ 1528971 w 12584740"/>
              <a:gd name="connsiteY65" fmla="*/ 161299 h 4575313"/>
              <a:gd name="connsiteX66" fmla="*/ 1590631 w 12584740"/>
              <a:gd name="connsiteY66" fmla="*/ 173836 h 4575313"/>
              <a:gd name="connsiteX67" fmla="*/ 1609537 w 12584740"/>
              <a:gd name="connsiteY67" fmla="*/ 169616 h 4575313"/>
              <a:gd name="connsiteX68" fmla="*/ 1631335 w 12584740"/>
              <a:gd name="connsiteY68" fmla="*/ 179686 h 4575313"/>
              <a:gd name="connsiteX69" fmla="*/ 1693983 w 12584740"/>
              <a:gd name="connsiteY69" fmla="*/ 183202 h 4575313"/>
              <a:gd name="connsiteX70" fmla="*/ 1763575 w 12584740"/>
              <a:gd name="connsiteY70" fmla="*/ 194844 h 4575313"/>
              <a:gd name="connsiteX71" fmla="*/ 1812709 w 12584740"/>
              <a:gd name="connsiteY71" fmla="*/ 208037 h 4575313"/>
              <a:gd name="connsiteX72" fmla="*/ 1945879 w 12584740"/>
              <a:gd name="connsiteY72" fmla="*/ 216206 h 4575313"/>
              <a:gd name="connsiteX73" fmla="*/ 1974418 w 12584740"/>
              <a:gd name="connsiteY73" fmla="*/ 208866 h 4575313"/>
              <a:gd name="connsiteX74" fmla="*/ 1976651 w 12584740"/>
              <a:gd name="connsiteY74" fmla="*/ 208757 h 4575313"/>
              <a:gd name="connsiteX75" fmla="*/ 2881775 w 12584740"/>
              <a:gd name="connsiteY75" fmla="*/ 233197 h 4575313"/>
              <a:gd name="connsiteX0" fmla="*/ 2881775 w 12584740"/>
              <a:gd name="connsiteY0" fmla="*/ 233197 h 4575313"/>
              <a:gd name="connsiteX1" fmla="*/ 8923122 w 12584740"/>
              <a:gd name="connsiteY1" fmla="*/ 225065 h 4575313"/>
              <a:gd name="connsiteX2" fmla="*/ 10535176 w 12584740"/>
              <a:gd name="connsiteY2" fmla="*/ 118040 h 4575313"/>
              <a:gd name="connsiteX3" fmla="*/ 10552865 w 12584740"/>
              <a:gd name="connsiteY3" fmla="*/ 112274 h 4575313"/>
              <a:gd name="connsiteX4" fmla="*/ 10704478 w 12584740"/>
              <a:gd name="connsiteY4" fmla="*/ 95591 h 4575313"/>
              <a:gd name="connsiteX5" fmla="*/ 10856419 w 12584740"/>
              <a:gd name="connsiteY5" fmla="*/ 75098 h 4575313"/>
              <a:gd name="connsiteX6" fmla="*/ 10946891 w 12584740"/>
              <a:gd name="connsiteY6" fmla="*/ 41601 h 4575313"/>
              <a:gd name="connsiteX7" fmla="*/ 11071737 w 12584740"/>
              <a:gd name="connsiteY7" fmla="*/ 27061 h 4575313"/>
              <a:gd name="connsiteX8" fmla="*/ 11092700 w 12584740"/>
              <a:gd name="connsiteY8" fmla="*/ 21499 h 4575313"/>
              <a:gd name="connsiteX9" fmla="*/ 11121627 w 12584740"/>
              <a:gd name="connsiteY9" fmla="*/ 23693 h 4575313"/>
              <a:gd name="connsiteX10" fmla="*/ 11237564 w 12584740"/>
              <a:gd name="connsiteY10" fmla="*/ 33473 h 4575313"/>
              <a:gd name="connsiteX11" fmla="*/ 11328738 w 12584740"/>
              <a:gd name="connsiteY11" fmla="*/ 50022 h 4575313"/>
              <a:gd name="connsiteX12" fmla="*/ 11442587 w 12584740"/>
              <a:gd name="connsiteY12" fmla="*/ 33522 h 4575313"/>
              <a:gd name="connsiteX13" fmla="*/ 11511928 w 12584740"/>
              <a:gd name="connsiteY13" fmla="*/ 35867 h 4575313"/>
              <a:gd name="connsiteX14" fmla="*/ 11625388 w 12584740"/>
              <a:gd name="connsiteY14" fmla="*/ 58635 h 4575313"/>
              <a:gd name="connsiteX15" fmla="*/ 11775146 w 12584740"/>
              <a:gd name="connsiteY15" fmla="*/ 46765 h 4575313"/>
              <a:gd name="connsiteX16" fmla="*/ 11806024 w 12584740"/>
              <a:gd name="connsiteY16" fmla="*/ 19242 h 4575313"/>
              <a:gd name="connsiteX17" fmla="*/ 11847451 w 12584740"/>
              <a:gd name="connsiteY17" fmla="*/ 1939 h 4575313"/>
              <a:gd name="connsiteX18" fmla="*/ 11865034 w 12584740"/>
              <a:gd name="connsiteY18" fmla="*/ 38939 h 4575313"/>
              <a:gd name="connsiteX19" fmla="*/ 11994565 w 12584740"/>
              <a:gd name="connsiteY19" fmla="*/ 63328 h 4575313"/>
              <a:gd name="connsiteX20" fmla="*/ 12059283 w 12584740"/>
              <a:gd name="connsiteY20" fmla="*/ 71265 h 4575313"/>
              <a:gd name="connsiteX21" fmla="*/ 12160147 w 12584740"/>
              <a:gd name="connsiteY21" fmla="*/ 75027 h 4575313"/>
              <a:gd name="connsiteX22" fmla="*/ 12190854 w 12584740"/>
              <a:gd name="connsiteY22" fmla="*/ 77689 h 4575313"/>
              <a:gd name="connsiteX23" fmla="*/ 12215705 w 12584740"/>
              <a:gd name="connsiteY23" fmla="*/ 79117 h 4575313"/>
              <a:gd name="connsiteX24" fmla="*/ 12584740 w 12584740"/>
              <a:gd name="connsiteY24" fmla="*/ 3094030 h 4575313"/>
              <a:gd name="connsiteX25" fmla="*/ 483060 w 12584740"/>
              <a:gd name="connsiteY25" fmla="*/ 4575313 h 4575313"/>
              <a:gd name="connsiteX26" fmla="*/ 296084 w 12584740"/>
              <a:gd name="connsiteY26" fmla="*/ 3047774 h 4575313"/>
              <a:gd name="connsiteX27" fmla="*/ 0 w 12584740"/>
              <a:gd name="connsiteY27" fmla="*/ 628841 h 4575313"/>
              <a:gd name="connsiteX28" fmla="*/ 7836 w 12584740"/>
              <a:gd name="connsiteY28" fmla="*/ 631521 h 4575313"/>
              <a:gd name="connsiteX29" fmla="*/ 59804 w 12584740"/>
              <a:gd name="connsiteY29" fmla="*/ 651795 h 4575313"/>
              <a:gd name="connsiteX30" fmla="*/ 189088 w 12584740"/>
              <a:gd name="connsiteY30" fmla="*/ 654369 h 4575313"/>
              <a:gd name="connsiteX31" fmla="*/ 238402 w 12584740"/>
              <a:gd name="connsiteY31" fmla="*/ 636963 h 4575313"/>
              <a:gd name="connsiteX32" fmla="*/ 332970 w 12584740"/>
              <a:gd name="connsiteY32" fmla="*/ 607012 h 4575313"/>
              <a:gd name="connsiteX33" fmla="*/ 407552 w 12584740"/>
              <a:gd name="connsiteY33" fmla="*/ 547943 h 4575313"/>
              <a:gd name="connsiteX34" fmla="*/ 497934 w 12584740"/>
              <a:gd name="connsiteY34" fmla="*/ 502354 h 4575313"/>
              <a:gd name="connsiteX35" fmla="*/ 510273 w 12584740"/>
              <a:gd name="connsiteY35" fmla="*/ 504172 h 4575313"/>
              <a:gd name="connsiteX36" fmla="*/ 561099 w 12584740"/>
              <a:gd name="connsiteY36" fmla="*/ 476357 h 4575313"/>
              <a:gd name="connsiteX37" fmla="*/ 705102 w 12584740"/>
              <a:gd name="connsiteY37" fmla="*/ 399826 h 4575313"/>
              <a:gd name="connsiteX38" fmla="*/ 800404 w 12584740"/>
              <a:gd name="connsiteY38" fmla="*/ 289909 h 4575313"/>
              <a:gd name="connsiteX39" fmla="*/ 842353 w 12584740"/>
              <a:gd name="connsiteY39" fmla="*/ 276713 h 4575313"/>
              <a:gd name="connsiteX40" fmla="*/ 912247 w 12584740"/>
              <a:gd name="connsiteY40" fmla="*/ 254246 h 4575313"/>
              <a:gd name="connsiteX41" fmla="*/ 927247 w 12584740"/>
              <a:gd name="connsiteY41" fmla="*/ 258217 h 4575313"/>
              <a:gd name="connsiteX42" fmla="*/ 933425 w 12584740"/>
              <a:gd name="connsiteY42" fmla="*/ 256149 h 4575313"/>
              <a:gd name="connsiteX43" fmla="*/ 934108 w 12584740"/>
              <a:gd name="connsiteY43" fmla="*/ 256433 h 4575313"/>
              <a:gd name="connsiteX44" fmla="*/ 935368 w 12584740"/>
              <a:gd name="connsiteY44" fmla="*/ 255498 h 4575313"/>
              <a:gd name="connsiteX45" fmla="*/ 949059 w 12584740"/>
              <a:gd name="connsiteY45" fmla="*/ 250913 h 4575313"/>
              <a:gd name="connsiteX46" fmla="*/ 980035 w 12584740"/>
              <a:gd name="connsiteY46" fmla="*/ 251605 h 4575313"/>
              <a:gd name="connsiteX47" fmla="*/ 998443 w 12584740"/>
              <a:gd name="connsiteY47" fmla="*/ 248823 h 4575313"/>
              <a:gd name="connsiteX48" fmla="*/ 1015140 w 12584740"/>
              <a:gd name="connsiteY48" fmla="*/ 230963 h 4575313"/>
              <a:gd name="connsiteX49" fmla="*/ 1027653 w 12584740"/>
              <a:gd name="connsiteY49" fmla="*/ 228229 h 4575313"/>
              <a:gd name="connsiteX50" fmla="*/ 1029989 w 12584740"/>
              <a:gd name="connsiteY50" fmla="*/ 225769 h 4575313"/>
              <a:gd name="connsiteX51" fmla="*/ 1036851 w 12584740"/>
              <a:gd name="connsiteY51" fmla="*/ 220779 h 4575313"/>
              <a:gd name="connsiteX52" fmla="*/ 1029120 w 12584740"/>
              <a:gd name="connsiteY52" fmla="*/ 217196 h 4575313"/>
              <a:gd name="connsiteX53" fmla="*/ 1113256 w 12584740"/>
              <a:gd name="connsiteY53" fmla="*/ 192543 h 4575313"/>
              <a:gd name="connsiteX54" fmla="*/ 1184710 w 12584740"/>
              <a:gd name="connsiteY54" fmla="*/ 171552 h 4575313"/>
              <a:gd name="connsiteX55" fmla="*/ 1310965 w 12584740"/>
              <a:gd name="connsiteY55" fmla="*/ 185879 h 4575313"/>
              <a:gd name="connsiteX56" fmla="*/ 1430934 w 12584740"/>
              <a:gd name="connsiteY56" fmla="*/ 139104 h 4575313"/>
              <a:gd name="connsiteX57" fmla="*/ 1463118 w 12584740"/>
              <a:gd name="connsiteY57" fmla="*/ 138911 h 4575313"/>
              <a:gd name="connsiteX58" fmla="*/ 1493444 w 12584740"/>
              <a:gd name="connsiteY58" fmla="*/ 147416 h 4575313"/>
              <a:gd name="connsiteX59" fmla="*/ 1493168 w 12584740"/>
              <a:gd name="connsiteY59" fmla="*/ 150455 h 4575313"/>
              <a:gd name="connsiteX60" fmla="*/ 1497974 w 12584740"/>
              <a:gd name="connsiteY60" fmla="*/ 151841 h 4575313"/>
              <a:gd name="connsiteX61" fmla="*/ 1502355 w 12584740"/>
              <a:gd name="connsiteY61" fmla="*/ 149916 h 4575313"/>
              <a:gd name="connsiteX62" fmla="*/ 1508100 w 12584740"/>
              <a:gd name="connsiteY62" fmla="*/ 151526 h 4575313"/>
              <a:gd name="connsiteX63" fmla="*/ 1523822 w 12584740"/>
              <a:gd name="connsiteY63" fmla="*/ 155112 h 4575313"/>
              <a:gd name="connsiteX64" fmla="*/ 1528971 w 12584740"/>
              <a:gd name="connsiteY64" fmla="*/ 161299 h 4575313"/>
              <a:gd name="connsiteX65" fmla="*/ 1590631 w 12584740"/>
              <a:gd name="connsiteY65" fmla="*/ 173836 h 4575313"/>
              <a:gd name="connsiteX66" fmla="*/ 1609537 w 12584740"/>
              <a:gd name="connsiteY66" fmla="*/ 169616 h 4575313"/>
              <a:gd name="connsiteX67" fmla="*/ 1631335 w 12584740"/>
              <a:gd name="connsiteY67" fmla="*/ 179686 h 4575313"/>
              <a:gd name="connsiteX68" fmla="*/ 1693983 w 12584740"/>
              <a:gd name="connsiteY68" fmla="*/ 183202 h 4575313"/>
              <a:gd name="connsiteX69" fmla="*/ 1763575 w 12584740"/>
              <a:gd name="connsiteY69" fmla="*/ 194844 h 4575313"/>
              <a:gd name="connsiteX70" fmla="*/ 1812709 w 12584740"/>
              <a:gd name="connsiteY70" fmla="*/ 208037 h 4575313"/>
              <a:gd name="connsiteX71" fmla="*/ 1945879 w 12584740"/>
              <a:gd name="connsiteY71" fmla="*/ 216206 h 4575313"/>
              <a:gd name="connsiteX72" fmla="*/ 1974418 w 12584740"/>
              <a:gd name="connsiteY72" fmla="*/ 208866 h 4575313"/>
              <a:gd name="connsiteX73" fmla="*/ 1976651 w 12584740"/>
              <a:gd name="connsiteY73" fmla="*/ 208757 h 4575313"/>
              <a:gd name="connsiteX74" fmla="*/ 2881775 w 12584740"/>
              <a:gd name="connsiteY74" fmla="*/ 233197 h 4575313"/>
              <a:gd name="connsiteX0" fmla="*/ 2881775 w 12584740"/>
              <a:gd name="connsiteY0" fmla="*/ 233197 h 4575313"/>
              <a:gd name="connsiteX1" fmla="*/ 8923122 w 12584740"/>
              <a:gd name="connsiteY1" fmla="*/ 225065 h 4575313"/>
              <a:gd name="connsiteX2" fmla="*/ 10535176 w 12584740"/>
              <a:gd name="connsiteY2" fmla="*/ 118040 h 4575313"/>
              <a:gd name="connsiteX3" fmla="*/ 10552865 w 12584740"/>
              <a:gd name="connsiteY3" fmla="*/ 112274 h 4575313"/>
              <a:gd name="connsiteX4" fmla="*/ 10704478 w 12584740"/>
              <a:gd name="connsiteY4" fmla="*/ 95591 h 4575313"/>
              <a:gd name="connsiteX5" fmla="*/ 10856419 w 12584740"/>
              <a:gd name="connsiteY5" fmla="*/ 75098 h 4575313"/>
              <a:gd name="connsiteX6" fmla="*/ 10946891 w 12584740"/>
              <a:gd name="connsiteY6" fmla="*/ 41601 h 4575313"/>
              <a:gd name="connsiteX7" fmla="*/ 11071737 w 12584740"/>
              <a:gd name="connsiteY7" fmla="*/ 27061 h 4575313"/>
              <a:gd name="connsiteX8" fmla="*/ 11092700 w 12584740"/>
              <a:gd name="connsiteY8" fmla="*/ 21499 h 4575313"/>
              <a:gd name="connsiteX9" fmla="*/ 11121627 w 12584740"/>
              <a:gd name="connsiteY9" fmla="*/ 23693 h 4575313"/>
              <a:gd name="connsiteX10" fmla="*/ 11237564 w 12584740"/>
              <a:gd name="connsiteY10" fmla="*/ 33473 h 4575313"/>
              <a:gd name="connsiteX11" fmla="*/ 11328738 w 12584740"/>
              <a:gd name="connsiteY11" fmla="*/ 50022 h 4575313"/>
              <a:gd name="connsiteX12" fmla="*/ 11442587 w 12584740"/>
              <a:gd name="connsiteY12" fmla="*/ 33522 h 4575313"/>
              <a:gd name="connsiteX13" fmla="*/ 11511928 w 12584740"/>
              <a:gd name="connsiteY13" fmla="*/ 35867 h 4575313"/>
              <a:gd name="connsiteX14" fmla="*/ 11625388 w 12584740"/>
              <a:gd name="connsiteY14" fmla="*/ 58635 h 4575313"/>
              <a:gd name="connsiteX15" fmla="*/ 11775146 w 12584740"/>
              <a:gd name="connsiteY15" fmla="*/ 46765 h 4575313"/>
              <a:gd name="connsiteX16" fmla="*/ 11806024 w 12584740"/>
              <a:gd name="connsiteY16" fmla="*/ 19242 h 4575313"/>
              <a:gd name="connsiteX17" fmla="*/ 11847451 w 12584740"/>
              <a:gd name="connsiteY17" fmla="*/ 1939 h 4575313"/>
              <a:gd name="connsiteX18" fmla="*/ 11865034 w 12584740"/>
              <a:gd name="connsiteY18" fmla="*/ 38939 h 4575313"/>
              <a:gd name="connsiteX19" fmla="*/ 11994565 w 12584740"/>
              <a:gd name="connsiteY19" fmla="*/ 63328 h 4575313"/>
              <a:gd name="connsiteX20" fmla="*/ 12059283 w 12584740"/>
              <a:gd name="connsiteY20" fmla="*/ 71265 h 4575313"/>
              <a:gd name="connsiteX21" fmla="*/ 12160147 w 12584740"/>
              <a:gd name="connsiteY21" fmla="*/ 75027 h 4575313"/>
              <a:gd name="connsiteX22" fmla="*/ 12190854 w 12584740"/>
              <a:gd name="connsiteY22" fmla="*/ 77689 h 4575313"/>
              <a:gd name="connsiteX23" fmla="*/ 12215705 w 12584740"/>
              <a:gd name="connsiteY23" fmla="*/ 79117 h 4575313"/>
              <a:gd name="connsiteX24" fmla="*/ 12584740 w 12584740"/>
              <a:gd name="connsiteY24" fmla="*/ 3094030 h 4575313"/>
              <a:gd name="connsiteX25" fmla="*/ 483060 w 12584740"/>
              <a:gd name="connsiteY25" fmla="*/ 4575313 h 4575313"/>
              <a:gd name="connsiteX26" fmla="*/ 0 w 12584740"/>
              <a:gd name="connsiteY26" fmla="*/ 628841 h 4575313"/>
              <a:gd name="connsiteX27" fmla="*/ 7836 w 12584740"/>
              <a:gd name="connsiteY27" fmla="*/ 631521 h 4575313"/>
              <a:gd name="connsiteX28" fmla="*/ 59804 w 12584740"/>
              <a:gd name="connsiteY28" fmla="*/ 651795 h 4575313"/>
              <a:gd name="connsiteX29" fmla="*/ 189088 w 12584740"/>
              <a:gd name="connsiteY29" fmla="*/ 654369 h 4575313"/>
              <a:gd name="connsiteX30" fmla="*/ 238402 w 12584740"/>
              <a:gd name="connsiteY30" fmla="*/ 636963 h 4575313"/>
              <a:gd name="connsiteX31" fmla="*/ 332970 w 12584740"/>
              <a:gd name="connsiteY31" fmla="*/ 607012 h 4575313"/>
              <a:gd name="connsiteX32" fmla="*/ 407552 w 12584740"/>
              <a:gd name="connsiteY32" fmla="*/ 547943 h 4575313"/>
              <a:gd name="connsiteX33" fmla="*/ 497934 w 12584740"/>
              <a:gd name="connsiteY33" fmla="*/ 502354 h 4575313"/>
              <a:gd name="connsiteX34" fmla="*/ 510273 w 12584740"/>
              <a:gd name="connsiteY34" fmla="*/ 504172 h 4575313"/>
              <a:gd name="connsiteX35" fmla="*/ 561099 w 12584740"/>
              <a:gd name="connsiteY35" fmla="*/ 476357 h 4575313"/>
              <a:gd name="connsiteX36" fmla="*/ 705102 w 12584740"/>
              <a:gd name="connsiteY36" fmla="*/ 399826 h 4575313"/>
              <a:gd name="connsiteX37" fmla="*/ 800404 w 12584740"/>
              <a:gd name="connsiteY37" fmla="*/ 289909 h 4575313"/>
              <a:gd name="connsiteX38" fmla="*/ 842353 w 12584740"/>
              <a:gd name="connsiteY38" fmla="*/ 276713 h 4575313"/>
              <a:gd name="connsiteX39" fmla="*/ 912247 w 12584740"/>
              <a:gd name="connsiteY39" fmla="*/ 254246 h 4575313"/>
              <a:gd name="connsiteX40" fmla="*/ 927247 w 12584740"/>
              <a:gd name="connsiteY40" fmla="*/ 258217 h 4575313"/>
              <a:gd name="connsiteX41" fmla="*/ 933425 w 12584740"/>
              <a:gd name="connsiteY41" fmla="*/ 256149 h 4575313"/>
              <a:gd name="connsiteX42" fmla="*/ 934108 w 12584740"/>
              <a:gd name="connsiteY42" fmla="*/ 256433 h 4575313"/>
              <a:gd name="connsiteX43" fmla="*/ 935368 w 12584740"/>
              <a:gd name="connsiteY43" fmla="*/ 255498 h 4575313"/>
              <a:gd name="connsiteX44" fmla="*/ 949059 w 12584740"/>
              <a:gd name="connsiteY44" fmla="*/ 250913 h 4575313"/>
              <a:gd name="connsiteX45" fmla="*/ 980035 w 12584740"/>
              <a:gd name="connsiteY45" fmla="*/ 251605 h 4575313"/>
              <a:gd name="connsiteX46" fmla="*/ 998443 w 12584740"/>
              <a:gd name="connsiteY46" fmla="*/ 248823 h 4575313"/>
              <a:gd name="connsiteX47" fmla="*/ 1015140 w 12584740"/>
              <a:gd name="connsiteY47" fmla="*/ 230963 h 4575313"/>
              <a:gd name="connsiteX48" fmla="*/ 1027653 w 12584740"/>
              <a:gd name="connsiteY48" fmla="*/ 228229 h 4575313"/>
              <a:gd name="connsiteX49" fmla="*/ 1029989 w 12584740"/>
              <a:gd name="connsiteY49" fmla="*/ 225769 h 4575313"/>
              <a:gd name="connsiteX50" fmla="*/ 1036851 w 12584740"/>
              <a:gd name="connsiteY50" fmla="*/ 220779 h 4575313"/>
              <a:gd name="connsiteX51" fmla="*/ 1029120 w 12584740"/>
              <a:gd name="connsiteY51" fmla="*/ 217196 h 4575313"/>
              <a:gd name="connsiteX52" fmla="*/ 1113256 w 12584740"/>
              <a:gd name="connsiteY52" fmla="*/ 192543 h 4575313"/>
              <a:gd name="connsiteX53" fmla="*/ 1184710 w 12584740"/>
              <a:gd name="connsiteY53" fmla="*/ 171552 h 4575313"/>
              <a:gd name="connsiteX54" fmla="*/ 1310965 w 12584740"/>
              <a:gd name="connsiteY54" fmla="*/ 185879 h 4575313"/>
              <a:gd name="connsiteX55" fmla="*/ 1430934 w 12584740"/>
              <a:gd name="connsiteY55" fmla="*/ 139104 h 4575313"/>
              <a:gd name="connsiteX56" fmla="*/ 1463118 w 12584740"/>
              <a:gd name="connsiteY56" fmla="*/ 138911 h 4575313"/>
              <a:gd name="connsiteX57" fmla="*/ 1493444 w 12584740"/>
              <a:gd name="connsiteY57" fmla="*/ 147416 h 4575313"/>
              <a:gd name="connsiteX58" fmla="*/ 1493168 w 12584740"/>
              <a:gd name="connsiteY58" fmla="*/ 150455 h 4575313"/>
              <a:gd name="connsiteX59" fmla="*/ 1497974 w 12584740"/>
              <a:gd name="connsiteY59" fmla="*/ 151841 h 4575313"/>
              <a:gd name="connsiteX60" fmla="*/ 1502355 w 12584740"/>
              <a:gd name="connsiteY60" fmla="*/ 149916 h 4575313"/>
              <a:gd name="connsiteX61" fmla="*/ 1508100 w 12584740"/>
              <a:gd name="connsiteY61" fmla="*/ 151526 h 4575313"/>
              <a:gd name="connsiteX62" fmla="*/ 1523822 w 12584740"/>
              <a:gd name="connsiteY62" fmla="*/ 155112 h 4575313"/>
              <a:gd name="connsiteX63" fmla="*/ 1528971 w 12584740"/>
              <a:gd name="connsiteY63" fmla="*/ 161299 h 4575313"/>
              <a:gd name="connsiteX64" fmla="*/ 1590631 w 12584740"/>
              <a:gd name="connsiteY64" fmla="*/ 173836 h 4575313"/>
              <a:gd name="connsiteX65" fmla="*/ 1609537 w 12584740"/>
              <a:gd name="connsiteY65" fmla="*/ 169616 h 4575313"/>
              <a:gd name="connsiteX66" fmla="*/ 1631335 w 12584740"/>
              <a:gd name="connsiteY66" fmla="*/ 179686 h 4575313"/>
              <a:gd name="connsiteX67" fmla="*/ 1693983 w 12584740"/>
              <a:gd name="connsiteY67" fmla="*/ 183202 h 4575313"/>
              <a:gd name="connsiteX68" fmla="*/ 1763575 w 12584740"/>
              <a:gd name="connsiteY68" fmla="*/ 194844 h 4575313"/>
              <a:gd name="connsiteX69" fmla="*/ 1812709 w 12584740"/>
              <a:gd name="connsiteY69" fmla="*/ 208037 h 4575313"/>
              <a:gd name="connsiteX70" fmla="*/ 1945879 w 12584740"/>
              <a:gd name="connsiteY70" fmla="*/ 216206 h 4575313"/>
              <a:gd name="connsiteX71" fmla="*/ 1974418 w 12584740"/>
              <a:gd name="connsiteY71" fmla="*/ 208866 h 4575313"/>
              <a:gd name="connsiteX72" fmla="*/ 1976651 w 12584740"/>
              <a:gd name="connsiteY72" fmla="*/ 208757 h 4575313"/>
              <a:gd name="connsiteX73" fmla="*/ 2881775 w 12584740"/>
              <a:gd name="connsiteY73" fmla="*/ 233197 h 4575313"/>
              <a:gd name="connsiteX0" fmla="*/ 2881775 w 12584740"/>
              <a:gd name="connsiteY0" fmla="*/ 214043 h 4556159"/>
              <a:gd name="connsiteX1" fmla="*/ 8923122 w 12584740"/>
              <a:gd name="connsiteY1" fmla="*/ 205911 h 4556159"/>
              <a:gd name="connsiteX2" fmla="*/ 10535176 w 12584740"/>
              <a:gd name="connsiteY2" fmla="*/ 98886 h 4556159"/>
              <a:gd name="connsiteX3" fmla="*/ 10552865 w 12584740"/>
              <a:gd name="connsiteY3" fmla="*/ 93120 h 4556159"/>
              <a:gd name="connsiteX4" fmla="*/ 10704478 w 12584740"/>
              <a:gd name="connsiteY4" fmla="*/ 76437 h 4556159"/>
              <a:gd name="connsiteX5" fmla="*/ 10856419 w 12584740"/>
              <a:gd name="connsiteY5" fmla="*/ 55944 h 4556159"/>
              <a:gd name="connsiteX6" fmla="*/ 10946891 w 12584740"/>
              <a:gd name="connsiteY6" fmla="*/ 22447 h 4556159"/>
              <a:gd name="connsiteX7" fmla="*/ 11071737 w 12584740"/>
              <a:gd name="connsiteY7" fmla="*/ 7907 h 4556159"/>
              <a:gd name="connsiteX8" fmla="*/ 11092700 w 12584740"/>
              <a:gd name="connsiteY8" fmla="*/ 2345 h 4556159"/>
              <a:gd name="connsiteX9" fmla="*/ 11121627 w 12584740"/>
              <a:gd name="connsiteY9" fmla="*/ 4539 h 4556159"/>
              <a:gd name="connsiteX10" fmla="*/ 11237564 w 12584740"/>
              <a:gd name="connsiteY10" fmla="*/ 14319 h 4556159"/>
              <a:gd name="connsiteX11" fmla="*/ 11328738 w 12584740"/>
              <a:gd name="connsiteY11" fmla="*/ 30868 h 4556159"/>
              <a:gd name="connsiteX12" fmla="*/ 11442587 w 12584740"/>
              <a:gd name="connsiteY12" fmla="*/ 14368 h 4556159"/>
              <a:gd name="connsiteX13" fmla="*/ 11511928 w 12584740"/>
              <a:gd name="connsiteY13" fmla="*/ 16713 h 4556159"/>
              <a:gd name="connsiteX14" fmla="*/ 11625388 w 12584740"/>
              <a:gd name="connsiteY14" fmla="*/ 39481 h 4556159"/>
              <a:gd name="connsiteX15" fmla="*/ 11775146 w 12584740"/>
              <a:gd name="connsiteY15" fmla="*/ 27611 h 4556159"/>
              <a:gd name="connsiteX16" fmla="*/ 11806024 w 12584740"/>
              <a:gd name="connsiteY16" fmla="*/ 88 h 4556159"/>
              <a:gd name="connsiteX17" fmla="*/ 11865034 w 12584740"/>
              <a:gd name="connsiteY17" fmla="*/ 19785 h 4556159"/>
              <a:gd name="connsiteX18" fmla="*/ 11994565 w 12584740"/>
              <a:gd name="connsiteY18" fmla="*/ 44174 h 4556159"/>
              <a:gd name="connsiteX19" fmla="*/ 12059283 w 12584740"/>
              <a:gd name="connsiteY19" fmla="*/ 52111 h 4556159"/>
              <a:gd name="connsiteX20" fmla="*/ 12160147 w 12584740"/>
              <a:gd name="connsiteY20" fmla="*/ 55873 h 4556159"/>
              <a:gd name="connsiteX21" fmla="*/ 12190854 w 12584740"/>
              <a:gd name="connsiteY21" fmla="*/ 58535 h 4556159"/>
              <a:gd name="connsiteX22" fmla="*/ 12215705 w 12584740"/>
              <a:gd name="connsiteY22" fmla="*/ 59963 h 4556159"/>
              <a:gd name="connsiteX23" fmla="*/ 12584740 w 12584740"/>
              <a:gd name="connsiteY23" fmla="*/ 3074876 h 4556159"/>
              <a:gd name="connsiteX24" fmla="*/ 483060 w 12584740"/>
              <a:gd name="connsiteY24" fmla="*/ 4556159 h 4556159"/>
              <a:gd name="connsiteX25" fmla="*/ 0 w 12584740"/>
              <a:gd name="connsiteY25" fmla="*/ 609687 h 4556159"/>
              <a:gd name="connsiteX26" fmla="*/ 7836 w 12584740"/>
              <a:gd name="connsiteY26" fmla="*/ 612367 h 4556159"/>
              <a:gd name="connsiteX27" fmla="*/ 59804 w 12584740"/>
              <a:gd name="connsiteY27" fmla="*/ 632641 h 4556159"/>
              <a:gd name="connsiteX28" fmla="*/ 189088 w 12584740"/>
              <a:gd name="connsiteY28" fmla="*/ 635215 h 4556159"/>
              <a:gd name="connsiteX29" fmla="*/ 238402 w 12584740"/>
              <a:gd name="connsiteY29" fmla="*/ 617809 h 4556159"/>
              <a:gd name="connsiteX30" fmla="*/ 332970 w 12584740"/>
              <a:gd name="connsiteY30" fmla="*/ 587858 h 4556159"/>
              <a:gd name="connsiteX31" fmla="*/ 407552 w 12584740"/>
              <a:gd name="connsiteY31" fmla="*/ 528789 h 4556159"/>
              <a:gd name="connsiteX32" fmla="*/ 497934 w 12584740"/>
              <a:gd name="connsiteY32" fmla="*/ 483200 h 4556159"/>
              <a:gd name="connsiteX33" fmla="*/ 510273 w 12584740"/>
              <a:gd name="connsiteY33" fmla="*/ 485018 h 4556159"/>
              <a:gd name="connsiteX34" fmla="*/ 561099 w 12584740"/>
              <a:gd name="connsiteY34" fmla="*/ 457203 h 4556159"/>
              <a:gd name="connsiteX35" fmla="*/ 705102 w 12584740"/>
              <a:gd name="connsiteY35" fmla="*/ 380672 h 4556159"/>
              <a:gd name="connsiteX36" fmla="*/ 800404 w 12584740"/>
              <a:gd name="connsiteY36" fmla="*/ 270755 h 4556159"/>
              <a:gd name="connsiteX37" fmla="*/ 842353 w 12584740"/>
              <a:gd name="connsiteY37" fmla="*/ 257559 h 4556159"/>
              <a:gd name="connsiteX38" fmla="*/ 912247 w 12584740"/>
              <a:gd name="connsiteY38" fmla="*/ 235092 h 4556159"/>
              <a:gd name="connsiteX39" fmla="*/ 927247 w 12584740"/>
              <a:gd name="connsiteY39" fmla="*/ 239063 h 4556159"/>
              <a:gd name="connsiteX40" fmla="*/ 933425 w 12584740"/>
              <a:gd name="connsiteY40" fmla="*/ 236995 h 4556159"/>
              <a:gd name="connsiteX41" fmla="*/ 934108 w 12584740"/>
              <a:gd name="connsiteY41" fmla="*/ 237279 h 4556159"/>
              <a:gd name="connsiteX42" fmla="*/ 935368 w 12584740"/>
              <a:gd name="connsiteY42" fmla="*/ 236344 h 4556159"/>
              <a:gd name="connsiteX43" fmla="*/ 949059 w 12584740"/>
              <a:gd name="connsiteY43" fmla="*/ 231759 h 4556159"/>
              <a:gd name="connsiteX44" fmla="*/ 980035 w 12584740"/>
              <a:gd name="connsiteY44" fmla="*/ 232451 h 4556159"/>
              <a:gd name="connsiteX45" fmla="*/ 998443 w 12584740"/>
              <a:gd name="connsiteY45" fmla="*/ 229669 h 4556159"/>
              <a:gd name="connsiteX46" fmla="*/ 1015140 w 12584740"/>
              <a:gd name="connsiteY46" fmla="*/ 211809 h 4556159"/>
              <a:gd name="connsiteX47" fmla="*/ 1027653 w 12584740"/>
              <a:gd name="connsiteY47" fmla="*/ 209075 h 4556159"/>
              <a:gd name="connsiteX48" fmla="*/ 1029989 w 12584740"/>
              <a:gd name="connsiteY48" fmla="*/ 206615 h 4556159"/>
              <a:gd name="connsiteX49" fmla="*/ 1036851 w 12584740"/>
              <a:gd name="connsiteY49" fmla="*/ 201625 h 4556159"/>
              <a:gd name="connsiteX50" fmla="*/ 1029120 w 12584740"/>
              <a:gd name="connsiteY50" fmla="*/ 198042 h 4556159"/>
              <a:gd name="connsiteX51" fmla="*/ 1113256 w 12584740"/>
              <a:gd name="connsiteY51" fmla="*/ 173389 h 4556159"/>
              <a:gd name="connsiteX52" fmla="*/ 1184710 w 12584740"/>
              <a:gd name="connsiteY52" fmla="*/ 152398 h 4556159"/>
              <a:gd name="connsiteX53" fmla="*/ 1310965 w 12584740"/>
              <a:gd name="connsiteY53" fmla="*/ 166725 h 4556159"/>
              <a:gd name="connsiteX54" fmla="*/ 1430934 w 12584740"/>
              <a:gd name="connsiteY54" fmla="*/ 119950 h 4556159"/>
              <a:gd name="connsiteX55" fmla="*/ 1463118 w 12584740"/>
              <a:gd name="connsiteY55" fmla="*/ 119757 h 4556159"/>
              <a:gd name="connsiteX56" fmla="*/ 1493444 w 12584740"/>
              <a:gd name="connsiteY56" fmla="*/ 128262 h 4556159"/>
              <a:gd name="connsiteX57" fmla="*/ 1493168 w 12584740"/>
              <a:gd name="connsiteY57" fmla="*/ 131301 h 4556159"/>
              <a:gd name="connsiteX58" fmla="*/ 1497974 w 12584740"/>
              <a:gd name="connsiteY58" fmla="*/ 132687 h 4556159"/>
              <a:gd name="connsiteX59" fmla="*/ 1502355 w 12584740"/>
              <a:gd name="connsiteY59" fmla="*/ 130762 h 4556159"/>
              <a:gd name="connsiteX60" fmla="*/ 1508100 w 12584740"/>
              <a:gd name="connsiteY60" fmla="*/ 132372 h 4556159"/>
              <a:gd name="connsiteX61" fmla="*/ 1523822 w 12584740"/>
              <a:gd name="connsiteY61" fmla="*/ 135958 h 4556159"/>
              <a:gd name="connsiteX62" fmla="*/ 1528971 w 12584740"/>
              <a:gd name="connsiteY62" fmla="*/ 142145 h 4556159"/>
              <a:gd name="connsiteX63" fmla="*/ 1590631 w 12584740"/>
              <a:gd name="connsiteY63" fmla="*/ 154682 h 4556159"/>
              <a:gd name="connsiteX64" fmla="*/ 1609537 w 12584740"/>
              <a:gd name="connsiteY64" fmla="*/ 150462 h 4556159"/>
              <a:gd name="connsiteX65" fmla="*/ 1631335 w 12584740"/>
              <a:gd name="connsiteY65" fmla="*/ 160532 h 4556159"/>
              <a:gd name="connsiteX66" fmla="*/ 1693983 w 12584740"/>
              <a:gd name="connsiteY66" fmla="*/ 164048 h 4556159"/>
              <a:gd name="connsiteX67" fmla="*/ 1763575 w 12584740"/>
              <a:gd name="connsiteY67" fmla="*/ 175690 h 4556159"/>
              <a:gd name="connsiteX68" fmla="*/ 1812709 w 12584740"/>
              <a:gd name="connsiteY68" fmla="*/ 188883 h 4556159"/>
              <a:gd name="connsiteX69" fmla="*/ 1945879 w 12584740"/>
              <a:gd name="connsiteY69" fmla="*/ 197052 h 4556159"/>
              <a:gd name="connsiteX70" fmla="*/ 1974418 w 12584740"/>
              <a:gd name="connsiteY70" fmla="*/ 189712 h 4556159"/>
              <a:gd name="connsiteX71" fmla="*/ 1976651 w 12584740"/>
              <a:gd name="connsiteY71" fmla="*/ 189603 h 4556159"/>
              <a:gd name="connsiteX72" fmla="*/ 2881775 w 12584740"/>
              <a:gd name="connsiteY72" fmla="*/ 214043 h 4556159"/>
              <a:gd name="connsiteX0" fmla="*/ 2881775 w 12584740"/>
              <a:gd name="connsiteY0" fmla="*/ 214043 h 4556159"/>
              <a:gd name="connsiteX1" fmla="*/ 8923122 w 12584740"/>
              <a:gd name="connsiteY1" fmla="*/ 205911 h 4556159"/>
              <a:gd name="connsiteX2" fmla="*/ 10535176 w 12584740"/>
              <a:gd name="connsiteY2" fmla="*/ 98886 h 4556159"/>
              <a:gd name="connsiteX3" fmla="*/ 10552865 w 12584740"/>
              <a:gd name="connsiteY3" fmla="*/ 93120 h 4556159"/>
              <a:gd name="connsiteX4" fmla="*/ 10704478 w 12584740"/>
              <a:gd name="connsiteY4" fmla="*/ 76437 h 4556159"/>
              <a:gd name="connsiteX5" fmla="*/ 10856419 w 12584740"/>
              <a:gd name="connsiteY5" fmla="*/ 55944 h 4556159"/>
              <a:gd name="connsiteX6" fmla="*/ 10946891 w 12584740"/>
              <a:gd name="connsiteY6" fmla="*/ 22447 h 4556159"/>
              <a:gd name="connsiteX7" fmla="*/ 11071737 w 12584740"/>
              <a:gd name="connsiteY7" fmla="*/ 7907 h 4556159"/>
              <a:gd name="connsiteX8" fmla="*/ 11092700 w 12584740"/>
              <a:gd name="connsiteY8" fmla="*/ 2345 h 4556159"/>
              <a:gd name="connsiteX9" fmla="*/ 11121627 w 12584740"/>
              <a:gd name="connsiteY9" fmla="*/ 4539 h 4556159"/>
              <a:gd name="connsiteX10" fmla="*/ 11237564 w 12584740"/>
              <a:gd name="connsiteY10" fmla="*/ 14319 h 4556159"/>
              <a:gd name="connsiteX11" fmla="*/ 11328738 w 12584740"/>
              <a:gd name="connsiteY11" fmla="*/ 30868 h 4556159"/>
              <a:gd name="connsiteX12" fmla="*/ 11442587 w 12584740"/>
              <a:gd name="connsiteY12" fmla="*/ 14368 h 4556159"/>
              <a:gd name="connsiteX13" fmla="*/ 11511928 w 12584740"/>
              <a:gd name="connsiteY13" fmla="*/ 16713 h 4556159"/>
              <a:gd name="connsiteX14" fmla="*/ 11625388 w 12584740"/>
              <a:gd name="connsiteY14" fmla="*/ 39481 h 4556159"/>
              <a:gd name="connsiteX15" fmla="*/ 11775146 w 12584740"/>
              <a:gd name="connsiteY15" fmla="*/ 27611 h 4556159"/>
              <a:gd name="connsiteX16" fmla="*/ 11806024 w 12584740"/>
              <a:gd name="connsiteY16" fmla="*/ 88 h 4556159"/>
              <a:gd name="connsiteX17" fmla="*/ 11865034 w 12584740"/>
              <a:gd name="connsiteY17" fmla="*/ 19785 h 4556159"/>
              <a:gd name="connsiteX18" fmla="*/ 11994565 w 12584740"/>
              <a:gd name="connsiteY18" fmla="*/ 44174 h 4556159"/>
              <a:gd name="connsiteX19" fmla="*/ 12059283 w 12584740"/>
              <a:gd name="connsiteY19" fmla="*/ 52111 h 4556159"/>
              <a:gd name="connsiteX20" fmla="*/ 12160147 w 12584740"/>
              <a:gd name="connsiteY20" fmla="*/ 55873 h 4556159"/>
              <a:gd name="connsiteX21" fmla="*/ 12190854 w 12584740"/>
              <a:gd name="connsiteY21" fmla="*/ 58535 h 4556159"/>
              <a:gd name="connsiteX22" fmla="*/ 12215705 w 12584740"/>
              <a:gd name="connsiteY22" fmla="*/ 59963 h 4556159"/>
              <a:gd name="connsiteX23" fmla="*/ 12584740 w 12584740"/>
              <a:gd name="connsiteY23" fmla="*/ 3074876 h 4556159"/>
              <a:gd name="connsiteX24" fmla="*/ 483060 w 12584740"/>
              <a:gd name="connsiteY24" fmla="*/ 4556159 h 4556159"/>
              <a:gd name="connsiteX25" fmla="*/ 0 w 12584740"/>
              <a:gd name="connsiteY25" fmla="*/ 609687 h 4556159"/>
              <a:gd name="connsiteX26" fmla="*/ 7836 w 12584740"/>
              <a:gd name="connsiteY26" fmla="*/ 612367 h 4556159"/>
              <a:gd name="connsiteX27" fmla="*/ 59804 w 12584740"/>
              <a:gd name="connsiteY27" fmla="*/ 632641 h 4556159"/>
              <a:gd name="connsiteX28" fmla="*/ 189088 w 12584740"/>
              <a:gd name="connsiteY28" fmla="*/ 635215 h 4556159"/>
              <a:gd name="connsiteX29" fmla="*/ 238402 w 12584740"/>
              <a:gd name="connsiteY29" fmla="*/ 617809 h 4556159"/>
              <a:gd name="connsiteX30" fmla="*/ 332970 w 12584740"/>
              <a:gd name="connsiteY30" fmla="*/ 587858 h 4556159"/>
              <a:gd name="connsiteX31" fmla="*/ 407552 w 12584740"/>
              <a:gd name="connsiteY31" fmla="*/ 528789 h 4556159"/>
              <a:gd name="connsiteX32" fmla="*/ 497934 w 12584740"/>
              <a:gd name="connsiteY32" fmla="*/ 483200 h 4556159"/>
              <a:gd name="connsiteX33" fmla="*/ 510273 w 12584740"/>
              <a:gd name="connsiteY33" fmla="*/ 485018 h 4556159"/>
              <a:gd name="connsiteX34" fmla="*/ 561099 w 12584740"/>
              <a:gd name="connsiteY34" fmla="*/ 457203 h 4556159"/>
              <a:gd name="connsiteX35" fmla="*/ 705102 w 12584740"/>
              <a:gd name="connsiteY35" fmla="*/ 380672 h 4556159"/>
              <a:gd name="connsiteX36" fmla="*/ 800404 w 12584740"/>
              <a:gd name="connsiteY36" fmla="*/ 270755 h 4556159"/>
              <a:gd name="connsiteX37" fmla="*/ 842353 w 12584740"/>
              <a:gd name="connsiteY37" fmla="*/ 257559 h 4556159"/>
              <a:gd name="connsiteX38" fmla="*/ 912247 w 12584740"/>
              <a:gd name="connsiteY38" fmla="*/ 235092 h 4556159"/>
              <a:gd name="connsiteX39" fmla="*/ 927247 w 12584740"/>
              <a:gd name="connsiteY39" fmla="*/ 239063 h 4556159"/>
              <a:gd name="connsiteX40" fmla="*/ 933425 w 12584740"/>
              <a:gd name="connsiteY40" fmla="*/ 236995 h 4556159"/>
              <a:gd name="connsiteX41" fmla="*/ 934108 w 12584740"/>
              <a:gd name="connsiteY41" fmla="*/ 237279 h 4556159"/>
              <a:gd name="connsiteX42" fmla="*/ 935368 w 12584740"/>
              <a:gd name="connsiteY42" fmla="*/ 236344 h 4556159"/>
              <a:gd name="connsiteX43" fmla="*/ 949059 w 12584740"/>
              <a:gd name="connsiteY43" fmla="*/ 231759 h 4556159"/>
              <a:gd name="connsiteX44" fmla="*/ 980035 w 12584740"/>
              <a:gd name="connsiteY44" fmla="*/ 232451 h 4556159"/>
              <a:gd name="connsiteX45" fmla="*/ 998443 w 12584740"/>
              <a:gd name="connsiteY45" fmla="*/ 229669 h 4556159"/>
              <a:gd name="connsiteX46" fmla="*/ 1015140 w 12584740"/>
              <a:gd name="connsiteY46" fmla="*/ 211809 h 4556159"/>
              <a:gd name="connsiteX47" fmla="*/ 1027653 w 12584740"/>
              <a:gd name="connsiteY47" fmla="*/ 209075 h 4556159"/>
              <a:gd name="connsiteX48" fmla="*/ 1029989 w 12584740"/>
              <a:gd name="connsiteY48" fmla="*/ 206615 h 4556159"/>
              <a:gd name="connsiteX49" fmla="*/ 1036851 w 12584740"/>
              <a:gd name="connsiteY49" fmla="*/ 201625 h 4556159"/>
              <a:gd name="connsiteX50" fmla="*/ 1029120 w 12584740"/>
              <a:gd name="connsiteY50" fmla="*/ 198042 h 4556159"/>
              <a:gd name="connsiteX51" fmla="*/ 1113256 w 12584740"/>
              <a:gd name="connsiteY51" fmla="*/ 173389 h 4556159"/>
              <a:gd name="connsiteX52" fmla="*/ 1184710 w 12584740"/>
              <a:gd name="connsiteY52" fmla="*/ 152398 h 4556159"/>
              <a:gd name="connsiteX53" fmla="*/ 1310965 w 12584740"/>
              <a:gd name="connsiteY53" fmla="*/ 166725 h 4556159"/>
              <a:gd name="connsiteX54" fmla="*/ 1430934 w 12584740"/>
              <a:gd name="connsiteY54" fmla="*/ 119950 h 4556159"/>
              <a:gd name="connsiteX55" fmla="*/ 1463118 w 12584740"/>
              <a:gd name="connsiteY55" fmla="*/ 119757 h 4556159"/>
              <a:gd name="connsiteX56" fmla="*/ 1493444 w 12584740"/>
              <a:gd name="connsiteY56" fmla="*/ 128262 h 4556159"/>
              <a:gd name="connsiteX57" fmla="*/ 1493168 w 12584740"/>
              <a:gd name="connsiteY57" fmla="*/ 131301 h 4556159"/>
              <a:gd name="connsiteX58" fmla="*/ 1497974 w 12584740"/>
              <a:gd name="connsiteY58" fmla="*/ 132687 h 4556159"/>
              <a:gd name="connsiteX59" fmla="*/ 1502355 w 12584740"/>
              <a:gd name="connsiteY59" fmla="*/ 130762 h 4556159"/>
              <a:gd name="connsiteX60" fmla="*/ 1508100 w 12584740"/>
              <a:gd name="connsiteY60" fmla="*/ 132372 h 4556159"/>
              <a:gd name="connsiteX61" fmla="*/ 1523822 w 12584740"/>
              <a:gd name="connsiteY61" fmla="*/ 135958 h 4556159"/>
              <a:gd name="connsiteX62" fmla="*/ 1528971 w 12584740"/>
              <a:gd name="connsiteY62" fmla="*/ 142145 h 4556159"/>
              <a:gd name="connsiteX63" fmla="*/ 1590631 w 12584740"/>
              <a:gd name="connsiteY63" fmla="*/ 154682 h 4556159"/>
              <a:gd name="connsiteX64" fmla="*/ 1609537 w 12584740"/>
              <a:gd name="connsiteY64" fmla="*/ 150462 h 4556159"/>
              <a:gd name="connsiteX65" fmla="*/ 1631335 w 12584740"/>
              <a:gd name="connsiteY65" fmla="*/ 160532 h 4556159"/>
              <a:gd name="connsiteX66" fmla="*/ 1693983 w 12584740"/>
              <a:gd name="connsiteY66" fmla="*/ 164048 h 4556159"/>
              <a:gd name="connsiteX67" fmla="*/ 1763575 w 12584740"/>
              <a:gd name="connsiteY67" fmla="*/ 175690 h 4556159"/>
              <a:gd name="connsiteX68" fmla="*/ 1812709 w 12584740"/>
              <a:gd name="connsiteY68" fmla="*/ 188883 h 4556159"/>
              <a:gd name="connsiteX69" fmla="*/ 1945879 w 12584740"/>
              <a:gd name="connsiteY69" fmla="*/ 197052 h 4556159"/>
              <a:gd name="connsiteX70" fmla="*/ 1974418 w 12584740"/>
              <a:gd name="connsiteY70" fmla="*/ 189712 h 4556159"/>
              <a:gd name="connsiteX71" fmla="*/ 2235555 w 12584740"/>
              <a:gd name="connsiteY71" fmla="*/ 226659 h 4556159"/>
              <a:gd name="connsiteX72" fmla="*/ 2881775 w 12584740"/>
              <a:gd name="connsiteY72" fmla="*/ 214043 h 455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584740" h="4556159">
                <a:moveTo>
                  <a:pt x="2881775" y="214043"/>
                </a:moveTo>
                <a:lnTo>
                  <a:pt x="8923122" y="205911"/>
                </a:lnTo>
                <a:cubicBezTo>
                  <a:pt x="8923122" y="236009"/>
                  <a:pt x="10535176" y="68788"/>
                  <a:pt x="10535176" y="98886"/>
                </a:cubicBezTo>
                <a:lnTo>
                  <a:pt x="10552865" y="93120"/>
                </a:lnTo>
                <a:cubicBezTo>
                  <a:pt x="10602509" y="95039"/>
                  <a:pt x="10648374" y="81962"/>
                  <a:pt x="10704478" y="76437"/>
                </a:cubicBezTo>
                <a:cubicBezTo>
                  <a:pt x="10764532" y="85901"/>
                  <a:pt x="10796465" y="61749"/>
                  <a:pt x="10856419" y="55944"/>
                </a:cubicBezTo>
                <a:cubicBezTo>
                  <a:pt x="10914661" y="77716"/>
                  <a:pt x="10896627" y="22130"/>
                  <a:pt x="10946891" y="22447"/>
                </a:cubicBezTo>
                <a:cubicBezTo>
                  <a:pt x="11028004" y="41524"/>
                  <a:pt x="10945561" y="3905"/>
                  <a:pt x="11071737" y="7907"/>
                </a:cubicBezTo>
                <a:cubicBezTo>
                  <a:pt x="11078763" y="11268"/>
                  <a:pt x="11094187" y="7177"/>
                  <a:pt x="11092700" y="2345"/>
                </a:cubicBezTo>
                <a:cubicBezTo>
                  <a:pt x="11100672" y="3621"/>
                  <a:pt x="11119582" y="12415"/>
                  <a:pt x="11121627" y="4539"/>
                </a:cubicBezTo>
                <a:cubicBezTo>
                  <a:pt x="11161872" y="2410"/>
                  <a:pt x="11201801" y="5778"/>
                  <a:pt x="11237564" y="14319"/>
                </a:cubicBezTo>
                <a:cubicBezTo>
                  <a:pt x="11315265" y="-1427"/>
                  <a:pt x="11272628" y="36301"/>
                  <a:pt x="11328738" y="30868"/>
                </a:cubicBezTo>
                <a:cubicBezTo>
                  <a:pt x="11373885" y="14123"/>
                  <a:pt x="11390505" y="26175"/>
                  <a:pt x="11442587" y="14368"/>
                </a:cubicBezTo>
                <a:cubicBezTo>
                  <a:pt x="11460405" y="39138"/>
                  <a:pt x="11491560" y="10212"/>
                  <a:pt x="11511928" y="16713"/>
                </a:cubicBezTo>
                <a:cubicBezTo>
                  <a:pt x="11544050" y="-13836"/>
                  <a:pt x="11591566" y="41138"/>
                  <a:pt x="11625388" y="39481"/>
                </a:cubicBezTo>
                <a:cubicBezTo>
                  <a:pt x="11682275" y="32159"/>
                  <a:pt x="11743456" y="-367"/>
                  <a:pt x="11775146" y="27611"/>
                </a:cubicBezTo>
                <a:cubicBezTo>
                  <a:pt x="11779070" y="15386"/>
                  <a:pt x="11773473" y="-818"/>
                  <a:pt x="11806024" y="88"/>
                </a:cubicBezTo>
                <a:cubicBezTo>
                  <a:pt x="11821005" y="-1216"/>
                  <a:pt x="11833611" y="12437"/>
                  <a:pt x="11865034" y="19785"/>
                </a:cubicBezTo>
                <a:cubicBezTo>
                  <a:pt x="11905979" y="29998"/>
                  <a:pt x="11998366" y="9552"/>
                  <a:pt x="11994565" y="44174"/>
                </a:cubicBezTo>
                <a:cubicBezTo>
                  <a:pt x="12007200" y="63922"/>
                  <a:pt x="12058131" y="30230"/>
                  <a:pt x="12059283" y="52111"/>
                </a:cubicBezTo>
                <a:cubicBezTo>
                  <a:pt x="12081498" y="36953"/>
                  <a:pt x="12122851" y="58256"/>
                  <a:pt x="12160147" y="55873"/>
                </a:cubicBezTo>
                <a:cubicBezTo>
                  <a:pt x="12167674" y="65410"/>
                  <a:pt x="12176238" y="64529"/>
                  <a:pt x="12190854" y="58535"/>
                </a:cubicBezTo>
                <a:lnTo>
                  <a:pt x="12215705" y="59963"/>
                </a:lnTo>
                <a:lnTo>
                  <a:pt x="12584740" y="3074876"/>
                </a:lnTo>
                <a:lnTo>
                  <a:pt x="483060" y="4556159"/>
                </a:lnTo>
                <a:lnTo>
                  <a:pt x="0" y="609687"/>
                </a:lnTo>
                <a:lnTo>
                  <a:pt x="7836" y="612367"/>
                </a:lnTo>
                <a:cubicBezTo>
                  <a:pt x="25349" y="620104"/>
                  <a:pt x="41483" y="627786"/>
                  <a:pt x="59804" y="632641"/>
                </a:cubicBezTo>
                <a:cubicBezTo>
                  <a:pt x="75146" y="654421"/>
                  <a:pt x="167365" y="632597"/>
                  <a:pt x="189088" y="635215"/>
                </a:cubicBezTo>
                <a:cubicBezTo>
                  <a:pt x="217440" y="623749"/>
                  <a:pt x="208344" y="626448"/>
                  <a:pt x="238402" y="617809"/>
                </a:cubicBezTo>
                <a:cubicBezTo>
                  <a:pt x="247394" y="590135"/>
                  <a:pt x="303125" y="595692"/>
                  <a:pt x="332970" y="587858"/>
                </a:cubicBezTo>
                <a:cubicBezTo>
                  <a:pt x="336621" y="563687"/>
                  <a:pt x="356128" y="555392"/>
                  <a:pt x="407552" y="528789"/>
                </a:cubicBezTo>
                <a:cubicBezTo>
                  <a:pt x="410625" y="501558"/>
                  <a:pt x="481949" y="526749"/>
                  <a:pt x="497934" y="483200"/>
                </a:cubicBezTo>
                <a:cubicBezTo>
                  <a:pt x="501858" y="484200"/>
                  <a:pt x="506013" y="484811"/>
                  <a:pt x="510273" y="485018"/>
                </a:cubicBezTo>
                <a:cubicBezTo>
                  <a:pt x="535011" y="486222"/>
                  <a:pt x="557770" y="473768"/>
                  <a:pt x="561099" y="457203"/>
                </a:cubicBezTo>
                <a:cubicBezTo>
                  <a:pt x="592709" y="393031"/>
                  <a:pt x="657171" y="417531"/>
                  <a:pt x="705102" y="380672"/>
                </a:cubicBezTo>
                <a:cubicBezTo>
                  <a:pt x="762904" y="342107"/>
                  <a:pt x="753762" y="341220"/>
                  <a:pt x="800404" y="270755"/>
                </a:cubicBezTo>
                <a:cubicBezTo>
                  <a:pt x="821510" y="277286"/>
                  <a:pt x="831930" y="272279"/>
                  <a:pt x="842353" y="257559"/>
                </a:cubicBezTo>
                <a:cubicBezTo>
                  <a:pt x="871396" y="239661"/>
                  <a:pt x="901151" y="269258"/>
                  <a:pt x="912247" y="235092"/>
                </a:cubicBezTo>
                <a:cubicBezTo>
                  <a:pt x="915193" y="239660"/>
                  <a:pt x="920652" y="240302"/>
                  <a:pt x="927247" y="239063"/>
                </a:cubicBezTo>
                <a:lnTo>
                  <a:pt x="933425" y="236995"/>
                </a:lnTo>
                <a:lnTo>
                  <a:pt x="934108" y="237279"/>
                </a:lnTo>
                <a:lnTo>
                  <a:pt x="935368" y="236344"/>
                </a:lnTo>
                <a:lnTo>
                  <a:pt x="949059" y="231759"/>
                </a:lnTo>
                <a:cubicBezTo>
                  <a:pt x="964033" y="225857"/>
                  <a:pt x="978036" y="220629"/>
                  <a:pt x="980035" y="232451"/>
                </a:cubicBezTo>
                <a:cubicBezTo>
                  <a:pt x="988861" y="233151"/>
                  <a:pt x="994474" y="231910"/>
                  <a:pt x="998443" y="229669"/>
                </a:cubicBezTo>
                <a:cubicBezTo>
                  <a:pt x="1006381" y="225191"/>
                  <a:pt x="1007750" y="216720"/>
                  <a:pt x="1015140" y="211809"/>
                </a:cubicBezTo>
                <a:lnTo>
                  <a:pt x="1027653" y="209075"/>
                </a:lnTo>
                <a:lnTo>
                  <a:pt x="1029989" y="206615"/>
                </a:lnTo>
                <a:lnTo>
                  <a:pt x="1036851" y="201625"/>
                </a:lnTo>
                <a:lnTo>
                  <a:pt x="1029120" y="198042"/>
                </a:lnTo>
                <a:cubicBezTo>
                  <a:pt x="1021104" y="195096"/>
                  <a:pt x="1101729" y="180798"/>
                  <a:pt x="1113256" y="173389"/>
                </a:cubicBezTo>
                <a:lnTo>
                  <a:pt x="1184710" y="152398"/>
                </a:lnTo>
                <a:lnTo>
                  <a:pt x="1310965" y="166725"/>
                </a:lnTo>
                <a:cubicBezTo>
                  <a:pt x="1336372" y="131696"/>
                  <a:pt x="1403197" y="140119"/>
                  <a:pt x="1430934" y="119950"/>
                </a:cubicBezTo>
                <a:lnTo>
                  <a:pt x="1463118" y="119757"/>
                </a:lnTo>
                <a:lnTo>
                  <a:pt x="1493444" y="128262"/>
                </a:lnTo>
                <a:lnTo>
                  <a:pt x="1493168" y="131301"/>
                </a:lnTo>
                <a:cubicBezTo>
                  <a:pt x="1493827" y="133297"/>
                  <a:pt x="1495475" y="133471"/>
                  <a:pt x="1497974" y="132687"/>
                </a:cubicBezTo>
                <a:lnTo>
                  <a:pt x="1502355" y="130762"/>
                </a:lnTo>
                <a:lnTo>
                  <a:pt x="1508100" y="132372"/>
                </a:lnTo>
                <a:lnTo>
                  <a:pt x="1523822" y="135958"/>
                </a:lnTo>
                <a:lnTo>
                  <a:pt x="1528971" y="142145"/>
                </a:lnTo>
                <a:cubicBezTo>
                  <a:pt x="1544182" y="151821"/>
                  <a:pt x="1579536" y="139768"/>
                  <a:pt x="1590631" y="154682"/>
                </a:cubicBezTo>
                <a:lnTo>
                  <a:pt x="1609537" y="150462"/>
                </a:lnTo>
                <a:lnTo>
                  <a:pt x="1631335" y="160532"/>
                </a:lnTo>
                <a:cubicBezTo>
                  <a:pt x="1651445" y="168813"/>
                  <a:pt x="1672155" y="173541"/>
                  <a:pt x="1693983" y="164048"/>
                </a:cubicBezTo>
                <a:cubicBezTo>
                  <a:pt x="1686705" y="185321"/>
                  <a:pt x="1748101" y="157604"/>
                  <a:pt x="1763575" y="175690"/>
                </a:cubicBezTo>
                <a:cubicBezTo>
                  <a:pt x="1773286" y="190711"/>
                  <a:pt x="1794179" y="185800"/>
                  <a:pt x="1812709" y="188883"/>
                </a:cubicBezTo>
                <a:cubicBezTo>
                  <a:pt x="1830479" y="202932"/>
                  <a:pt x="1918180" y="204037"/>
                  <a:pt x="1945879" y="197052"/>
                </a:cubicBezTo>
                <a:cubicBezTo>
                  <a:pt x="1955185" y="193416"/>
                  <a:pt x="1964727" y="191072"/>
                  <a:pt x="1974418" y="189712"/>
                </a:cubicBezTo>
                <a:lnTo>
                  <a:pt x="2235555" y="226659"/>
                </a:lnTo>
                <a:cubicBezTo>
                  <a:pt x="2235555" y="166322"/>
                  <a:pt x="2881775" y="274380"/>
                  <a:pt x="2881775" y="214043"/>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 name="Freeform: Shape 142">
            <a:extLst>
              <a:ext uri="{FF2B5EF4-FFF2-40B4-BE49-F238E27FC236}">
                <a16:creationId xmlns:a16="http://schemas.microsoft.com/office/drawing/2014/main" id="{1BBFDD63-AD5F-4E42-979B-2FBDE345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855" y="1431370"/>
            <a:ext cx="5217258" cy="33824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rexie/milo on Twitter in 2021 | Markiplier, Attractive people, Darkiplier">
            <a:extLst>
              <a:ext uri="{FF2B5EF4-FFF2-40B4-BE49-F238E27FC236}">
                <a16:creationId xmlns:a16="http://schemas.microsoft.com/office/drawing/2014/main" id="{02372FAC-A122-4445-9A6E-046F37A578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8406" y="1614523"/>
            <a:ext cx="3016156" cy="3016156"/>
          </a:xfrm>
          <a:prstGeom prst="rect">
            <a:avLst/>
          </a:prstGeom>
          <a:noFill/>
          <a:extLst>
            <a:ext uri="{909E8E84-426E-40DD-AFC4-6F175D3DCCD1}">
              <a14:hiddenFill xmlns:a14="http://schemas.microsoft.com/office/drawing/2010/main">
                <a:solidFill>
                  <a:srgbClr val="FFFFFF"/>
                </a:solidFill>
              </a14:hiddenFill>
            </a:ext>
          </a:extLst>
        </p:spPr>
      </p:pic>
      <p:sp>
        <p:nvSpPr>
          <p:cNvPr id="145" name="Freeform: Shape 144">
            <a:extLst>
              <a:ext uri="{FF2B5EF4-FFF2-40B4-BE49-F238E27FC236}">
                <a16:creationId xmlns:a16="http://schemas.microsoft.com/office/drawing/2014/main" id="{AABDB02C-700D-4121-B1D1-CCB58F4BE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4339" y="1431370"/>
            <a:ext cx="5217258" cy="33824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ABCFEBB7-5D49-4DD6-966D-72F78581BAF4}"/>
              </a:ext>
            </a:extLst>
          </p:cNvPr>
          <p:cNvPicPr>
            <a:picLocks noChangeAspect="1"/>
          </p:cNvPicPr>
          <p:nvPr/>
        </p:nvPicPr>
        <p:blipFill>
          <a:blip r:embed="rId3"/>
          <a:stretch>
            <a:fillRect/>
          </a:stretch>
        </p:blipFill>
        <p:spPr>
          <a:xfrm>
            <a:off x="6340135" y="2728548"/>
            <a:ext cx="4925667" cy="788106"/>
          </a:xfrm>
          <a:prstGeom prst="rect">
            <a:avLst/>
          </a:prstGeom>
        </p:spPr>
      </p:pic>
      <p:sp>
        <p:nvSpPr>
          <p:cNvPr id="4102" name="Content Placeholder 4101">
            <a:extLst>
              <a:ext uri="{FF2B5EF4-FFF2-40B4-BE49-F238E27FC236}">
                <a16:creationId xmlns:a16="http://schemas.microsoft.com/office/drawing/2014/main" id="{CE8CE6E4-0D34-4A6E-AE6F-48AFADE860C0}"/>
              </a:ext>
            </a:extLst>
          </p:cNvPr>
          <p:cNvSpPr>
            <a:spLocks noGrp="1"/>
          </p:cNvSpPr>
          <p:nvPr>
            <p:ph idx="1"/>
          </p:nvPr>
        </p:nvSpPr>
        <p:spPr>
          <a:xfrm>
            <a:off x="1050879" y="5081956"/>
            <a:ext cx="10117130" cy="1318843"/>
          </a:xfrm>
        </p:spPr>
        <p:txBody>
          <a:bodyPr anchor="ctr">
            <a:normAutofit/>
          </a:bodyPr>
          <a:lstStyle/>
          <a:p>
            <a:pPr algn="ctr"/>
            <a:r>
              <a:rPr lang="en-CA" dirty="0"/>
              <a:t>He can continue to keep his personal identity safe and a secret. I think he is already fully aware of what he is posting and he can continue to do how he does today.</a:t>
            </a:r>
            <a:endParaRPr lang="en-US"/>
          </a:p>
        </p:txBody>
      </p:sp>
    </p:spTree>
    <p:extLst>
      <p:ext uri="{BB962C8B-B14F-4D97-AF65-F5344CB8AC3E}">
        <p14:creationId xmlns:p14="http://schemas.microsoft.com/office/powerpoint/2010/main" val="4053779726"/>
      </p:ext>
    </p:extLst>
  </p:cSld>
  <p:clrMapOvr>
    <a:masterClrMapping/>
  </p:clrMapOvr>
</p:sld>
</file>

<file path=ppt/theme/theme1.xml><?xml version="1.0" encoding="utf-8"?>
<a:theme xmlns:a="http://schemas.openxmlformats.org/drawingml/2006/main" name="ArchiveVTI">
  <a:themeElements>
    <a:clrScheme name="AnalogousFromRegularSeedRightStep">
      <a:dk1>
        <a:srgbClr val="000000"/>
      </a:dk1>
      <a:lt1>
        <a:srgbClr val="FFFFFF"/>
      </a:lt1>
      <a:dk2>
        <a:srgbClr val="412424"/>
      </a:dk2>
      <a:lt2>
        <a:srgbClr val="E2E8E4"/>
      </a:lt2>
      <a:accent1>
        <a:srgbClr val="DA369A"/>
      </a:accent1>
      <a:accent2>
        <a:srgbClr val="C82443"/>
      </a:accent2>
      <a:accent3>
        <a:srgbClr val="DA5B36"/>
      </a:accent3>
      <a:accent4>
        <a:srgbClr val="C88E24"/>
      </a:accent4>
      <a:accent5>
        <a:srgbClr val="A3AB2A"/>
      </a:accent5>
      <a:accent6>
        <a:srgbClr val="6EB520"/>
      </a:accent6>
      <a:hlink>
        <a:srgbClr val="319357"/>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8B2A48DD84034299E6A231CFA398E3" ma:contentTypeVersion="12" ma:contentTypeDescription="Create a new document." ma:contentTypeScope="" ma:versionID="5b6b0c815ab3b6bea8e944b5419e76f2">
  <xsd:schema xmlns:xsd="http://www.w3.org/2001/XMLSchema" xmlns:xs="http://www.w3.org/2001/XMLSchema" xmlns:p="http://schemas.microsoft.com/office/2006/metadata/properties" xmlns:ns3="0716b7e6-9fa2-47f2-8239-4315f47f24ef" xmlns:ns4="480563db-c18d-4607-9a4e-8f350e49cae8" targetNamespace="http://schemas.microsoft.com/office/2006/metadata/properties" ma:root="true" ma:fieldsID="c74e84088049d27ce02e85226b1cf845" ns3:_="" ns4:_="">
    <xsd:import namespace="0716b7e6-9fa2-47f2-8239-4315f47f24ef"/>
    <xsd:import namespace="480563db-c18d-4607-9a4e-8f350e49cae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AutoKeyPoints" minOccurs="0"/>
                <xsd:element ref="ns4:MediaServiceKeyPoints" minOccurs="0"/>
                <xsd:element ref="ns4:MediaServiceDateTake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16b7e6-9fa2-47f2-8239-4315f47f24e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0563db-c18d-4607-9a4e-8f350e49cae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95160B-F9F3-465D-83FE-29BAB2CABA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16b7e6-9fa2-47f2-8239-4315f47f24ef"/>
    <ds:schemaRef ds:uri="480563db-c18d-4607-9a4e-8f350e49ca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DAD469-5F58-4212-813D-3EFBF80BC6D4}">
  <ds:schemaRefs>
    <ds:schemaRef ds:uri="http://schemas.microsoft.com/sharepoint/v3/contenttype/forms"/>
  </ds:schemaRefs>
</ds:datastoreItem>
</file>

<file path=customXml/itemProps3.xml><?xml version="1.0" encoding="utf-8"?>
<ds:datastoreItem xmlns:ds="http://schemas.openxmlformats.org/officeDocument/2006/customXml" ds:itemID="{15657330-172F-4EC3-ADC9-F65E9874A08C}">
  <ds:schemaRefs>
    <ds:schemaRef ds:uri="480563db-c18d-4607-9a4e-8f350e49cae8"/>
    <ds:schemaRef ds:uri="http://schemas.microsoft.com/office/2006/documentManagement/types"/>
    <ds:schemaRef ds:uri="http://purl.org/dc/dcmitype/"/>
    <ds:schemaRef ds:uri="http://purl.org/dc/elements/1.1/"/>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0716b7e6-9fa2-47f2-8239-4315f47f24ef"/>
  </ds:schemaRefs>
</ds:datastoreItem>
</file>

<file path=docProps/app.xml><?xml version="1.0" encoding="utf-8"?>
<Properties xmlns="http://schemas.openxmlformats.org/officeDocument/2006/extended-properties" xmlns:vt="http://schemas.openxmlformats.org/officeDocument/2006/docPropsVTypes">
  <TotalTime>26</TotalTime>
  <Words>197</Words>
  <Application>Microsoft Office PowerPoint</Application>
  <PresentationFormat>Widescreen</PresentationFormat>
  <Paragraphs>14</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Bembo</vt:lpstr>
      <vt:lpstr>ArchiveVTI</vt:lpstr>
      <vt:lpstr>Digital Footprint</vt:lpstr>
      <vt:lpstr>introduction</vt:lpstr>
      <vt:lpstr>Question 1</vt:lpstr>
      <vt:lpstr>Question 2</vt:lpstr>
      <vt:lpstr>Question 3</vt:lpstr>
      <vt:lpstr>Question 4</vt:lpstr>
      <vt:lpstr>Question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Footprint</dc:title>
  <dc:creator>130S-Lee, Sean</dc:creator>
  <cp:lastModifiedBy>130S-Lee, Sean</cp:lastModifiedBy>
  <cp:revision>2</cp:revision>
  <dcterms:created xsi:type="dcterms:W3CDTF">2021-11-17T18:28:32Z</dcterms:created>
  <dcterms:modified xsi:type="dcterms:W3CDTF">2021-11-17T18:55:11Z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0x010100598B2A48DD84034299E6A231CFA398E3</vt:lpwstr>
  </property>
</Properties>
</file>