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0B94F-77B8-864D-A8B3-5FAB7B1B1541}" v="3" dt="2022-05-02T00:20:08.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9"/>
  </p:normalViewPr>
  <p:slideViewPr>
    <p:cSldViewPr snapToGrid="0" snapToObjects="1">
      <p:cViewPr varScale="1">
        <p:scale>
          <a:sx n="104" d="100"/>
          <a:sy n="104"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CBE0-53F5-F446-A6BE-1258D06314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84ACB8-6738-FA4B-934D-E29023102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D6A4B3-5FDD-294F-B39F-192334B5BFB3}"/>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5" name="Footer Placeholder 4">
            <a:extLst>
              <a:ext uri="{FF2B5EF4-FFF2-40B4-BE49-F238E27FC236}">
                <a16:creationId xmlns:a16="http://schemas.microsoft.com/office/drawing/2014/main" id="{32B69729-6496-7A4F-A3FF-3BED00D3A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E2B65-3EB5-6A42-B8F5-B811FBA50BD9}"/>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5932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B375-7749-1248-B8D2-223D332BD9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0E3A36-FA5E-8143-9C0C-F0213BFA1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E40AD-D1F1-9F49-9EB7-E24A33C035DC}"/>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5" name="Footer Placeholder 4">
            <a:extLst>
              <a:ext uri="{FF2B5EF4-FFF2-40B4-BE49-F238E27FC236}">
                <a16:creationId xmlns:a16="http://schemas.microsoft.com/office/drawing/2014/main" id="{CB016C7C-1FD4-CC45-BE0B-F7D560AE3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5813-FE5C-ED48-BD24-4D73762645BE}"/>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226151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EED07-EEFD-514C-BD37-FCBB06174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1C98BD-69E1-9140-96A9-4B8C35AA5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ADBC9-2FDE-9847-8117-9B2036E8EAB6}"/>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5" name="Footer Placeholder 4">
            <a:extLst>
              <a:ext uri="{FF2B5EF4-FFF2-40B4-BE49-F238E27FC236}">
                <a16:creationId xmlns:a16="http://schemas.microsoft.com/office/drawing/2014/main" id="{4576D2B7-9957-4545-AA19-322EB7BDA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65595-DA66-0E4F-8406-751116A47E9D}"/>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384428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0FEB-7200-B74A-8F06-22CB8CE1C9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12CC-47A2-C547-BADC-0C9B721C8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9786C-4C14-AC4C-A874-2A354DA36B54}"/>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5" name="Footer Placeholder 4">
            <a:extLst>
              <a:ext uri="{FF2B5EF4-FFF2-40B4-BE49-F238E27FC236}">
                <a16:creationId xmlns:a16="http://schemas.microsoft.com/office/drawing/2014/main" id="{42AF2C67-CA11-4449-B163-A8D16481C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40E72-1E46-FB4F-B046-B037DE5AA997}"/>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279370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A2FD-2CD9-F44C-9A6D-A49811539F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1EC7BF-A1C9-5949-84AA-751306F0F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BEC56-F330-2441-8024-B65711854361}"/>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5" name="Footer Placeholder 4">
            <a:extLst>
              <a:ext uri="{FF2B5EF4-FFF2-40B4-BE49-F238E27FC236}">
                <a16:creationId xmlns:a16="http://schemas.microsoft.com/office/drawing/2014/main" id="{A624F439-5451-B945-8E8C-637B59C60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62351-4EE5-6A4C-972B-940E93C44F7B}"/>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123509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D53B-B9BB-BC40-A32E-7AC1FF8A96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524CE-8FB1-7847-84EF-966C14407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87557-F0B2-5F45-9BB9-E72A0D4F7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D5830E-0E22-EA4A-8065-5283D74A709F}"/>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6" name="Footer Placeholder 5">
            <a:extLst>
              <a:ext uri="{FF2B5EF4-FFF2-40B4-BE49-F238E27FC236}">
                <a16:creationId xmlns:a16="http://schemas.microsoft.com/office/drawing/2014/main" id="{D668CC8B-428D-4B47-8E40-BC3CFBF3F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36170-AA90-7E41-8950-B4B088BFBFA2}"/>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364268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21B1-A167-0C47-823E-E9065CCAE5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E9F43E-6BAD-4C4C-B18A-17B14506A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ADB34-66E4-974C-978B-6CF8B505FF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BAB09-40F4-EA40-B694-FACB2419F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11F6D3-E2A8-1D42-8D9D-5C2B1FB96D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74B01-46CA-DC43-B767-0469D56E2CF9}"/>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8" name="Footer Placeholder 7">
            <a:extLst>
              <a:ext uri="{FF2B5EF4-FFF2-40B4-BE49-F238E27FC236}">
                <a16:creationId xmlns:a16="http://schemas.microsoft.com/office/drawing/2014/main" id="{D0A5329F-E055-404A-B61E-D674089439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F0DFEA-CDB9-9546-B569-C8611E456CBA}"/>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173758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C6A6-567E-8D43-B3E1-160BB37C0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82768A-A748-824F-AB2A-B88E89AE7BC9}"/>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4" name="Footer Placeholder 3">
            <a:extLst>
              <a:ext uri="{FF2B5EF4-FFF2-40B4-BE49-F238E27FC236}">
                <a16:creationId xmlns:a16="http://schemas.microsoft.com/office/drawing/2014/main" id="{B8D7CD07-7182-6147-B955-D98A6B18B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42049-FC35-B645-973E-FBFBA1B00A61}"/>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78277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FFEC3-C5CF-0D4D-976A-90EE5AC1A2B0}"/>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3" name="Footer Placeholder 2">
            <a:extLst>
              <a:ext uri="{FF2B5EF4-FFF2-40B4-BE49-F238E27FC236}">
                <a16:creationId xmlns:a16="http://schemas.microsoft.com/office/drawing/2014/main" id="{FDB908B8-974D-7A4B-8D65-24D32CCFA0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348EC-7E96-624E-8457-27203956976E}"/>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323889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1930-0F12-0E4B-AD03-FAB146EE0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76193-B338-124D-BE22-5543C0B22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078E36-DA33-2444-B988-937871A18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76B2A-8386-8049-BEF9-BE6EA4D798B6}"/>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6" name="Footer Placeholder 5">
            <a:extLst>
              <a:ext uri="{FF2B5EF4-FFF2-40B4-BE49-F238E27FC236}">
                <a16:creationId xmlns:a16="http://schemas.microsoft.com/office/drawing/2014/main" id="{FB795E4F-1484-3041-967F-5A87A0C8E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0EB79-1482-A948-846E-B429B94B24FB}"/>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344313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E505-7F19-DC48-8FCA-8AD0685F9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787741-6993-EE40-BE61-E70C0F812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840DF7-0968-464D-A034-59620A491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F083D-E6A1-BE41-AA37-132EFEA8B51A}"/>
              </a:ext>
            </a:extLst>
          </p:cNvPr>
          <p:cNvSpPr>
            <a:spLocks noGrp="1"/>
          </p:cNvSpPr>
          <p:nvPr>
            <p:ph type="dt" sz="half" idx="10"/>
          </p:nvPr>
        </p:nvSpPr>
        <p:spPr/>
        <p:txBody>
          <a:bodyPr/>
          <a:lstStyle/>
          <a:p>
            <a:fld id="{ED83EE29-E99F-9146-BAC1-E183FC9240A7}" type="datetimeFigureOut">
              <a:rPr lang="en-US" smtClean="0"/>
              <a:t>5/15/2022</a:t>
            </a:fld>
            <a:endParaRPr lang="en-US"/>
          </a:p>
        </p:txBody>
      </p:sp>
      <p:sp>
        <p:nvSpPr>
          <p:cNvPr id="6" name="Footer Placeholder 5">
            <a:extLst>
              <a:ext uri="{FF2B5EF4-FFF2-40B4-BE49-F238E27FC236}">
                <a16:creationId xmlns:a16="http://schemas.microsoft.com/office/drawing/2014/main" id="{CE0BB77C-2569-0C4C-B2FA-05C97A1F6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42D2C-0B3D-054D-A099-00B307851657}"/>
              </a:ext>
            </a:extLst>
          </p:cNvPr>
          <p:cNvSpPr>
            <a:spLocks noGrp="1"/>
          </p:cNvSpPr>
          <p:nvPr>
            <p:ph type="sldNum" sz="quarter" idx="12"/>
          </p:nvPr>
        </p:nvSpPr>
        <p:spPr/>
        <p:txBody>
          <a:bodyPr/>
          <a:lstStyle/>
          <a:p>
            <a:fld id="{B094DC06-3892-CF46-820A-64A1BB2EE257}" type="slidenum">
              <a:rPr lang="en-US" smtClean="0"/>
              <a:t>‹#›</a:t>
            </a:fld>
            <a:endParaRPr lang="en-US"/>
          </a:p>
        </p:txBody>
      </p:sp>
    </p:spTree>
    <p:extLst>
      <p:ext uri="{BB962C8B-B14F-4D97-AF65-F5344CB8AC3E}">
        <p14:creationId xmlns:p14="http://schemas.microsoft.com/office/powerpoint/2010/main" val="122319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73446-7463-9844-A803-4C6AB589C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E7EDB-DCA1-9F4E-885B-36FE11308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92ABB-DCB1-3140-AAC9-FAE63534D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3EE29-E99F-9146-BAC1-E183FC9240A7}" type="datetimeFigureOut">
              <a:rPr lang="en-US" smtClean="0"/>
              <a:t>5/15/2022</a:t>
            </a:fld>
            <a:endParaRPr lang="en-US"/>
          </a:p>
        </p:txBody>
      </p:sp>
      <p:sp>
        <p:nvSpPr>
          <p:cNvPr id="5" name="Footer Placeholder 4">
            <a:extLst>
              <a:ext uri="{FF2B5EF4-FFF2-40B4-BE49-F238E27FC236}">
                <a16:creationId xmlns:a16="http://schemas.microsoft.com/office/drawing/2014/main" id="{6E35DE26-D566-B144-8957-81BC8B04DB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34383C-9064-F745-8C78-ED7D51021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4DC06-3892-CF46-820A-64A1BB2EE257}" type="slidenum">
              <a:rPr lang="en-US" smtClean="0"/>
              <a:t>‹#›</a:t>
            </a:fld>
            <a:endParaRPr lang="en-US"/>
          </a:p>
        </p:txBody>
      </p:sp>
    </p:spTree>
    <p:extLst>
      <p:ext uri="{BB962C8B-B14F-4D97-AF65-F5344CB8AC3E}">
        <p14:creationId xmlns:p14="http://schemas.microsoft.com/office/powerpoint/2010/main" val="1437025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Your Digital Footprint? | Avast">
            <a:extLst>
              <a:ext uri="{FF2B5EF4-FFF2-40B4-BE49-F238E27FC236}">
                <a16:creationId xmlns:a16="http://schemas.microsoft.com/office/drawing/2014/main" id="{01E27F5C-D06B-514E-82F7-657B3591149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3612" r="394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B06C50-A42B-1440-92D1-BAA0CFCDB625}"/>
              </a:ext>
            </a:extLst>
          </p:cNvPr>
          <p:cNvSpPr>
            <a:spLocks noGrp="1"/>
          </p:cNvSpPr>
          <p:nvPr>
            <p:ph type="ctrTitle"/>
          </p:nvPr>
        </p:nvSpPr>
        <p:spPr>
          <a:xfrm>
            <a:off x="1524000" y="1122362"/>
            <a:ext cx="9144000" cy="2900518"/>
          </a:xfrm>
        </p:spPr>
        <p:txBody>
          <a:bodyPr>
            <a:normAutofit/>
          </a:bodyPr>
          <a:lstStyle/>
          <a:p>
            <a:r>
              <a:rPr lang="en-US">
                <a:solidFill>
                  <a:srgbClr val="FFFFFF"/>
                </a:solidFill>
              </a:rPr>
              <a:t>Kylie Jenner’s Digital footprint</a:t>
            </a:r>
          </a:p>
        </p:txBody>
      </p:sp>
      <p:sp>
        <p:nvSpPr>
          <p:cNvPr id="3" name="Subtitle 2">
            <a:extLst>
              <a:ext uri="{FF2B5EF4-FFF2-40B4-BE49-F238E27FC236}">
                <a16:creationId xmlns:a16="http://schemas.microsoft.com/office/drawing/2014/main" id="{1F6B7649-F97D-0E48-8A3A-ACC9CC6FD373}"/>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By: Selina</a:t>
            </a:r>
          </a:p>
        </p:txBody>
      </p:sp>
    </p:spTree>
    <p:extLst>
      <p:ext uri="{BB962C8B-B14F-4D97-AF65-F5344CB8AC3E}">
        <p14:creationId xmlns:p14="http://schemas.microsoft.com/office/powerpoint/2010/main" val="3088368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2EAC26E-008A-2C4B-9629-075186BC8145}"/>
              </a:ext>
            </a:extLst>
          </p:cNvPr>
          <p:cNvSpPr>
            <a:spLocks noGrp="1"/>
          </p:cNvSpPr>
          <p:nvPr>
            <p:ph type="title"/>
          </p:nvPr>
        </p:nvSpPr>
        <p:spPr>
          <a:xfrm>
            <a:off x="673749" y="4610244"/>
            <a:ext cx="3649703" cy="1714500"/>
          </a:xfrm>
        </p:spPr>
        <p:txBody>
          <a:bodyPr>
            <a:normAutofit/>
          </a:bodyPr>
          <a:lstStyle/>
          <a:p>
            <a:r>
              <a:rPr lang="en-US" sz="2800" b="1" i="1" u="sng"/>
              <a:t>How expansive is their digital footprint?</a:t>
            </a:r>
          </a:p>
        </p:txBody>
      </p:sp>
      <p:pic>
        <p:nvPicPr>
          <p:cNvPr id="2050" name="Picture 2" descr="Kylie Jenner">
            <a:extLst>
              <a:ext uri="{FF2B5EF4-FFF2-40B4-BE49-F238E27FC236}">
                <a16:creationId xmlns:a16="http://schemas.microsoft.com/office/drawing/2014/main" id="{E3EB65F9-102B-D14C-A7C6-61B1BF7FFC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 r="7448" b="1"/>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uess How Much an #Ad on Kylie Jenner's Instagram Costs - FASHION Magazine">
            <a:extLst>
              <a:ext uri="{FF2B5EF4-FFF2-40B4-BE49-F238E27FC236}">
                <a16:creationId xmlns:a16="http://schemas.microsoft.com/office/drawing/2014/main" id="{13D97134-0EC6-4048-AC21-702BC0751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262"/>
          <a:stretch/>
        </p:blipFill>
        <p:spPr bwMode="auto">
          <a:xfrm>
            <a:off x="4719344" y="370320"/>
            <a:ext cx="6798905"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730ECD-39EE-1242-AC23-49754522C5C4}"/>
              </a:ext>
            </a:extLst>
          </p:cNvPr>
          <p:cNvSpPr>
            <a:spLocks noGrp="1"/>
          </p:cNvSpPr>
          <p:nvPr>
            <p:ph idx="1"/>
          </p:nvPr>
        </p:nvSpPr>
        <p:spPr>
          <a:xfrm>
            <a:off x="4719344" y="4240282"/>
            <a:ext cx="7398961" cy="2617717"/>
          </a:xfrm>
        </p:spPr>
        <p:txBody>
          <a:bodyPr anchor="ctr">
            <a:normAutofit/>
          </a:bodyPr>
          <a:lstStyle/>
          <a:p>
            <a:r>
              <a:rPr lang="en-US" sz="1800" dirty="0"/>
              <a:t>- Kyle Jenner uses social media handles such as Instagram, Twitter, Snapchat. She also uses Tiktok and YouTube but not as often</a:t>
            </a:r>
          </a:p>
          <a:p>
            <a:r>
              <a:rPr lang="en-US" sz="1800" dirty="0"/>
              <a:t>She is generally known through people who watch Keeping up with the Kardashians and has a big platform on Instagram and Snapchat.</a:t>
            </a:r>
          </a:p>
          <a:p>
            <a:r>
              <a:rPr lang="en-US" sz="1800" dirty="0"/>
              <a:t>She posts on Instagram a few times a week, and posts on her Snapchat story nearly everyday.</a:t>
            </a:r>
          </a:p>
        </p:txBody>
      </p:sp>
    </p:spTree>
    <p:extLst>
      <p:ext uri="{BB962C8B-B14F-4D97-AF65-F5344CB8AC3E}">
        <p14:creationId xmlns:p14="http://schemas.microsoft.com/office/powerpoint/2010/main" val="305074362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ocial media: How might it be regulated? - BBC News">
            <a:extLst>
              <a:ext uri="{FF2B5EF4-FFF2-40B4-BE49-F238E27FC236}">
                <a16:creationId xmlns:a16="http://schemas.microsoft.com/office/drawing/2014/main" id="{CCA02D36-ADD5-2041-B2B3-101C9334180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E8E06C-9569-3F48-88CC-25A5870C24CE}"/>
              </a:ext>
            </a:extLst>
          </p:cNvPr>
          <p:cNvSpPr>
            <a:spLocks noGrp="1"/>
          </p:cNvSpPr>
          <p:nvPr>
            <p:ph type="title"/>
          </p:nvPr>
        </p:nvSpPr>
        <p:spPr>
          <a:xfrm>
            <a:off x="841249" y="941832"/>
            <a:ext cx="10506456" cy="2057400"/>
          </a:xfrm>
        </p:spPr>
        <p:txBody>
          <a:bodyPr anchor="b">
            <a:normAutofit/>
          </a:bodyPr>
          <a:lstStyle/>
          <a:p>
            <a:r>
              <a:rPr lang="en-US" sz="5000" b="1" i="1" u="sng" dirty="0"/>
              <a:t>What protection does she use on her accounts/has she ever been hacked?</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CDF2E53-77CA-6142-B264-AA161E87FC59}"/>
              </a:ext>
            </a:extLst>
          </p:cNvPr>
          <p:cNvSpPr>
            <a:spLocks noGrp="1"/>
          </p:cNvSpPr>
          <p:nvPr>
            <p:ph idx="1"/>
          </p:nvPr>
        </p:nvSpPr>
        <p:spPr>
          <a:xfrm>
            <a:off x="841248" y="3502152"/>
            <a:ext cx="10506456" cy="2670048"/>
          </a:xfrm>
        </p:spPr>
        <p:txBody>
          <a:bodyPr>
            <a:normAutofit fontScale="92500" lnSpcReduction="10000"/>
          </a:bodyPr>
          <a:lstStyle/>
          <a:p>
            <a:r>
              <a:rPr lang="en-US" sz="2400" dirty="0"/>
              <a:t>All of Kylie Jenner’s social media is open to the public eye. </a:t>
            </a:r>
          </a:p>
          <a:p>
            <a:r>
              <a:rPr lang="en-US" sz="2400" dirty="0"/>
              <a:t>She is not the only one managing her accounts, she has hired a social media manager that takes care of and manages her accounts and helps with promoting her businesses.</a:t>
            </a:r>
          </a:p>
          <a:p>
            <a:r>
              <a:rPr lang="en-US" sz="2400" dirty="0"/>
              <a:t>Kylie Jenner has been hacked on Twitter as well as Snapchat however the situations were delt with relatively quick and everything was back to normal.</a:t>
            </a:r>
          </a:p>
          <a:p>
            <a:r>
              <a:rPr lang="en-US" sz="2400" dirty="0"/>
              <a:t>Nothing serious came of the hackings and no personal information was released it was simply someone just trying to make her look bad by making pretty rude comments on her Twitter.</a:t>
            </a:r>
          </a:p>
        </p:txBody>
      </p:sp>
    </p:spTree>
    <p:extLst>
      <p:ext uri="{BB962C8B-B14F-4D97-AF65-F5344CB8AC3E}">
        <p14:creationId xmlns:p14="http://schemas.microsoft.com/office/powerpoint/2010/main" val="1126527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eeping Up With The Kardashians - YouTube">
            <a:extLst>
              <a:ext uri="{FF2B5EF4-FFF2-40B4-BE49-F238E27FC236}">
                <a16:creationId xmlns:a16="http://schemas.microsoft.com/office/drawing/2014/main" id="{15EAB745-E537-9C47-B7DE-4F7DEFE25868}"/>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31053" b="12697"/>
          <a:stretch/>
        </p:blipFill>
        <p:spPr bwMode="auto">
          <a:xfrm>
            <a:off x="3" y="10"/>
            <a:ext cx="121919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012C17-2ADC-F34B-A117-B433140DD7C4}"/>
              </a:ext>
            </a:extLst>
          </p:cNvPr>
          <p:cNvSpPr>
            <a:spLocks noGrp="1"/>
          </p:cNvSpPr>
          <p:nvPr>
            <p:ph type="title"/>
          </p:nvPr>
        </p:nvSpPr>
        <p:spPr>
          <a:xfrm>
            <a:off x="2210936" y="844486"/>
            <a:ext cx="9484225" cy="1461778"/>
          </a:xfrm>
        </p:spPr>
        <p:txBody>
          <a:bodyPr>
            <a:normAutofit/>
          </a:bodyPr>
          <a:lstStyle/>
          <a:p>
            <a:r>
              <a:rPr lang="en-US" sz="4000" b="1" i="1" u="sng" dirty="0"/>
              <a:t>What she posts and what we see/don’t see</a:t>
            </a:r>
          </a:p>
        </p:txBody>
      </p:sp>
      <p:grpSp>
        <p:nvGrpSpPr>
          <p:cNvPr id="73" name="Group 72">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74"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Content Placeholder 2">
            <a:extLst>
              <a:ext uri="{FF2B5EF4-FFF2-40B4-BE49-F238E27FC236}">
                <a16:creationId xmlns:a16="http://schemas.microsoft.com/office/drawing/2014/main" id="{420103BE-F7D4-6149-8297-B8F3000C934B}"/>
              </a:ext>
            </a:extLst>
          </p:cNvPr>
          <p:cNvSpPr>
            <a:spLocks noGrp="1"/>
          </p:cNvSpPr>
          <p:nvPr>
            <p:ph idx="1"/>
          </p:nvPr>
        </p:nvSpPr>
        <p:spPr>
          <a:xfrm>
            <a:off x="2210936" y="2470248"/>
            <a:ext cx="9484235" cy="3052726"/>
          </a:xfrm>
        </p:spPr>
        <p:txBody>
          <a:bodyPr>
            <a:normAutofit/>
          </a:bodyPr>
          <a:lstStyle/>
          <a:p>
            <a:r>
              <a:rPr lang="en-US" sz="2400"/>
              <a:t>Kylie usually keeps her posts limited to promoting her businesses, her daughter Stormi, photoshoots of herself, and if she goes on vacation anywhere.</a:t>
            </a:r>
          </a:p>
          <a:p>
            <a:r>
              <a:rPr lang="en-US" sz="2400"/>
              <a:t>She usually just posts about big things in her life and updates on anything. She doesn’t usually put location tags on her posts unless she is travelling away from where she lives.</a:t>
            </a:r>
          </a:p>
          <a:p>
            <a:r>
              <a:rPr lang="en-US" sz="2400"/>
              <a:t>Kylie never really posts anything that would reveal her exact location and it would be hard/impossible to able to track her.</a:t>
            </a:r>
          </a:p>
          <a:p>
            <a:endParaRPr lang="en-US" sz="2400"/>
          </a:p>
        </p:txBody>
      </p:sp>
    </p:spTree>
    <p:extLst>
      <p:ext uri="{BB962C8B-B14F-4D97-AF65-F5344CB8AC3E}">
        <p14:creationId xmlns:p14="http://schemas.microsoft.com/office/powerpoint/2010/main" val="2063209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Kylie Cosmetics Launches Exclusive Holiday Collection at Ulta | Allure">
            <a:extLst>
              <a:ext uri="{FF2B5EF4-FFF2-40B4-BE49-F238E27FC236}">
                <a16:creationId xmlns:a16="http://schemas.microsoft.com/office/drawing/2014/main" id="{211985BC-2A0A-9C43-90B0-FAF6C6A9B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5"/>
          <a:stretch/>
        </p:blipFill>
        <p:spPr bwMode="auto">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BA47BE-49BA-C547-A1F2-308B2EA2ED76}"/>
              </a:ext>
            </a:extLst>
          </p:cNvPr>
          <p:cNvSpPr>
            <a:spLocks noGrp="1"/>
          </p:cNvSpPr>
          <p:nvPr>
            <p:ph type="title"/>
          </p:nvPr>
        </p:nvSpPr>
        <p:spPr>
          <a:xfrm>
            <a:off x="7304495" y="858759"/>
            <a:ext cx="4485861" cy="1106556"/>
          </a:xfrm>
        </p:spPr>
        <p:txBody>
          <a:bodyPr anchor="b">
            <a:normAutofit/>
          </a:bodyPr>
          <a:lstStyle/>
          <a:p>
            <a:r>
              <a:rPr lang="en-US" sz="3200" b="1" i="1" u="sng" dirty="0"/>
              <a:t>Does she fit the title of an </a:t>
            </a:r>
            <a:r>
              <a:rPr lang="en-US" sz="3200" b="1" i="1" u="sng" dirty="0" err="1"/>
              <a:t>oversharer</a:t>
            </a:r>
            <a:r>
              <a:rPr lang="en-US" sz="3200" b="1" i="1" u="sng" dirty="0"/>
              <a:t>?</a:t>
            </a:r>
          </a:p>
        </p:txBody>
      </p:sp>
      <p:sp>
        <p:nvSpPr>
          <p:cNvPr id="77" name="Rectangle 7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5EF17A9-A2C8-2D48-98CE-03974B6B552E}"/>
              </a:ext>
            </a:extLst>
          </p:cNvPr>
          <p:cNvSpPr>
            <a:spLocks noGrp="1"/>
          </p:cNvSpPr>
          <p:nvPr>
            <p:ph idx="1"/>
          </p:nvPr>
        </p:nvSpPr>
        <p:spPr>
          <a:xfrm>
            <a:off x="6662863" y="2417753"/>
            <a:ext cx="5358513" cy="5039324"/>
          </a:xfrm>
        </p:spPr>
        <p:txBody>
          <a:bodyPr anchor="t">
            <a:normAutofit/>
          </a:bodyPr>
          <a:lstStyle/>
          <a:p>
            <a:r>
              <a:rPr lang="en-US" sz="2000" dirty="0"/>
              <a:t>I wouldn’t say Kylie overshares at all. She keeps things informational to her audience but also doesn’t give too many details about what’s going on in her life.</a:t>
            </a:r>
          </a:p>
          <a:p>
            <a:r>
              <a:rPr lang="en-US" sz="2000" dirty="0"/>
              <a:t>All her posts are mostly surface area of what’s going on in her life and we rarely get to see details of whatever is happening as she is good at hiding things about her personal life. </a:t>
            </a:r>
          </a:p>
          <a:p>
            <a:r>
              <a:rPr lang="en-US" sz="2000" dirty="0"/>
              <a:t>She managed to successfully hide 2 pregnancies.</a:t>
            </a:r>
          </a:p>
          <a:p>
            <a:r>
              <a:rPr lang="en-US" sz="2000" dirty="0"/>
              <a:t>In my opinion Kylie isn’t an over sharer and keeps thing pretty minimal and gives her audience just enough information.</a:t>
            </a:r>
          </a:p>
          <a:p>
            <a:endParaRPr lang="en-US" sz="1700" dirty="0"/>
          </a:p>
        </p:txBody>
      </p:sp>
    </p:spTree>
    <p:extLst>
      <p:ext uri="{BB962C8B-B14F-4D97-AF65-F5344CB8AC3E}">
        <p14:creationId xmlns:p14="http://schemas.microsoft.com/office/powerpoint/2010/main" val="1453654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1DBC-85F2-2443-BE42-A70CBF117EC6}"/>
              </a:ext>
            </a:extLst>
          </p:cNvPr>
          <p:cNvSpPr>
            <a:spLocks noGrp="1"/>
          </p:cNvSpPr>
          <p:nvPr>
            <p:ph type="title"/>
          </p:nvPr>
        </p:nvSpPr>
        <p:spPr>
          <a:xfrm>
            <a:off x="4965430" y="629266"/>
            <a:ext cx="6586491" cy="1676603"/>
          </a:xfrm>
        </p:spPr>
        <p:txBody>
          <a:bodyPr>
            <a:normAutofit/>
          </a:bodyPr>
          <a:lstStyle/>
          <a:p>
            <a:r>
              <a:rPr lang="en-US" sz="5400" b="1" i="1" u="sng" dirty="0"/>
              <a:t>Advice?</a:t>
            </a:r>
          </a:p>
        </p:txBody>
      </p:sp>
      <p:sp>
        <p:nvSpPr>
          <p:cNvPr id="3" name="Content Placeholder 2">
            <a:extLst>
              <a:ext uri="{FF2B5EF4-FFF2-40B4-BE49-F238E27FC236}">
                <a16:creationId xmlns:a16="http://schemas.microsoft.com/office/drawing/2014/main" id="{281E9687-9D6F-BF46-85B4-5D7D8D849C52}"/>
              </a:ext>
            </a:extLst>
          </p:cNvPr>
          <p:cNvSpPr>
            <a:spLocks noGrp="1"/>
          </p:cNvSpPr>
          <p:nvPr>
            <p:ph idx="1"/>
          </p:nvPr>
        </p:nvSpPr>
        <p:spPr>
          <a:xfrm>
            <a:off x="4965431" y="2438400"/>
            <a:ext cx="6586489" cy="3785419"/>
          </a:xfrm>
        </p:spPr>
        <p:txBody>
          <a:bodyPr>
            <a:normAutofit/>
          </a:bodyPr>
          <a:lstStyle/>
          <a:p>
            <a:r>
              <a:rPr lang="en-US" sz="2400" dirty="0"/>
              <a:t>I think Kylie has done a pretty good job with her social media and keeping herself safe also seeing as she comes from a well-known family. She has shown good responsibility and accountability for everything she posts. She seems to be an independent women doing good things with her life and my only advice would be to show her fans a little bit more of the real her.</a:t>
            </a:r>
          </a:p>
        </p:txBody>
      </p:sp>
      <p:pic>
        <p:nvPicPr>
          <p:cNvPr id="6146" name="Picture 2" descr="Kylie Jenner Is Being Accused Of “Recycling” The Same Makeup Products In  Her New Valentine's Collection">
            <a:extLst>
              <a:ext uri="{FF2B5EF4-FFF2-40B4-BE49-F238E27FC236}">
                <a16:creationId xmlns:a16="http://schemas.microsoft.com/office/drawing/2014/main" id="{E4CA9401-3225-BB4F-B8F0-7BD16F406B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51417"/>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57582</TotalTime>
  <Words>472</Words>
  <Application>Microsoft Office PowerPoint</Application>
  <PresentationFormat>Widescreen</PresentationFormat>
  <Paragraphs>22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Kylie Jenner’s Digital footprint</vt:lpstr>
      <vt:lpstr>How expansive is their digital footprint?</vt:lpstr>
      <vt:lpstr>What protection does she use on her accounts/has she ever been hacked?</vt:lpstr>
      <vt:lpstr>What she posts and what we see/don’t see</vt:lpstr>
      <vt:lpstr>Does she fit the title of an oversharer?</vt:lpstr>
      <vt:lpstr>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Kylie Jenner’s Digital footprint</dc:title>
  <dc:creator>130S-Zait, Selina</dc:creator>
  <cp:lastModifiedBy>130S-Zait, Selina</cp:lastModifiedBy>
  <cp:revision>2</cp:revision>
  <dcterms:created xsi:type="dcterms:W3CDTF">2022-03-23T00:38:42Z</dcterms:created>
  <dcterms:modified xsi:type="dcterms:W3CDTF">2022-05-15T22:34:19Z</dcterms:modified>
</cp:coreProperties>
</file>