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2"/>
    <p:sldId id="257" r:id="rId3"/>
    <p:sldId id="258" r:id="rId4"/>
    <p:sldId id="259" r:id="rId5"/>
    <p:sldId id="260" r:id="rId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Avenir Next Condensed"/>
      </a:defRPr>
    </a:lvl1pPr>
    <a:lvl2pPr marL="0" marR="0" indent="342900" algn="ctr" defTabSz="821531"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Avenir Next Condensed"/>
      </a:defRPr>
    </a:lvl2pPr>
    <a:lvl3pPr marL="0" marR="0" indent="685800" algn="ctr" defTabSz="821531"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Avenir Next Condensed"/>
      </a:defRPr>
    </a:lvl3pPr>
    <a:lvl4pPr marL="0" marR="0" indent="1028700" algn="ctr" defTabSz="821531"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Avenir Next Condensed"/>
      </a:defRPr>
    </a:lvl4pPr>
    <a:lvl5pPr marL="0" marR="0" indent="1371600" algn="ctr" defTabSz="821531"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Avenir Next Condensed"/>
      </a:defRPr>
    </a:lvl5pPr>
    <a:lvl6pPr marL="0" marR="0" indent="1714500" algn="ctr" defTabSz="821531"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Avenir Next Condensed"/>
      </a:defRPr>
    </a:lvl6pPr>
    <a:lvl7pPr marL="0" marR="0" indent="2057400" algn="ctr" defTabSz="821531"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Avenir Next Condensed"/>
      </a:defRPr>
    </a:lvl7pPr>
    <a:lvl8pPr marL="0" marR="0" indent="2400300" algn="ctr" defTabSz="821531"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Avenir Next Condensed"/>
      </a:defRPr>
    </a:lvl8pPr>
    <a:lvl9pPr marL="0" marR="0" indent="2743200" algn="ctr" defTabSz="821531"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Avenir Next Condensed"/>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D51ADE6A-740E-44AE-83CC-AE7238B6C88D}"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D3D6">
              <a:alpha val="50000"/>
            </a:srgbClr>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01D3D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D3D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94"/>
    <p:restoredTop sz="94556"/>
  </p:normalViewPr>
  <p:slideViewPr>
    <p:cSldViewPr snapToGrid="0" snapToObjects="1">
      <p:cViewPr varScale="1">
        <p:scale>
          <a:sx n="39" d="100"/>
          <a:sy n="39" d="100"/>
        </p:scale>
        <p:origin x="4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6" name="Shape 716"/>
          <p:cNvSpPr>
            <a:spLocks noGrp="1" noRot="1" noChangeAspect="1"/>
          </p:cNvSpPr>
          <p:nvPr>
            <p:ph type="sldImg"/>
          </p:nvPr>
        </p:nvSpPr>
        <p:spPr>
          <a:xfrm>
            <a:off x="1143000" y="685800"/>
            <a:ext cx="4572000" cy="3429000"/>
          </a:xfrm>
          <a:prstGeom prst="rect">
            <a:avLst/>
          </a:prstGeom>
        </p:spPr>
        <p:txBody>
          <a:bodyPr/>
          <a:lstStyle/>
          <a:p>
            <a:endParaRPr/>
          </a:p>
        </p:txBody>
      </p:sp>
      <p:sp>
        <p:nvSpPr>
          <p:cNvPr id="717" name="Shape 7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1">
    <p:spTree>
      <p:nvGrpSpPr>
        <p:cNvPr id="1" name=""/>
        <p:cNvGrpSpPr/>
        <p:nvPr/>
      </p:nvGrpSpPr>
      <p:grpSpPr>
        <a:xfrm>
          <a:off x="0" y="0"/>
          <a:ext cx="0" cy="0"/>
          <a:chOff x="0" y="0"/>
          <a:chExt cx="0" cy="0"/>
        </a:xfrm>
      </p:grpSpPr>
      <p:sp>
        <p:nvSpPr>
          <p:cNvPr id="188" name="Rectangle"/>
          <p:cNvSpPr>
            <a:spLocks noGrp="1"/>
          </p:cNvSpPr>
          <p:nvPr>
            <p:ph type="body" idx="13"/>
          </p:nvPr>
        </p:nvSpPr>
        <p:spPr>
          <a:xfrm>
            <a:off x="-1" y="0"/>
            <a:ext cx="24384002" cy="11204177"/>
          </a:xfrm>
          <a:prstGeom prst="rect">
            <a:avLst/>
          </a:prstGeom>
          <a:gradFill>
            <a:gsLst>
              <a:gs pos="0">
                <a:srgbClr val="7C77DA"/>
              </a:gs>
              <a:gs pos="43137">
                <a:srgbClr val="58BFEE"/>
              </a:gs>
              <a:gs pos="100000">
                <a:srgbClr val="00D4D5"/>
              </a:gs>
            </a:gsLst>
            <a:path>
              <a:fillToRect l="88657" t="14180" r="11342" b="85819"/>
            </a:path>
          </a:gradFill>
        </p:spPr>
        <p:txBody>
          <a:bodyPr/>
          <a:lstStyle/>
          <a:p>
            <a:pPr algn="ctr">
              <a:defRPr sz="5800">
                <a:solidFill>
                  <a:srgbClr val="FFFFFF"/>
                </a:solidFill>
                <a:latin typeface="+mn-lt"/>
                <a:ea typeface="+mn-ea"/>
                <a:cs typeface="+mn-cs"/>
                <a:sym typeface="Avenir Next Condensed"/>
              </a:defRPr>
            </a:pPr>
            <a:endParaRPr/>
          </a:p>
        </p:txBody>
      </p:sp>
      <p:sp>
        <p:nvSpPr>
          <p:cNvPr id="189" name="Photo placeholder 3.jpg"/>
          <p:cNvSpPr>
            <a:spLocks noGrp="1"/>
          </p:cNvSpPr>
          <p:nvPr>
            <p:ph type="pic" idx="14"/>
          </p:nvPr>
        </p:nvSpPr>
        <p:spPr>
          <a:xfrm>
            <a:off x="-181798" y="-13033044"/>
            <a:ext cx="24747596" cy="37270474"/>
          </a:xfrm>
          <a:prstGeom prst="rect">
            <a:avLst/>
          </a:prstGeom>
        </p:spPr>
        <p:txBody>
          <a:bodyPr lIns="91439" tIns="45719" rIns="91439" bIns="45719" anchor="t"/>
          <a:lstStyle/>
          <a:p>
            <a:endParaRPr/>
          </a:p>
        </p:txBody>
      </p:sp>
      <p:sp>
        <p:nvSpPr>
          <p:cNvPr id="190" name="Image"/>
          <p:cNvSpPr>
            <a:spLocks noGrp="1"/>
          </p:cNvSpPr>
          <p:nvPr>
            <p:ph type="pic" sz="half" idx="15"/>
          </p:nvPr>
        </p:nvSpPr>
        <p:spPr>
          <a:xfrm>
            <a:off x="14124807" y="1814747"/>
            <a:ext cx="7741291" cy="10779225"/>
          </a:xfrm>
          <a:prstGeom prst="rect">
            <a:avLst/>
          </a:prstGeom>
          <a:effectLst>
            <a:outerShdw blurRad="266700" dir="5400000" rotWithShape="0">
              <a:srgbClr val="000000">
                <a:alpha val="92935"/>
              </a:srgbClr>
            </a:outerShdw>
          </a:effectLst>
        </p:spPr>
        <p:txBody>
          <a:bodyPr lIns="91439" tIns="45719" rIns="91439" bIns="45719" anchor="t"/>
          <a:lstStyle/>
          <a:p>
            <a:endParaRPr/>
          </a:p>
        </p:txBody>
      </p:sp>
      <p:sp>
        <p:nvSpPr>
          <p:cNvPr id="191" name="Rectangle"/>
          <p:cNvSpPr>
            <a:spLocks noGrp="1"/>
          </p:cNvSpPr>
          <p:nvPr>
            <p:ph type="body" sz="quarter" idx="16"/>
          </p:nvPr>
        </p:nvSpPr>
        <p:spPr>
          <a:xfrm>
            <a:off x="14793515" y="2928937"/>
            <a:ext cx="6380263" cy="8517737"/>
          </a:xfrm>
          <a:prstGeom prst="rect">
            <a:avLst/>
          </a:prstGeom>
          <a:gradFill>
            <a:gsLst>
              <a:gs pos="0">
                <a:srgbClr val="7C77DA"/>
              </a:gs>
              <a:gs pos="43137">
                <a:srgbClr val="58BFEE"/>
              </a:gs>
              <a:gs pos="100000">
                <a:srgbClr val="00D4D5"/>
              </a:gs>
            </a:gsLst>
            <a:path>
              <a:fillToRect l="88657" t="14180" r="11342" b="85819"/>
            </a:path>
          </a:gradFill>
        </p:spPr>
        <p:txBody>
          <a:bodyPr/>
          <a:lstStyle/>
          <a:p>
            <a:pPr algn="ctr">
              <a:defRPr sz="5800">
                <a:solidFill>
                  <a:srgbClr val="FFFFFF"/>
                </a:solidFill>
                <a:latin typeface="+mn-lt"/>
                <a:ea typeface="+mn-ea"/>
                <a:cs typeface="+mn-cs"/>
                <a:sym typeface="Avenir Next Condensed"/>
              </a:defRPr>
            </a:pPr>
            <a:endParaRPr/>
          </a:p>
        </p:txBody>
      </p:sp>
      <p:sp>
        <p:nvSpPr>
          <p:cNvPr id="192" name="Title Text"/>
          <p:cNvSpPr txBox="1">
            <a:spLocks noGrp="1"/>
          </p:cNvSpPr>
          <p:nvPr>
            <p:ph type="title"/>
          </p:nvPr>
        </p:nvSpPr>
        <p:spPr>
          <a:xfrm>
            <a:off x="2547937" y="2321718"/>
            <a:ext cx="6398122" cy="4643439"/>
          </a:xfrm>
          <a:prstGeom prst="rect">
            <a:avLst/>
          </a:prstGeom>
        </p:spPr>
        <p:txBody>
          <a:bodyPr/>
          <a:lstStyle>
            <a:lvl1pPr>
              <a:defRPr sz="9800" spc="490">
                <a:solidFill>
                  <a:srgbClr val="FFFFFF"/>
                </a:solidFill>
              </a:defRPr>
            </a:lvl1pPr>
          </a:lstStyle>
          <a:p>
            <a:r>
              <a:t>Title Text</a:t>
            </a:r>
          </a:p>
        </p:txBody>
      </p:sp>
      <p:sp>
        <p:nvSpPr>
          <p:cNvPr id="193" name="Photo placeholder 3.jpg"/>
          <p:cNvSpPr>
            <a:spLocks noGrp="1"/>
          </p:cNvSpPr>
          <p:nvPr>
            <p:ph type="pic" sz="quarter" idx="17"/>
          </p:nvPr>
        </p:nvSpPr>
        <p:spPr>
          <a:xfrm>
            <a:off x="14803925" y="2397540"/>
            <a:ext cx="6383331" cy="9613450"/>
          </a:xfrm>
          <a:prstGeom prst="rect">
            <a:avLst/>
          </a:prstGeom>
        </p:spPr>
        <p:txBody>
          <a:bodyPr lIns="91439" tIns="45719" rIns="91439" bIns="45719" anchor="t"/>
          <a:lstStyle/>
          <a:p>
            <a:endParaRPr/>
          </a:p>
        </p:txBody>
      </p:sp>
      <p:sp>
        <p:nvSpPr>
          <p:cNvPr id="194" name="Body Level One…"/>
          <p:cNvSpPr txBox="1">
            <a:spLocks noGrp="1"/>
          </p:cNvSpPr>
          <p:nvPr>
            <p:ph type="body" sz="quarter" idx="1"/>
          </p:nvPr>
        </p:nvSpPr>
        <p:spPr>
          <a:xfrm>
            <a:off x="2547937" y="6983015"/>
            <a:ext cx="6398122" cy="3297428"/>
          </a:xfrm>
          <a:prstGeom prst="rect">
            <a:avLst/>
          </a:prstGeom>
        </p:spPr>
        <p:txBody>
          <a:bodyPr anchor="t"/>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10">
    <p:spTree>
      <p:nvGrpSpPr>
        <p:cNvPr id="1" name=""/>
        <p:cNvGrpSpPr/>
        <p:nvPr/>
      </p:nvGrpSpPr>
      <p:grpSpPr>
        <a:xfrm>
          <a:off x="0" y="0"/>
          <a:ext cx="0" cy="0"/>
          <a:chOff x="0" y="0"/>
          <a:chExt cx="0" cy="0"/>
        </a:xfrm>
      </p:grpSpPr>
      <p:sp>
        <p:nvSpPr>
          <p:cNvPr id="367" name="D"/>
          <p:cNvSpPr>
            <a:spLocks noGrp="1"/>
          </p:cNvSpPr>
          <p:nvPr>
            <p:ph type="body" sz="quarter" idx="13"/>
          </p:nvPr>
        </p:nvSpPr>
        <p:spPr>
          <a:xfrm>
            <a:off x="11494902" y="2337024"/>
            <a:ext cx="1414497" cy="157119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44C4E9"/>
          </a:solidFill>
        </p:spPr>
        <p:txBody>
          <a:bodyPr/>
          <a:lstStyle>
            <a:lvl1pPr algn="ctr">
              <a:defRPr sz="5800">
                <a:solidFill>
                  <a:srgbClr val="FFFFFF"/>
                </a:solidFill>
                <a:latin typeface="+mn-lt"/>
                <a:ea typeface="+mn-ea"/>
                <a:cs typeface="+mn-cs"/>
                <a:sym typeface="Avenir Next Condensed"/>
              </a:defRPr>
            </a:lvl1pPr>
          </a:lstStyle>
          <a:p>
            <a:r>
              <a:t>D</a:t>
            </a:r>
          </a:p>
        </p:txBody>
      </p:sp>
      <p:sp>
        <p:nvSpPr>
          <p:cNvPr id="368" name="E"/>
          <p:cNvSpPr>
            <a:spLocks noGrp="1"/>
          </p:cNvSpPr>
          <p:nvPr>
            <p:ph type="body" sz="quarter" idx="14"/>
          </p:nvPr>
        </p:nvSpPr>
        <p:spPr>
          <a:xfrm>
            <a:off x="11494902" y="5570956"/>
            <a:ext cx="1414497" cy="157119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1ACE8"/>
          </a:solidFill>
        </p:spPr>
        <p:txBody>
          <a:bodyPr/>
          <a:lstStyle>
            <a:lvl1pPr algn="ctr">
              <a:defRPr sz="5800">
                <a:solidFill>
                  <a:srgbClr val="FFFFFF"/>
                </a:solidFill>
                <a:latin typeface="+mn-lt"/>
                <a:ea typeface="+mn-ea"/>
                <a:cs typeface="+mn-cs"/>
                <a:sym typeface="Avenir Next Condensed"/>
              </a:defRPr>
            </a:lvl1pPr>
          </a:lstStyle>
          <a:p>
            <a:r>
              <a:t>E</a:t>
            </a:r>
          </a:p>
        </p:txBody>
      </p:sp>
      <p:sp>
        <p:nvSpPr>
          <p:cNvPr id="369" name="F"/>
          <p:cNvSpPr>
            <a:spLocks noGrp="1"/>
          </p:cNvSpPr>
          <p:nvPr>
            <p:ph type="body" sz="quarter" idx="15"/>
          </p:nvPr>
        </p:nvSpPr>
        <p:spPr>
          <a:xfrm>
            <a:off x="11492460" y="8804889"/>
            <a:ext cx="1414497" cy="157119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787FDC"/>
          </a:solidFill>
        </p:spPr>
        <p:txBody>
          <a:bodyPr/>
          <a:lstStyle>
            <a:lvl1pPr algn="ctr">
              <a:defRPr sz="5800">
                <a:solidFill>
                  <a:srgbClr val="FFFFFF"/>
                </a:solidFill>
                <a:latin typeface="+mn-lt"/>
                <a:ea typeface="+mn-ea"/>
                <a:cs typeface="+mn-cs"/>
                <a:sym typeface="Avenir Next Condensed"/>
              </a:defRPr>
            </a:lvl1pPr>
          </a:lstStyle>
          <a:p>
            <a:r>
              <a:t>F</a:t>
            </a:r>
          </a:p>
        </p:txBody>
      </p:sp>
      <p:sp>
        <p:nvSpPr>
          <p:cNvPr id="370" name="Shape"/>
          <p:cNvSpPr>
            <a:spLocks noGrp="1"/>
          </p:cNvSpPr>
          <p:nvPr>
            <p:ph type="body" sz="quarter" idx="16"/>
          </p:nvPr>
        </p:nvSpPr>
        <p:spPr>
          <a:xfrm>
            <a:off x="11408957" y="2236451"/>
            <a:ext cx="1586387" cy="17621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ln w="3175">
            <a:solidFill>
              <a:srgbClr val="A6AAA9"/>
            </a:solidFill>
          </a:ln>
        </p:spPr>
        <p:txBody>
          <a:bodyPr/>
          <a:lstStyle/>
          <a:p>
            <a:pPr algn="ctr">
              <a:defRPr sz="5800">
                <a:solidFill>
                  <a:srgbClr val="FFFFFF"/>
                </a:solidFill>
                <a:latin typeface="+mn-lt"/>
                <a:ea typeface="+mn-ea"/>
                <a:cs typeface="+mn-cs"/>
                <a:sym typeface="Avenir Next Condensed"/>
              </a:defRPr>
            </a:pPr>
            <a:endParaRPr/>
          </a:p>
        </p:txBody>
      </p:sp>
      <p:sp>
        <p:nvSpPr>
          <p:cNvPr id="371" name="Shape"/>
          <p:cNvSpPr>
            <a:spLocks noGrp="1"/>
          </p:cNvSpPr>
          <p:nvPr>
            <p:ph type="body" sz="quarter" idx="17"/>
          </p:nvPr>
        </p:nvSpPr>
        <p:spPr>
          <a:xfrm>
            <a:off x="11408957" y="5475490"/>
            <a:ext cx="1586387" cy="17621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ln w="3175">
            <a:solidFill>
              <a:srgbClr val="A6AAA9"/>
            </a:solidFill>
          </a:ln>
        </p:spPr>
        <p:txBody>
          <a:bodyPr/>
          <a:lstStyle/>
          <a:p>
            <a:pPr algn="ctr">
              <a:defRPr sz="5800">
                <a:solidFill>
                  <a:srgbClr val="FFFFFF"/>
                </a:solidFill>
                <a:latin typeface="+mn-lt"/>
                <a:ea typeface="+mn-ea"/>
                <a:cs typeface="+mn-cs"/>
                <a:sym typeface="Avenir Next Condensed"/>
              </a:defRPr>
            </a:pPr>
            <a:endParaRPr/>
          </a:p>
        </p:txBody>
      </p:sp>
      <p:sp>
        <p:nvSpPr>
          <p:cNvPr id="372" name="Shape"/>
          <p:cNvSpPr>
            <a:spLocks noGrp="1"/>
          </p:cNvSpPr>
          <p:nvPr>
            <p:ph type="body" sz="quarter" idx="18"/>
          </p:nvPr>
        </p:nvSpPr>
        <p:spPr>
          <a:xfrm>
            <a:off x="11408957" y="8714530"/>
            <a:ext cx="1586387" cy="17621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ln w="3175">
            <a:solidFill>
              <a:srgbClr val="A6AAA9"/>
            </a:solidFill>
          </a:ln>
        </p:spPr>
        <p:txBody>
          <a:bodyPr/>
          <a:lstStyle/>
          <a:p>
            <a:pPr algn="ctr">
              <a:defRPr sz="5800">
                <a:solidFill>
                  <a:srgbClr val="FFFFFF"/>
                </a:solidFill>
                <a:latin typeface="+mn-lt"/>
                <a:ea typeface="+mn-ea"/>
                <a:cs typeface="+mn-cs"/>
                <a:sym typeface="Avenir Next Condensed"/>
              </a:defRPr>
            </a:pPr>
            <a:endParaRPr/>
          </a:p>
        </p:txBody>
      </p:sp>
      <p:sp>
        <p:nvSpPr>
          <p:cNvPr id="373" name="Line"/>
          <p:cNvSpPr>
            <a:spLocks noGrp="1"/>
          </p:cNvSpPr>
          <p:nvPr>
            <p:ph type="body" sz="quarter" idx="19"/>
          </p:nvPr>
        </p:nvSpPr>
        <p:spPr>
          <a:xfrm flipV="1">
            <a:off x="12207417" y="4011510"/>
            <a:ext cx="1" cy="1486762"/>
          </a:xfrm>
          <a:prstGeom prst="line">
            <a:avLst/>
          </a:prstGeom>
          <a:ln w="3175">
            <a:solidFill>
              <a:srgbClr val="A6AAA9"/>
            </a:solidFill>
          </a:ln>
        </p:spPr>
        <p:txBody>
          <a:bodyPr lIns="71437" tIns="71437" rIns="71437" bIns="71437"/>
          <a:lstStyle/>
          <a:p>
            <a:pPr>
              <a:defRPr sz="2800" cap="all">
                <a:latin typeface="Avenir Next Condensed Demi Bold"/>
                <a:ea typeface="Avenir Next Condensed Demi Bold"/>
                <a:cs typeface="Avenir Next Condensed Demi Bold"/>
                <a:sym typeface="Avenir Next Condensed Demi Bold"/>
              </a:defRPr>
            </a:pPr>
            <a:endParaRPr/>
          </a:p>
        </p:txBody>
      </p:sp>
      <p:sp>
        <p:nvSpPr>
          <p:cNvPr id="374" name="Line"/>
          <p:cNvSpPr>
            <a:spLocks noGrp="1"/>
          </p:cNvSpPr>
          <p:nvPr>
            <p:ph type="body" sz="quarter" idx="20"/>
          </p:nvPr>
        </p:nvSpPr>
        <p:spPr>
          <a:xfrm flipV="1">
            <a:off x="12207417" y="7230137"/>
            <a:ext cx="1" cy="1486762"/>
          </a:xfrm>
          <a:prstGeom prst="line">
            <a:avLst/>
          </a:prstGeom>
          <a:ln w="3175">
            <a:solidFill>
              <a:srgbClr val="A6AAA9"/>
            </a:solidFill>
          </a:ln>
        </p:spPr>
        <p:txBody>
          <a:bodyPr lIns="71437" tIns="71437" rIns="71437" bIns="71437"/>
          <a:lstStyle/>
          <a:p>
            <a:pPr>
              <a:defRPr sz="2800" cap="all">
                <a:latin typeface="Avenir Next Condensed Demi Bold"/>
                <a:ea typeface="Avenir Next Condensed Demi Bold"/>
                <a:cs typeface="Avenir Next Condensed Demi Bold"/>
                <a:sym typeface="Avenir Next Condensed Demi Bold"/>
              </a:defRPr>
            </a:pPr>
            <a:endParaRPr/>
          </a:p>
        </p:txBody>
      </p:sp>
      <p:sp>
        <p:nvSpPr>
          <p:cNvPr id="375" name="Line"/>
          <p:cNvSpPr>
            <a:spLocks noGrp="1"/>
          </p:cNvSpPr>
          <p:nvPr>
            <p:ph type="body" sz="quarter" idx="21"/>
          </p:nvPr>
        </p:nvSpPr>
        <p:spPr>
          <a:xfrm flipV="1">
            <a:off x="12207417" y="-29871"/>
            <a:ext cx="1" cy="2277737"/>
          </a:xfrm>
          <a:prstGeom prst="line">
            <a:avLst/>
          </a:prstGeom>
          <a:ln w="3175">
            <a:solidFill>
              <a:srgbClr val="A6AAA9"/>
            </a:solidFill>
          </a:ln>
        </p:spPr>
        <p:txBody>
          <a:bodyPr lIns="71437" tIns="71437" rIns="71437" bIns="71437"/>
          <a:lstStyle/>
          <a:p>
            <a:pPr>
              <a:defRPr sz="2800" cap="all">
                <a:latin typeface="Avenir Next Condensed Demi Bold"/>
                <a:ea typeface="Avenir Next Condensed Demi Bold"/>
                <a:cs typeface="Avenir Next Condensed Demi Bold"/>
                <a:sym typeface="Avenir Next Condensed Demi Bold"/>
              </a:defRPr>
            </a:pPr>
            <a:endParaRPr/>
          </a:p>
        </p:txBody>
      </p:sp>
      <p:sp>
        <p:nvSpPr>
          <p:cNvPr id="376" name="Topic name"/>
          <p:cNvSpPr txBox="1">
            <a:spLocks noGrp="1"/>
          </p:cNvSpPr>
          <p:nvPr>
            <p:ph type="body" sz="quarter" idx="22"/>
          </p:nvPr>
        </p:nvSpPr>
        <p:spPr>
          <a:xfrm>
            <a:off x="2545077" y="2672771"/>
            <a:ext cx="6668663" cy="405177"/>
          </a:xfrm>
          <a:prstGeom prst="rect">
            <a:avLst/>
          </a:prstGeom>
        </p:spPr>
        <p:txBody>
          <a:bodyPr/>
          <a:lstStyle>
            <a:lvl1pPr>
              <a:defRPr sz="2800" cap="all">
                <a:latin typeface="Avenir Next Condensed Demi Bold"/>
                <a:ea typeface="Avenir Next Condensed Demi Bold"/>
                <a:cs typeface="Avenir Next Condensed Demi Bold"/>
                <a:sym typeface="Avenir Next Condensed Demi Bold"/>
              </a:defRPr>
            </a:lvl1pPr>
          </a:lstStyle>
          <a:p>
            <a:r>
              <a:t>Topic name</a:t>
            </a:r>
          </a:p>
        </p:txBody>
      </p:sp>
      <p:sp>
        <p:nvSpPr>
          <p:cNvPr id="377" name="Topic name"/>
          <p:cNvSpPr txBox="1">
            <a:spLocks noGrp="1"/>
          </p:cNvSpPr>
          <p:nvPr>
            <p:ph type="body" sz="quarter" idx="23"/>
          </p:nvPr>
        </p:nvSpPr>
        <p:spPr>
          <a:xfrm>
            <a:off x="15181608" y="5851740"/>
            <a:ext cx="6668663" cy="405176"/>
          </a:xfrm>
          <a:prstGeom prst="rect">
            <a:avLst/>
          </a:prstGeom>
        </p:spPr>
        <p:txBody>
          <a:bodyPr/>
          <a:lstStyle>
            <a:lvl1pPr>
              <a:defRPr sz="2800" cap="all">
                <a:latin typeface="Avenir Next Condensed Demi Bold"/>
                <a:ea typeface="Avenir Next Condensed Demi Bold"/>
                <a:cs typeface="Avenir Next Condensed Demi Bold"/>
                <a:sym typeface="Avenir Next Condensed Demi Bold"/>
              </a:defRPr>
            </a:lvl1pPr>
          </a:lstStyle>
          <a:p>
            <a:r>
              <a:t>Topic name</a:t>
            </a:r>
          </a:p>
        </p:txBody>
      </p:sp>
      <p:sp>
        <p:nvSpPr>
          <p:cNvPr id="378" name="Mirum est notare quam littera gothica, quam nunc, per seacula quarta decima et quinta decima."/>
          <p:cNvSpPr txBox="1">
            <a:spLocks noGrp="1"/>
          </p:cNvSpPr>
          <p:nvPr>
            <p:ph type="body" sz="quarter" idx="24"/>
          </p:nvPr>
        </p:nvSpPr>
        <p:spPr>
          <a:xfrm>
            <a:off x="15181608" y="6352308"/>
            <a:ext cx="6668663" cy="1938311"/>
          </a:xfrm>
          <a:prstGeom prst="rect">
            <a:avLst/>
          </a:prstGeom>
        </p:spPr>
        <p:txBody>
          <a:bodyPr/>
          <a:lstStyle/>
          <a:p>
            <a:r>
              <a:t>Mirum est notare quam littera gothica, quam nunc, per seacula quarta decima et quinta decima.</a:t>
            </a:r>
          </a:p>
        </p:txBody>
      </p:sp>
      <p:sp>
        <p:nvSpPr>
          <p:cNvPr id="379" name="Topic name"/>
          <p:cNvSpPr txBox="1">
            <a:spLocks noGrp="1"/>
          </p:cNvSpPr>
          <p:nvPr>
            <p:ph type="body" sz="quarter" idx="25"/>
          </p:nvPr>
        </p:nvSpPr>
        <p:spPr>
          <a:xfrm>
            <a:off x="2545077" y="9048568"/>
            <a:ext cx="6668663" cy="405176"/>
          </a:xfrm>
          <a:prstGeom prst="rect">
            <a:avLst/>
          </a:prstGeom>
        </p:spPr>
        <p:txBody>
          <a:bodyPr/>
          <a:lstStyle>
            <a:lvl1pPr>
              <a:defRPr sz="2800" cap="all">
                <a:latin typeface="Avenir Next Condensed Demi Bold"/>
                <a:ea typeface="Avenir Next Condensed Demi Bold"/>
                <a:cs typeface="Avenir Next Condensed Demi Bold"/>
                <a:sym typeface="Avenir Next Condensed Demi Bold"/>
              </a:defRPr>
            </a:lvl1pPr>
          </a:lstStyle>
          <a:p>
            <a:r>
              <a:t>Topic name</a:t>
            </a:r>
          </a:p>
        </p:txBody>
      </p:sp>
      <p:sp>
        <p:nvSpPr>
          <p:cNvPr id="380" name="Mirum est notare quam littera gothica, quam nunc, per seacula quarta decima et quinta decima."/>
          <p:cNvSpPr txBox="1">
            <a:spLocks noGrp="1"/>
          </p:cNvSpPr>
          <p:nvPr>
            <p:ph type="body" sz="quarter" idx="26"/>
          </p:nvPr>
        </p:nvSpPr>
        <p:spPr>
          <a:xfrm>
            <a:off x="2545077" y="9549136"/>
            <a:ext cx="6668663" cy="1938311"/>
          </a:xfrm>
          <a:prstGeom prst="rect">
            <a:avLst/>
          </a:prstGeom>
        </p:spPr>
        <p:txBody>
          <a:bodyPr/>
          <a:lstStyle/>
          <a:p>
            <a:r>
              <a:t>Mirum est notare quam littera gothica, quam nunc, per seacula quarta decima et quinta decima.</a:t>
            </a:r>
          </a:p>
        </p:txBody>
      </p:sp>
      <p:sp>
        <p:nvSpPr>
          <p:cNvPr id="381" name="Mirum est notare quam littera gothica, quam nunc, per seacula quarta decima et quinta decima."/>
          <p:cNvSpPr txBox="1">
            <a:spLocks noGrp="1"/>
          </p:cNvSpPr>
          <p:nvPr>
            <p:ph type="body" sz="quarter" idx="27"/>
          </p:nvPr>
        </p:nvSpPr>
        <p:spPr>
          <a:xfrm>
            <a:off x="2545077" y="3173339"/>
            <a:ext cx="6668663" cy="1938312"/>
          </a:xfrm>
          <a:prstGeom prst="rect">
            <a:avLst/>
          </a:prstGeom>
        </p:spPr>
        <p:txBody>
          <a:bodyPr/>
          <a:lstStyle/>
          <a:p>
            <a:r>
              <a:t>Mirum est notare quam littera gothica, quam nunc, per seacula quarta decima et quinta decima.</a:t>
            </a:r>
          </a:p>
        </p:txBody>
      </p:sp>
      <p:sp>
        <p:nvSpPr>
          <p:cNvPr id="3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11">
    <p:spTree>
      <p:nvGrpSpPr>
        <p:cNvPr id="1" name=""/>
        <p:cNvGrpSpPr/>
        <p:nvPr/>
      </p:nvGrpSpPr>
      <p:grpSpPr>
        <a:xfrm>
          <a:off x="0" y="0"/>
          <a:ext cx="0" cy="0"/>
          <a:chOff x="0" y="0"/>
          <a:chExt cx="0" cy="0"/>
        </a:xfrm>
      </p:grpSpPr>
      <p:sp>
        <p:nvSpPr>
          <p:cNvPr id="389" name="Title Text"/>
          <p:cNvSpPr txBox="1">
            <a:spLocks noGrp="1"/>
          </p:cNvSpPr>
          <p:nvPr>
            <p:ph type="title"/>
          </p:nvPr>
        </p:nvSpPr>
        <p:spPr>
          <a:xfrm>
            <a:off x="2543565" y="1053703"/>
            <a:ext cx="19296870" cy="1291875"/>
          </a:xfrm>
          <a:prstGeom prst="rect">
            <a:avLst/>
          </a:prstGeom>
        </p:spPr>
        <p:txBody>
          <a:bodyPr/>
          <a:lstStyle/>
          <a:p>
            <a:r>
              <a:t>Title Text</a:t>
            </a:r>
          </a:p>
        </p:txBody>
      </p:sp>
      <p:sp>
        <p:nvSpPr>
          <p:cNvPr id="390" name="Shape"/>
          <p:cNvSpPr>
            <a:spLocks noGrp="1"/>
          </p:cNvSpPr>
          <p:nvPr>
            <p:ph type="body" sz="quarter" idx="13"/>
          </p:nvPr>
        </p:nvSpPr>
        <p:spPr>
          <a:xfrm>
            <a:off x="10466325" y="6978931"/>
            <a:ext cx="7482143" cy="5550013"/>
          </a:xfrm>
          <a:custGeom>
            <a:avLst/>
            <a:gdLst/>
            <a:ahLst/>
            <a:cxnLst>
              <a:cxn ang="0">
                <a:pos x="wd2" y="hd2"/>
              </a:cxn>
              <a:cxn ang="5400000">
                <a:pos x="wd2" y="hd2"/>
              </a:cxn>
              <a:cxn ang="10800000">
                <a:pos x="wd2" y="hd2"/>
              </a:cxn>
              <a:cxn ang="16200000">
                <a:pos x="wd2" y="hd2"/>
              </a:cxn>
            </a:cxnLst>
            <a:rect l="0" t="0" r="r" b="b"/>
            <a:pathLst>
              <a:path w="21600" h="21600" extrusionOk="0">
                <a:moveTo>
                  <a:pt x="0" y="13364"/>
                </a:moveTo>
                <a:lnTo>
                  <a:pt x="2697" y="15345"/>
                </a:lnTo>
                <a:lnTo>
                  <a:pt x="2697" y="17570"/>
                </a:lnTo>
                <a:lnTo>
                  <a:pt x="2697" y="19618"/>
                </a:lnTo>
                <a:lnTo>
                  <a:pt x="0" y="21600"/>
                </a:lnTo>
                <a:lnTo>
                  <a:pt x="21600" y="8192"/>
                </a:lnTo>
                <a:lnTo>
                  <a:pt x="21600" y="0"/>
                </a:lnTo>
                <a:lnTo>
                  <a:pt x="0" y="13364"/>
                </a:lnTo>
                <a:close/>
              </a:path>
            </a:pathLst>
          </a:custGeom>
          <a:solidFill>
            <a:srgbClr val="536DAC"/>
          </a:solidFill>
        </p:spPr>
        <p:txBody>
          <a:bodyPr/>
          <a:lstStyle/>
          <a:p>
            <a:pPr algn="ctr">
              <a:defRPr sz="5800">
                <a:solidFill>
                  <a:srgbClr val="FFFFFF"/>
                </a:solidFill>
                <a:latin typeface="+mn-lt"/>
                <a:ea typeface="+mn-ea"/>
                <a:cs typeface="+mn-cs"/>
                <a:sym typeface="Avenir Next Condensed"/>
              </a:defRPr>
            </a:pPr>
            <a:endParaRPr/>
          </a:p>
        </p:txBody>
      </p:sp>
      <p:sp>
        <p:nvSpPr>
          <p:cNvPr id="391" name="Shape"/>
          <p:cNvSpPr>
            <a:spLocks noGrp="1"/>
          </p:cNvSpPr>
          <p:nvPr>
            <p:ph type="body" sz="quarter" idx="14"/>
          </p:nvPr>
        </p:nvSpPr>
        <p:spPr>
          <a:xfrm>
            <a:off x="7032332" y="3522154"/>
            <a:ext cx="7482143" cy="5550013"/>
          </a:xfrm>
          <a:custGeom>
            <a:avLst/>
            <a:gdLst/>
            <a:ahLst/>
            <a:cxnLst>
              <a:cxn ang="0">
                <a:pos x="wd2" y="hd2"/>
              </a:cxn>
              <a:cxn ang="5400000">
                <a:pos x="wd2" y="hd2"/>
              </a:cxn>
              <a:cxn ang="10800000">
                <a:pos x="wd2" y="hd2"/>
              </a:cxn>
              <a:cxn ang="16200000">
                <a:pos x="wd2" y="hd2"/>
              </a:cxn>
            </a:cxnLst>
            <a:rect l="0" t="0" r="r" b="b"/>
            <a:pathLst>
              <a:path w="21600" h="21600" extrusionOk="0">
                <a:moveTo>
                  <a:pt x="0" y="13364"/>
                </a:moveTo>
                <a:lnTo>
                  <a:pt x="2697" y="15345"/>
                </a:lnTo>
                <a:lnTo>
                  <a:pt x="2697" y="17570"/>
                </a:lnTo>
                <a:lnTo>
                  <a:pt x="2697" y="19618"/>
                </a:lnTo>
                <a:lnTo>
                  <a:pt x="0" y="21600"/>
                </a:lnTo>
                <a:lnTo>
                  <a:pt x="21600" y="8192"/>
                </a:lnTo>
                <a:lnTo>
                  <a:pt x="21600" y="0"/>
                </a:lnTo>
                <a:lnTo>
                  <a:pt x="0" y="13364"/>
                </a:lnTo>
                <a:close/>
              </a:path>
            </a:pathLst>
          </a:custGeom>
          <a:solidFill>
            <a:srgbClr val="12A7B5"/>
          </a:solidFill>
        </p:spPr>
        <p:txBody>
          <a:bodyPr/>
          <a:lstStyle/>
          <a:p>
            <a:pPr algn="ctr">
              <a:defRPr sz="5800">
                <a:solidFill>
                  <a:srgbClr val="FFFFFF"/>
                </a:solidFill>
                <a:latin typeface="+mn-lt"/>
                <a:ea typeface="+mn-ea"/>
                <a:cs typeface="+mn-cs"/>
                <a:sym typeface="Avenir Next Condensed"/>
              </a:defRPr>
            </a:pPr>
            <a:endParaRPr/>
          </a:p>
        </p:txBody>
      </p:sp>
      <p:sp>
        <p:nvSpPr>
          <p:cNvPr id="392" name="Shape"/>
          <p:cNvSpPr>
            <a:spLocks noGrp="1"/>
          </p:cNvSpPr>
          <p:nvPr>
            <p:ph type="body" sz="quarter" idx="15"/>
          </p:nvPr>
        </p:nvSpPr>
        <p:spPr>
          <a:xfrm>
            <a:off x="3533733" y="3522154"/>
            <a:ext cx="11008019" cy="21161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62"/>
                </a:lnTo>
                <a:lnTo>
                  <a:pt x="21" y="0"/>
                </a:lnTo>
                <a:lnTo>
                  <a:pt x="0" y="0"/>
                </a:lnTo>
                <a:close/>
                <a:moveTo>
                  <a:pt x="107" y="0"/>
                </a:moveTo>
                <a:lnTo>
                  <a:pt x="1956" y="5340"/>
                </a:lnTo>
                <a:lnTo>
                  <a:pt x="1956" y="16260"/>
                </a:lnTo>
                <a:lnTo>
                  <a:pt x="107" y="21600"/>
                </a:lnTo>
                <a:lnTo>
                  <a:pt x="21600" y="21600"/>
                </a:lnTo>
                <a:lnTo>
                  <a:pt x="21600" y="0"/>
                </a:lnTo>
                <a:lnTo>
                  <a:pt x="107" y="0"/>
                </a:lnTo>
                <a:close/>
                <a:moveTo>
                  <a:pt x="0" y="21538"/>
                </a:moveTo>
                <a:lnTo>
                  <a:pt x="0" y="21600"/>
                </a:lnTo>
                <a:lnTo>
                  <a:pt x="21" y="21600"/>
                </a:lnTo>
                <a:lnTo>
                  <a:pt x="0" y="21538"/>
                </a:lnTo>
                <a:close/>
              </a:path>
            </a:pathLst>
          </a:custGeom>
          <a:solidFill>
            <a:srgbClr val="00D3D5"/>
          </a:solidFill>
        </p:spPr>
        <p:txBody>
          <a:bodyPr/>
          <a:lstStyle/>
          <a:p>
            <a:pPr algn="ctr">
              <a:defRPr sz="5800">
                <a:solidFill>
                  <a:srgbClr val="FFFFFF"/>
                </a:solidFill>
                <a:latin typeface="+mn-lt"/>
                <a:ea typeface="+mn-ea"/>
                <a:cs typeface="+mn-cs"/>
                <a:sym typeface="Avenir Next Condensed"/>
              </a:defRPr>
            </a:pPr>
            <a:endParaRPr/>
          </a:p>
        </p:txBody>
      </p:sp>
      <p:sp>
        <p:nvSpPr>
          <p:cNvPr id="393" name="1"/>
          <p:cNvSpPr>
            <a:spLocks noGrp="1"/>
          </p:cNvSpPr>
          <p:nvPr>
            <p:ph type="body" sz="quarter" idx="16"/>
          </p:nvPr>
        </p:nvSpPr>
        <p:spPr>
          <a:xfrm>
            <a:off x="2624903" y="3577952"/>
            <a:ext cx="1804516" cy="200441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D3D5"/>
          </a:solidFill>
        </p:spPr>
        <p:txBody>
          <a:bodyPr/>
          <a:lstStyle>
            <a:lvl1pPr algn="ctr">
              <a:defRPr sz="5800">
                <a:solidFill>
                  <a:srgbClr val="FFFFFF"/>
                </a:solidFill>
                <a:latin typeface="+mn-lt"/>
                <a:ea typeface="+mn-ea"/>
                <a:cs typeface="+mn-cs"/>
                <a:sym typeface="Avenir Next Condensed"/>
              </a:defRPr>
            </a:lvl1pPr>
          </a:lstStyle>
          <a:p>
            <a:r>
              <a:t>1</a:t>
            </a:r>
          </a:p>
        </p:txBody>
      </p:sp>
      <p:sp>
        <p:nvSpPr>
          <p:cNvPr id="394" name="Shape"/>
          <p:cNvSpPr>
            <a:spLocks noGrp="1"/>
          </p:cNvSpPr>
          <p:nvPr>
            <p:ph type="body" sz="quarter" idx="17"/>
          </p:nvPr>
        </p:nvSpPr>
        <p:spPr>
          <a:xfrm>
            <a:off x="6967735" y="6956157"/>
            <a:ext cx="11008020" cy="21161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62"/>
                </a:lnTo>
                <a:lnTo>
                  <a:pt x="21" y="0"/>
                </a:lnTo>
                <a:lnTo>
                  <a:pt x="0" y="0"/>
                </a:lnTo>
                <a:close/>
                <a:moveTo>
                  <a:pt x="107" y="0"/>
                </a:moveTo>
                <a:lnTo>
                  <a:pt x="1956" y="5340"/>
                </a:lnTo>
                <a:lnTo>
                  <a:pt x="1956" y="16260"/>
                </a:lnTo>
                <a:lnTo>
                  <a:pt x="107" y="21600"/>
                </a:lnTo>
                <a:lnTo>
                  <a:pt x="21600" y="21600"/>
                </a:lnTo>
                <a:lnTo>
                  <a:pt x="21600" y="0"/>
                </a:lnTo>
                <a:lnTo>
                  <a:pt x="107" y="0"/>
                </a:lnTo>
                <a:close/>
                <a:moveTo>
                  <a:pt x="0" y="21538"/>
                </a:moveTo>
                <a:lnTo>
                  <a:pt x="0" y="21600"/>
                </a:lnTo>
                <a:lnTo>
                  <a:pt x="21" y="21600"/>
                </a:lnTo>
                <a:lnTo>
                  <a:pt x="0" y="21538"/>
                </a:lnTo>
                <a:close/>
              </a:path>
            </a:pathLst>
          </a:custGeom>
          <a:solidFill>
            <a:srgbClr val="3CC5E5"/>
          </a:solidFill>
        </p:spPr>
        <p:txBody>
          <a:bodyPr/>
          <a:lstStyle/>
          <a:p>
            <a:pPr algn="ctr">
              <a:defRPr sz="5800">
                <a:solidFill>
                  <a:srgbClr val="FFFFFF"/>
                </a:solidFill>
                <a:latin typeface="+mn-lt"/>
                <a:ea typeface="+mn-ea"/>
                <a:cs typeface="+mn-cs"/>
                <a:sym typeface="Avenir Next Condensed"/>
              </a:defRPr>
            </a:pPr>
            <a:endParaRPr/>
          </a:p>
        </p:txBody>
      </p:sp>
      <p:sp>
        <p:nvSpPr>
          <p:cNvPr id="395" name="2"/>
          <p:cNvSpPr>
            <a:spLocks noGrp="1"/>
          </p:cNvSpPr>
          <p:nvPr>
            <p:ph type="body" sz="quarter" idx="18"/>
          </p:nvPr>
        </p:nvSpPr>
        <p:spPr>
          <a:xfrm>
            <a:off x="6058906" y="7011954"/>
            <a:ext cx="1804517" cy="200441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CC5E5"/>
          </a:solidFill>
        </p:spPr>
        <p:txBody>
          <a:bodyPr/>
          <a:lstStyle>
            <a:lvl1pPr algn="ctr">
              <a:defRPr sz="5800">
                <a:solidFill>
                  <a:srgbClr val="FFFFFF"/>
                </a:solidFill>
                <a:latin typeface="+mn-lt"/>
                <a:ea typeface="+mn-ea"/>
                <a:cs typeface="+mn-cs"/>
                <a:sym typeface="Avenir Next Condensed"/>
              </a:defRPr>
            </a:lvl1pPr>
          </a:lstStyle>
          <a:p>
            <a:r>
              <a:t>2</a:t>
            </a:r>
          </a:p>
        </p:txBody>
      </p:sp>
      <p:sp>
        <p:nvSpPr>
          <p:cNvPr id="396" name="Shape"/>
          <p:cNvSpPr>
            <a:spLocks noGrp="1"/>
          </p:cNvSpPr>
          <p:nvPr>
            <p:ph type="body" sz="quarter" idx="19"/>
          </p:nvPr>
        </p:nvSpPr>
        <p:spPr>
          <a:xfrm>
            <a:off x="10401727" y="10390149"/>
            <a:ext cx="14013639" cy="21160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62"/>
                </a:lnTo>
                <a:lnTo>
                  <a:pt x="16" y="0"/>
                </a:lnTo>
                <a:lnTo>
                  <a:pt x="0" y="0"/>
                </a:lnTo>
                <a:close/>
                <a:moveTo>
                  <a:pt x="84" y="0"/>
                </a:moveTo>
                <a:lnTo>
                  <a:pt x="1536" y="5340"/>
                </a:lnTo>
                <a:lnTo>
                  <a:pt x="1536" y="16260"/>
                </a:lnTo>
                <a:lnTo>
                  <a:pt x="84" y="21600"/>
                </a:lnTo>
                <a:lnTo>
                  <a:pt x="21600" y="21600"/>
                </a:lnTo>
                <a:lnTo>
                  <a:pt x="21600" y="0"/>
                </a:lnTo>
                <a:lnTo>
                  <a:pt x="84" y="0"/>
                </a:lnTo>
                <a:close/>
                <a:moveTo>
                  <a:pt x="0" y="21538"/>
                </a:moveTo>
                <a:lnTo>
                  <a:pt x="0" y="21600"/>
                </a:lnTo>
                <a:lnTo>
                  <a:pt x="16" y="21600"/>
                </a:lnTo>
                <a:lnTo>
                  <a:pt x="0" y="21538"/>
                </a:lnTo>
                <a:close/>
              </a:path>
            </a:pathLst>
          </a:custGeom>
          <a:solidFill>
            <a:srgbClr val="7489DE"/>
          </a:solidFill>
        </p:spPr>
        <p:txBody>
          <a:bodyPr/>
          <a:lstStyle/>
          <a:p>
            <a:pPr algn="ctr">
              <a:defRPr sz="5800">
                <a:solidFill>
                  <a:srgbClr val="FFFFFF"/>
                </a:solidFill>
                <a:latin typeface="+mn-lt"/>
                <a:ea typeface="+mn-ea"/>
                <a:cs typeface="+mn-cs"/>
                <a:sym typeface="Avenir Next Condensed"/>
              </a:defRPr>
            </a:pPr>
            <a:endParaRPr/>
          </a:p>
        </p:txBody>
      </p:sp>
      <p:sp>
        <p:nvSpPr>
          <p:cNvPr id="397" name="3"/>
          <p:cNvSpPr>
            <a:spLocks noGrp="1"/>
          </p:cNvSpPr>
          <p:nvPr>
            <p:ph type="body" sz="quarter" idx="20"/>
          </p:nvPr>
        </p:nvSpPr>
        <p:spPr>
          <a:xfrm>
            <a:off x="9492898" y="10445946"/>
            <a:ext cx="1804516" cy="200441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7489DE"/>
          </a:solidFill>
        </p:spPr>
        <p:txBody>
          <a:bodyPr/>
          <a:lstStyle>
            <a:lvl1pPr algn="ctr">
              <a:defRPr sz="5800">
                <a:solidFill>
                  <a:srgbClr val="FFFFFF"/>
                </a:solidFill>
                <a:latin typeface="+mn-lt"/>
                <a:ea typeface="+mn-ea"/>
                <a:cs typeface="+mn-cs"/>
                <a:sym typeface="Avenir Next Condensed"/>
              </a:defRPr>
            </a:lvl1pPr>
          </a:lstStyle>
          <a:p>
            <a:r>
              <a:t>3</a:t>
            </a:r>
          </a:p>
        </p:txBody>
      </p:sp>
      <p:sp>
        <p:nvSpPr>
          <p:cNvPr id="398" name="heading here"/>
          <p:cNvSpPr txBox="1">
            <a:spLocks noGrp="1"/>
          </p:cNvSpPr>
          <p:nvPr>
            <p:ph type="body" sz="quarter" idx="21"/>
          </p:nvPr>
        </p:nvSpPr>
        <p:spPr>
          <a:xfrm>
            <a:off x="4950864" y="3793835"/>
            <a:ext cx="9289271" cy="516896"/>
          </a:xfrm>
          <a:prstGeom prst="rect">
            <a:avLst/>
          </a:prstGeom>
        </p:spPr>
        <p:txBody>
          <a:bodyPr/>
          <a:lstStyle>
            <a:lvl1pPr>
              <a:defRPr sz="2800" cap="all">
                <a:solidFill>
                  <a:srgbClr val="FFFFFF"/>
                </a:solidFill>
                <a:latin typeface="Avenir Next Condensed Demi Bold"/>
                <a:ea typeface="Avenir Next Condensed Demi Bold"/>
                <a:cs typeface="Avenir Next Condensed Demi Bold"/>
                <a:sym typeface="Avenir Next Condensed Demi Bold"/>
              </a:defRPr>
            </a:lvl1pPr>
          </a:lstStyle>
          <a:p>
            <a:r>
              <a:t>heading here</a:t>
            </a:r>
          </a:p>
        </p:txBody>
      </p:sp>
      <p:sp>
        <p:nvSpPr>
          <p:cNvPr id="399" name="Mirum est notare quam littera gothica"/>
          <p:cNvSpPr txBox="1">
            <a:spLocks noGrp="1"/>
          </p:cNvSpPr>
          <p:nvPr>
            <p:ph type="body" sz="quarter" idx="22"/>
          </p:nvPr>
        </p:nvSpPr>
        <p:spPr>
          <a:xfrm>
            <a:off x="4950864" y="4432425"/>
            <a:ext cx="9289271" cy="934058"/>
          </a:xfrm>
          <a:prstGeom prst="rect">
            <a:avLst/>
          </a:prstGeom>
        </p:spPr>
        <p:txBody>
          <a:bodyPr/>
          <a:lstStyle>
            <a:lvl1pPr>
              <a:defRPr>
                <a:solidFill>
                  <a:srgbClr val="FFFFFF"/>
                </a:solidFill>
              </a:defRPr>
            </a:lvl1pPr>
          </a:lstStyle>
          <a:p>
            <a:r>
              <a:t>Mirum est notare quam littera gothica</a:t>
            </a:r>
          </a:p>
        </p:txBody>
      </p:sp>
      <p:sp>
        <p:nvSpPr>
          <p:cNvPr id="400" name="heading here"/>
          <p:cNvSpPr txBox="1">
            <a:spLocks noGrp="1"/>
          </p:cNvSpPr>
          <p:nvPr>
            <p:ph type="body" sz="quarter" idx="23"/>
          </p:nvPr>
        </p:nvSpPr>
        <p:spPr>
          <a:xfrm>
            <a:off x="8384838" y="7227809"/>
            <a:ext cx="9289271" cy="516896"/>
          </a:xfrm>
          <a:prstGeom prst="rect">
            <a:avLst/>
          </a:prstGeom>
        </p:spPr>
        <p:txBody>
          <a:bodyPr/>
          <a:lstStyle>
            <a:lvl1pPr>
              <a:defRPr sz="2800" cap="all">
                <a:solidFill>
                  <a:srgbClr val="FFFFFF"/>
                </a:solidFill>
                <a:latin typeface="Avenir Next Condensed Demi Bold"/>
                <a:ea typeface="Avenir Next Condensed Demi Bold"/>
                <a:cs typeface="Avenir Next Condensed Demi Bold"/>
                <a:sym typeface="Avenir Next Condensed Demi Bold"/>
              </a:defRPr>
            </a:lvl1pPr>
          </a:lstStyle>
          <a:p>
            <a:r>
              <a:t>heading here</a:t>
            </a:r>
          </a:p>
        </p:txBody>
      </p:sp>
      <p:sp>
        <p:nvSpPr>
          <p:cNvPr id="401" name="Mirum est notare quam littera gothica"/>
          <p:cNvSpPr txBox="1">
            <a:spLocks noGrp="1"/>
          </p:cNvSpPr>
          <p:nvPr>
            <p:ph type="body" sz="quarter" idx="24"/>
          </p:nvPr>
        </p:nvSpPr>
        <p:spPr>
          <a:xfrm>
            <a:off x="8384838" y="7866399"/>
            <a:ext cx="9289271" cy="934059"/>
          </a:xfrm>
          <a:prstGeom prst="rect">
            <a:avLst/>
          </a:prstGeom>
        </p:spPr>
        <p:txBody>
          <a:bodyPr/>
          <a:lstStyle>
            <a:lvl1pPr>
              <a:defRPr>
                <a:solidFill>
                  <a:srgbClr val="FFFFFF"/>
                </a:solidFill>
              </a:defRPr>
            </a:lvl1pPr>
          </a:lstStyle>
          <a:p>
            <a:r>
              <a:t>Mirum est notare quam littera gothica</a:t>
            </a:r>
          </a:p>
        </p:txBody>
      </p:sp>
      <p:sp>
        <p:nvSpPr>
          <p:cNvPr id="402" name="heading here"/>
          <p:cNvSpPr txBox="1">
            <a:spLocks noGrp="1"/>
          </p:cNvSpPr>
          <p:nvPr>
            <p:ph type="body" sz="quarter" idx="25"/>
          </p:nvPr>
        </p:nvSpPr>
        <p:spPr>
          <a:xfrm>
            <a:off x="11818715" y="10661687"/>
            <a:ext cx="9289272" cy="516895"/>
          </a:xfrm>
          <a:prstGeom prst="rect">
            <a:avLst/>
          </a:prstGeom>
        </p:spPr>
        <p:txBody>
          <a:bodyPr/>
          <a:lstStyle>
            <a:lvl1pPr>
              <a:defRPr sz="2800" cap="all">
                <a:solidFill>
                  <a:srgbClr val="FFFFFF"/>
                </a:solidFill>
                <a:latin typeface="Avenir Next Condensed Demi Bold"/>
                <a:ea typeface="Avenir Next Condensed Demi Bold"/>
                <a:cs typeface="Avenir Next Condensed Demi Bold"/>
                <a:sym typeface="Avenir Next Condensed Demi Bold"/>
              </a:defRPr>
            </a:lvl1pPr>
          </a:lstStyle>
          <a:p>
            <a:r>
              <a:t>heading here</a:t>
            </a:r>
          </a:p>
        </p:txBody>
      </p:sp>
      <p:sp>
        <p:nvSpPr>
          <p:cNvPr id="403" name="Mirum est notare quam littera gothica"/>
          <p:cNvSpPr txBox="1">
            <a:spLocks noGrp="1"/>
          </p:cNvSpPr>
          <p:nvPr>
            <p:ph type="body" sz="quarter" idx="26"/>
          </p:nvPr>
        </p:nvSpPr>
        <p:spPr>
          <a:xfrm>
            <a:off x="11818715" y="11300277"/>
            <a:ext cx="9289272" cy="934059"/>
          </a:xfrm>
          <a:prstGeom prst="rect">
            <a:avLst/>
          </a:prstGeom>
        </p:spPr>
        <p:txBody>
          <a:bodyPr/>
          <a:lstStyle>
            <a:lvl1pPr>
              <a:defRPr>
                <a:solidFill>
                  <a:srgbClr val="FFFFFF"/>
                </a:solidFill>
              </a:defRPr>
            </a:lvl1pPr>
          </a:lstStyle>
          <a:p>
            <a:r>
              <a:t>Mirum est notare quam littera gothica</a:t>
            </a:r>
          </a:p>
        </p:txBody>
      </p:sp>
      <p:sp>
        <p:nvSpPr>
          <p:cNvPr id="4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2">
    <p:spTree>
      <p:nvGrpSpPr>
        <p:cNvPr id="1" name=""/>
        <p:cNvGrpSpPr/>
        <p:nvPr/>
      </p:nvGrpSpPr>
      <p:grpSpPr>
        <a:xfrm>
          <a:off x="0" y="0"/>
          <a:ext cx="0" cy="0"/>
          <a:chOff x="0" y="0"/>
          <a:chExt cx="0" cy="0"/>
        </a:xfrm>
      </p:grpSpPr>
      <p:sp>
        <p:nvSpPr>
          <p:cNvPr id="411" name="Title Text"/>
          <p:cNvSpPr txBox="1">
            <a:spLocks noGrp="1"/>
          </p:cNvSpPr>
          <p:nvPr>
            <p:ph type="title"/>
          </p:nvPr>
        </p:nvSpPr>
        <p:spPr>
          <a:xfrm>
            <a:off x="2561797" y="1053703"/>
            <a:ext cx="19260406" cy="1291875"/>
          </a:xfrm>
          <a:prstGeom prst="rect">
            <a:avLst/>
          </a:prstGeom>
        </p:spPr>
        <p:txBody>
          <a:bodyPr/>
          <a:lstStyle/>
          <a:p>
            <a:r>
              <a:t>Title Text</a:t>
            </a:r>
          </a:p>
        </p:txBody>
      </p:sp>
      <p:sp>
        <p:nvSpPr>
          <p:cNvPr id="412" name="Shape"/>
          <p:cNvSpPr/>
          <p:nvPr/>
        </p:nvSpPr>
        <p:spPr>
          <a:xfrm flipH="1">
            <a:off x="6448378" y="6976333"/>
            <a:ext cx="7500720" cy="5563792"/>
          </a:xfrm>
          <a:custGeom>
            <a:avLst/>
            <a:gdLst/>
            <a:ahLst/>
            <a:cxnLst>
              <a:cxn ang="0">
                <a:pos x="wd2" y="hd2"/>
              </a:cxn>
              <a:cxn ang="5400000">
                <a:pos x="wd2" y="hd2"/>
              </a:cxn>
              <a:cxn ang="10800000">
                <a:pos x="wd2" y="hd2"/>
              </a:cxn>
              <a:cxn ang="16200000">
                <a:pos x="wd2" y="hd2"/>
              </a:cxn>
            </a:cxnLst>
            <a:rect l="0" t="0" r="r" b="b"/>
            <a:pathLst>
              <a:path w="21600" h="21600" extrusionOk="0">
                <a:moveTo>
                  <a:pt x="0" y="13364"/>
                </a:moveTo>
                <a:lnTo>
                  <a:pt x="2697" y="15345"/>
                </a:lnTo>
                <a:lnTo>
                  <a:pt x="2697" y="17570"/>
                </a:lnTo>
                <a:lnTo>
                  <a:pt x="2697" y="19618"/>
                </a:lnTo>
                <a:lnTo>
                  <a:pt x="0" y="21600"/>
                </a:lnTo>
                <a:lnTo>
                  <a:pt x="21600" y="8192"/>
                </a:lnTo>
                <a:lnTo>
                  <a:pt x="21600" y="0"/>
                </a:lnTo>
                <a:lnTo>
                  <a:pt x="0" y="13364"/>
                </a:lnTo>
                <a:close/>
              </a:path>
            </a:pathLst>
          </a:custGeom>
          <a:solidFill>
            <a:srgbClr val="536DAC"/>
          </a:solidFill>
          <a:ln w="12700">
            <a:miter lim="400000"/>
          </a:ln>
        </p:spPr>
        <p:txBody>
          <a:bodyPr lIns="0" tIns="0" rIns="0" bIns="0" anchor="ctr"/>
          <a:lstStyle/>
          <a:p>
            <a:endParaRPr/>
          </a:p>
        </p:txBody>
      </p:sp>
      <p:sp>
        <p:nvSpPr>
          <p:cNvPr id="413" name="Shape"/>
          <p:cNvSpPr/>
          <p:nvPr/>
        </p:nvSpPr>
        <p:spPr>
          <a:xfrm flipH="1">
            <a:off x="9890897" y="3510973"/>
            <a:ext cx="7500719" cy="5563793"/>
          </a:xfrm>
          <a:custGeom>
            <a:avLst/>
            <a:gdLst/>
            <a:ahLst/>
            <a:cxnLst>
              <a:cxn ang="0">
                <a:pos x="wd2" y="hd2"/>
              </a:cxn>
              <a:cxn ang="5400000">
                <a:pos x="wd2" y="hd2"/>
              </a:cxn>
              <a:cxn ang="10800000">
                <a:pos x="wd2" y="hd2"/>
              </a:cxn>
              <a:cxn ang="16200000">
                <a:pos x="wd2" y="hd2"/>
              </a:cxn>
            </a:cxnLst>
            <a:rect l="0" t="0" r="r" b="b"/>
            <a:pathLst>
              <a:path w="21600" h="21600" extrusionOk="0">
                <a:moveTo>
                  <a:pt x="0" y="13364"/>
                </a:moveTo>
                <a:lnTo>
                  <a:pt x="2697" y="15345"/>
                </a:lnTo>
                <a:lnTo>
                  <a:pt x="2697" y="17570"/>
                </a:lnTo>
                <a:lnTo>
                  <a:pt x="2697" y="19618"/>
                </a:lnTo>
                <a:lnTo>
                  <a:pt x="0" y="21600"/>
                </a:lnTo>
                <a:lnTo>
                  <a:pt x="21600" y="8192"/>
                </a:lnTo>
                <a:lnTo>
                  <a:pt x="21600" y="0"/>
                </a:lnTo>
                <a:lnTo>
                  <a:pt x="0" y="13364"/>
                </a:lnTo>
                <a:close/>
              </a:path>
            </a:pathLst>
          </a:custGeom>
          <a:solidFill>
            <a:srgbClr val="12A7B5"/>
          </a:solidFill>
          <a:ln w="12700">
            <a:miter lim="400000"/>
          </a:ln>
        </p:spPr>
        <p:txBody>
          <a:bodyPr lIns="0" tIns="0" rIns="0" bIns="0" anchor="ctr"/>
          <a:lstStyle/>
          <a:p>
            <a:endParaRPr/>
          </a:p>
        </p:txBody>
      </p:sp>
      <p:sp>
        <p:nvSpPr>
          <p:cNvPr id="414" name="Shape"/>
          <p:cNvSpPr/>
          <p:nvPr/>
        </p:nvSpPr>
        <p:spPr>
          <a:xfrm flipH="1">
            <a:off x="9863553" y="3510973"/>
            <a:ext cx="11035350" cy="21214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62"/>
                </a:lnTo>
                <a:lnTo>
                  <a:pt x="21" y="0"/>
                </a:lnTo>
                <a:lnTo>
                  <a:pt x="0" y="0"/>
                </a:lnTo>
                <a:close/>
                <a:moveTo>
                  <a:pt x="107" y="0"/>
                </a:moveTo>
                <a:lnTo>
                  <a:pt x="1956" y="5340"/>
                </a:lnTo>
                <a:lnTo>
                  <a:pt x="1956" y="16260"/>
                </a:lnTo>
                <a:lnTo>
                  <a:pt x="107" y="21600"/>
                </a:lnTo>
                <a:lnTo>
                  <a:pt x="21600" y="21600"/>
                </a:lnTo>
                <a:lnTo>
                  <a:pt x="21600" y="0"/>
                </a:lnTo>
                <a:lnTo>
                  <a:pt x="107" y="0"/>
                </a:lnTo>
                <a:close/>
                <a:moveTo>
                  <a:pt x="0" y="21538"/>
                </a:moveTo>
                <a:lnTo>
                  <a:pt x="0" y="21600"/>
                </a:lnTo>
                <a:lnTo>
                  <a:pt x="21" y="21600"/>
                </a:lnTo>
                <a:lnTo>
                  <a:pt x="0" y="21538"/>
                </a:lnTo>
                <a:close/>
              </a:path>
            </a:pathLst>
          </a:custGeom>
          <a:solidFill>
            <a:srgbClr val="00D3D5"/>
          </a:solidFill>
          <a:ln w="12700">
            <a:miter lim="400000"/>
          </a:ln>
        </p:spPr>
        <p:txBody>
          <a:bodyPr lIns="0" tIns="0" rIns="0" bIns="0" anchor="ctr"/>
          <a:lstStyle/>
          <a:p>
            <a:endParaRPr/>
          </a:p>
        </p:txBody>
      </p:sp>
      <p:sp>
        <p:nvSpPr>
          <p:cNvPr id="415" name="6"/>
          <p:cNvSpPr/>
          <p:nvPr/>
        </p:nvSpPr>
        <p:spPr>
          <a:xfrm>
            <a:off x="20000991" y="3566909"/>
            <a:ext cx="1808997" cy="200939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D3D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r>
              <a:t>6</a:t>
            </a:r>
          </a:p>
        </p:txBody>
      </p:sp>
      <p:sp>
        <p:nvSpPr>
          <p:cNvPr id="416" name="Shape"/>
          <p:cNvSpPr/>
          <p:nvPr/>
        </p:nvSpPr>
        <p:spPr>
          <a:xfrm flipH="1">
            <a:off x="6421024" y="6953502"/>
            <a:ext cx="11035351" cy="21214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62"/>
                </a:lnTo>
                <a:lnTo>
                  <a:pt x="21" y="0"/>
                </a:lnTo>
                <a:lnTo>
                  <a:pt x="0" y="0"/>
                </a:lnTo>
                <a:close/>
                <a:moveTo>
                  <a:pt x="107" y="0"/>
                </a:moveTo>
                <a:lnTo>
                  <a:pt x="1956" y="5340"/>
                </a:lnTo>
                <a:lnTo>
                  <a:pt x="1956" y="16260"/>
                </a:lnTo>
                <a:lnTo>
                  <a:pt x="107" y="21600"/>
                </a:lnTo>
                <a:lnTo>
                  <a:pt x="21600" y="21600"/>
                </a:lnTo>
                <a:lnTo>
                  <a:pt x="21600" y="0"/>
                </a:lnTo>
                <a:lnTo>
                  <a:pt x="107" y="0"/>
                </a:lnTo>
                <a:close/>
                <a:moveTo>
                  <a:pt x="0" y="21538"/>
                </a:moveTo>
                <a:lnTo>
                  <a:pt x="0" y="21600"/>
                </a:lnTo>
                <a:lnTo>
                  <a:pt x="21" y="21600"/>
                </a:lnTo>
                <a:lnTo>
                  <a:pt x="0" y="21538"/>
                </a:lnTo>
                <a:close/>
              </a:path>
            </a:pathLst>
          </a:custGeom>
          <a:solidFill>
            <a:srgbClr val="3CC5E5"/>
          </a:solidFill>
          <a:ln w="12700">
            <a:miter lim="400000"/>
          </a:ln>
        </p:spPr>
        <p:txBody>
          <a:bodyPr lIns="0" tIns="0" rIns="0" bIns="0" anchor="ctr"/>
          <a:lstStyle/>
          <a:p>
            <a:endParaRPr/>
          </a:p>
        </p:txBody>
      </p:sp>
      <p:sp>
        <p:nvSpPr>
          <p:cNvPr id="417" name="5"/>
          <p:cNvSpPr/>
          <p:nvPr/>
        </p:nvSpPr>
        <p:spPr>
          <a:xfrm>
            <a:off x="16558462" y="7009438"/>
            <a:ext cx="1808996" cy="200939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CC5E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r>
              <a:t>5</a:t>
            </a:r>
          </a:p>
        </p:txBody>
      </p:sp>
      <p:sp>
        <p:nvSpPr>
          <p:cNvPr id="418" name="Shape"/>
          <p:cNvSpPr/>
          <p:nvPr/>
        </p:nvSpPr>
        <p:spPr>
          <a:xfrm flipH="1">
            <a:off x="388" y="10396019"/>
            <a:ext cx="14013468" cy="21212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62"/>
                </a:lnTo>
                <a:lnTo>
                  <a:pt x="16" y="0"/>
                </a:lnTo>
                <a:lnTo>
                  <a:pt x="0" y="0"/>
                </a:lnTo>
                <a:close/>
                <a:moveTo>
                  <a:pt x="85" y="0"/>
                </a:moveTo>
                <a:lnTo>
                  <a:pt x="1540" y="5340"/>
                </a:lnTo>
                <a:lnTo>
                  <a:pt x="1540" y="16260"/>
                </a:lnTo>
                <a:lnTo>
                  <a:pt x="85" y="21600"/>
                </a:lnTo>
                <a:lnTo>
                  <a:pt x="21600" y="21600"/>
                </a:lnTo>
                <a:lnTo>
                  <a:pt x="21600" y="0"/>
                </a:lnTo>
                <a:lnTo>
                  <a:pt x="85" y="0"/>
                </a:lnTo>
                <a:close/>
                <a:moveTo>
                  <a:pt x="0" y="21538"/>
                </a:moveTo>
                <a:lnTo>
                  <a:pt x="0" y="21600"/>
                </a:lnTo>
                <a:lnTo>
                  <a:pt x="16" y="21600"/>
                </a:lnTo>
                <a:lnTo>
                  <a:pt x="0" y="21538"/>
                </a:lnTo>
                <a:close/>
              </a:path>
            </a:pathLst>
          </a:custGeom>
          <a:solidFill>
            <a:srgbClr val="7489DE"/>
          </a:solidFill>
          <a:ln w="12700">
            <a:miter lim="400000"/>
          </a:ln>
        </p:spPr>
        <p:txBody>
          <a:bodyPr lIns="0" tIns="0" rIns="0" bIns="0" anchor="ctr"/>
          <a:lstStyle/>
          <a:p>
            <a:endParaRPr/>
          </a:p>
        </p:txBody>
      </p:sp>
      <p:sp>
        <p:nvSpPr>
          <p:cNvPr id="419" name="4"/>
          <p:cNvSpPr/>
          <p:nvPr/>
        </p:nvSpPr>
        <p:spPr>
          <a:xfrm>
            <a:off x="13093104" y="10451955"/>
            <a:ext cx="1808997" cy="200939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7489DE"/>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r>
              <a:t>4</a:t>
            </a:r>
          </a:p>
        </p:txBody>
      </p:sp>
      <p:sp>
        <p:nvSpPr>
          <p:cNvPr id="420" name="heading here"/>
          <p:cNvSpPr txBox="1"/>
          <p:nvPr/>
        </p:nvSpPr>
        <p:spPr>
          <a:xfrm>
            <a:off x="10165919" y="3783329"/>
            <a:ext cx="9312335" cy="5181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r">
              <a:defRPr sz="2800" cap="all">
                <a:latin typeface="Avenir Next Condensed Demi Bold"/>
                <a:ea typeface="Avenir Next Condensed Demi Bold"/>
                <a:cs typeface="Avenir Next Condensed Demi Bold"/>
                <a:sym typeface="Avenir Next Condensed Demi Bold"/>
              </a:defRPr>
            </a:lvl1pPr>
          </a:lstStyle>
          <a:p>
            <a:r>
              <a:t>heading here</a:t>
            </a:r>
          </a:p>
        </p:txBody>
      </p:sp>
      <p:sp>
        <p:nvSpPr>
          <p:cNvPr id="421" name="Mirum est notare quam littera gothica"/>
          <p:cNvSpPr txBox="1"/>
          <p:nvPr/>
        </p:nvSpPr>
        <p:spPr>
          <a:xfrm>
            <a:off x="10165919" y="4423504"/>
            <a:ext cx="9312335" cy="9363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r">
              <a:defRPr sz="2400">
                <a:latin typeface="Avenir Next"/>
                <a:ea typeface="Avenir Next"/>
                <a:cs typeface="Avenir Next"/>
                <a:sym typeface="Avenir Next"/>
              </a:defRPr>
            </a:lvl1pPr>
          </a:lstStyle>
          <a:p>
            <a:r>
              <a:t>Mirum est notare quam littera gothica</a:t>
            </a:r>
          </a:p>
        </p:txBody>
      </p:sp>
      <p:sp>
        <p:nvSpPr>
          <p:cNvPr id="422" name="heading here"/>
          <p:cNvSpPr txBox="1"/>
          <p:nvPr/>
        </p:nvSpPr>
        <p:spPr>
          <a:xfrm>
            <a:off x="6723418" y="7225829"/>
            <a:ext cx="9312335" cy="5181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r">
              <a:defRPr sz="2800" cap="all">
                <a:latin typeface="Avenir Next Condensed Demi Bold"/>
                <a:ea typeface="Avenir Next Condensed Demi Bold"/>
                <a:cs typeface="Avenir Next Condensed Demi Bold"/>
                <a:sym typeface="Avenir Next Condensed Demi Bold"/>
              </a:defRPr>
            </a:lvl1pPr>
          </a:lstStyle>
          <a:p>
            <a:r>
              <a:t>heading here</a:t>
            </a:r>
          </a:p>
        </p:txBody>
      </p:sp>
      <p:sp>
        <p:nvSpPr>
          <p:cNvPr id="423" name="Mirum est notare quam littera gothica"/>
          <p:cNvSpPr txBox="1"/>
          <p:nvPr/>
        </p:nvSpPr>
        <p:spPr>
          <a:xfrm>
            <a:off x="6723418" y="7866004"/>
            <a:ext cx="9312335" cy="9363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r">
              <a:defRPr sz="2400">
                <a:latin typeface="Avenir Next"/>
                <a:ea typeface="Avenir Next"/>
                <a:cs typeface="Avenir Next"/>
                <a:sym typeface="Avenir Next"/>
              </a:defRPr>
            </a:lvl1pPr>
          </a:lstStyle>
          <a:p>
            <a:r>
              <a:t>Mirum est notare quam littera gothica</a:t>
            </a:r>
          </a:p>
        </p:txBody>
      </p:sp>
      <p:sp>
        <p:nvSpPr>
          <p:cNvPr id="424" name="heading here"/>
          <p:cNvSpPr txBox="1"/>
          <p:nvPr/>
        </p:nvSpPr>
        <p:spPr>
          <a:xfrm>
            <a:off x="3281015" y="10668231"/>
            <a:ext cx="9312335" cy="5181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r">
              <a:defRPr sz="2800" cap="all">
                <a:latin typeface="Avenir Next Condensed Demi Bold"/>
                <a:ea typeface="Avenir Next Condensed Demi Bold"/>
                <a:cs typeface="Avenir Next Condensed Demi Bold"/>
                <a:sym typeface="Avenir Next Condensed Demi Bold"/>
              </a:defRPr>
            </a:lvl1pPr>
          </a:lstStyle>
          <a:p>
            <a:r>
              <a:t>heading here</a:t>
            </a:r>
          </a:p>
        </p:txBody>
      </p:sp>
      <p:sp>
        <p:nvSpPr>
          <p:cNvPr id="425" name="Mirum est notare quam littera gothica"/>
          <p:cNvSpPr txBox="1"/>
          <p:nvPr/>
        </p:nvSpPr>
        <p:spPr>
          <a:xfrm>
            <a:off x="3281015" y="11308408"/>
            <a:ext cx="9312335" cy="9363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r">
              <a:defRPr sz="2400">
                <a:latin typeface="Avenir Next"/>
                <a:ea typeface="Avenir Next"/>
                <a:cs typeface="Avenir Next"/>
                <a:sym typeface="Avenir Next"/>
              </a:defRPr>
            </a:lvl1pPr>
          </a:lstStyle>
          <a:p>
            <a:r>
              <a:t>Mirum est notare quam littera gothica</a:t>
            </a:r>
          </a:p>
        </p:txBody>
      </p:sp>
      <p:sp>
        <p:nvSpPr>
          <p:cNvPr id="4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13">
    <p:spTree>
      <p:nvGrpSpPr>
        <p:cNvPr id="1" name=""/>
        <p:cNvGrpSpPr/>
        <p:nvPr/>
      </p:nvGrpSpPr>
      <p:grpSpPr>
        <a:xfrm>
          <a:off x="0" y="0"/>
          <a:ext cx="0" cy="0"/>
          <a:chOff x="0" y="0"/>
          <a:chExt cx="0" cy="0"/>
        </a:xfrm>
      </p:grpSpPr>
      <p:sp>
        <p:nvSpPr>
          <p:cNvPr id="433" name="Image"/>
          <p:cNvSpPr>
            <a:spLocks noGrp="1"/>
          </p:cNvSpPr>
          <p:nvPr>
            <p:ph type="pic" sz="quarter" idx="13"/>
          </p:nvPr>
        </p:nvSpPr>
        <p:spPr>
          <a:xfrm>
            <a:off x="16219434" y="6317310"/>
            <a:ext cx="3255423" cy="6685242"/>
          </a:xfrm>
          <a:prstGeom prst="rect">
            <a:avLst/>
          </a:prstGeom>
        </p:spPr>
        <p:txBody>
          <a:bodyPr lIns="91439" tIns="45719" rIns="91439" bIns="45719" anchor="t"/>
          <a:lstStyle/>
          <a:p>
            <a:endParaRPr/>
          </a:p>
        </p:txBody>
      </p:sp>
      <p:sp>
        <p:nvSpPr>
          <p:cNvPr id="434" name="Shape"/>
          <p:cNvSpPr>
            <a:spLocks noGrp="1"/>
          </p:cNvSpPr>
          <p:nvPr>
            <p:ph type="body" sz="quarter" idx="14"/>
          </p:nvPr>
        </p:nvSpPr>
        <p:spPr>
          <a:xfrm>
            <a:off x="14504689" y="4767625"/>
            <a:ext cx="6685218" cy="6685102"/>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5"/>
                  <a:pt x="2882" y="3016"/>
                </a:cubicBezTo>
                <a:cubicBezTo>
                  <a:pt x="-961" y="7037"/>
                  <a:pt x="-961" y="13557"/>
                  <a:pt x="2882" y="17579"/>
                </a:cubicBezTo>
                <a:cubicBezTo>
                  <a:pt x="6724" y="21600"/>
                  <a:pt x="12954" y="21600"/>
                  <a:pt x="16796" y="17579"/>
                </a:cubicBezTo>
                <a:cubicBezTo>
                  <a:pt x="20639" y="13557"/>
                  <a:pt x="20639" y="7037"/>
                  <a:pt x="16796" y="3016"/>
                </a:cubicBezTo>
                <a:cubicBezTo>
                  <a:pt x="14875" y="1005"/>
                  <a:pt x="12357" y="0"/>
                  <a:pt x="9839" y="0"/>
                </a:cubicBezTo>
                <a:close/>
                <a:moveTo>
                  <a:pt x="9839" y="397"/>
                </a:moveTo>
                <a:cubicBezTo>
                  <a:pt x="12260" y="397"/>
                  <a:pt x="14680" y="1363"/>
                  <a:pt x="16527" y="3296"/>
                </a:cubicBezTo>
                <a:cubicBezTo>
                  <a:pt x="20221" y="7162"/>
                  <a:pt x="20221" y="13432"/>
                  <a:pt x="16527" y="17298"/>
                </a:cubicBezTo>
                <a:cubicBezTo>
                  <a:pt x="12833" y="21165"/>
                  <a:pt x="6844" y="21165"/>
                  <a:pt x="3149" y="17298"/>
                </a:cubicBezTo>
                <a:cubicBezTo>
                  <a:pt x="-545" y="13432"/>
                  <a:pt x="-545" y="7162"/>
                  <a:pt x="3149" y="3296"/>
                </a:cubicBezTo>
                <a:cubicBezTo>
                  <a:pt x="4997" y="1363"/>
                  <a:pt x="7418" y="397"/>
                  <a:pt x="9839" y="397"/>
                </a:cubicBezTo>
                <a:close/>
              </a:path>
            </a:pathLst>
          </a:custGeom>
          <a:gradFill>
            <a:gsLst>
              <a:gs pos="0">
                <a:srgbClr val="7C77DA"/>
              </a:gs>
              <a:gs pos="43137">
                <a:srgbClr val="58BFEE"/>
              </a:gs>
              <a:gs pos="100000">
                <a:srgbClr val="00D4D5"/>
              </a:gs>
            </a:gsLst>
            <a:path>
              <a:fillToRect l="95169" t="81326" r="4830" b="18673"/>
            </a:path>
          </a:gradFill>
        </p:spPr>
        <p:txBody>
          <a:bodyPr/>
          <a:lstStyle/>
          <a:p>
            <a:pPr algn="ctr">
              <a:defRPr sz="5800">
                <a:solidFill>
                  <a:srgbClr val="FFFFFF"/>
                </a:solidFill>
                <a:latin typeface="+mn-lt"/>
                <a:ea typeface="+mn-ea"/>
                <a:cs typeface="+mn-cs"/>
                <a:sym typeface="Avenir Next Condensed"/>
              </a:defRPr>
            </a:pPr>
            <a:endParaRPr/>
          </a:p>
        </p:txBody>
      </p:sp>
      <p:sp>
        <p:nvSpPr>
          <p:cNvPr id="435" name="Title Text"/>
          <p:cNvSpPr txBox="1">
            <a:spLocks noGrp="1"/>
          </p:cNvSpPr>
          <p:nvPr>
            <p:ph type="title"/>
          </p:nvPr>
        </p:nvSpPr>
        <p:spPr>
          <a:xfrm>
            <a:off x="2553983" y="1053703"/>
            <a:ext cx="19276034" cy="1291875"/>
          </a:xfrm>
          <a:prstGeom prst="rect">
            <a:avLst/>
          </a:prstGeom>
        </p:spPr>
        <p:txBody>
          <a:bodyPr/>
          <a:lstStyle/>
          <a:p>
            <a:r>
              <a:t>Title Text</a:t>
            </a:r>
          </a:p>
        </p:txBody>
      </p:sp>
      <p:sp>
        <p:nvSpPr>
          <p:cNvPr id="436" name="Triangle"/>
          <p:cNvSpPr>
            <a:spLocks noGrp="1"/>
          </p:cNvSpPr>
          <p:nvPr>
            <p:ph type="body" sz="quarter" idx="15"/>
          </p:nvPr>
        </p:nvSpPr>
        <p:spPr>
          <a:xfrm rot="10800000">
            <a:off x="13914212" y="8864163"/>
            <a:ext cx="2321029" cy="265681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p:spPr>
        <p:txBody>
          <a:bodyPr/>
          <a:lstStyle/>
          <a:p>
            <a:pPr algn="ctr">
              <a:defRPr sz="5800">
                <a:solidFill>
                  <a:srgbClr val="FFFFFF"/>
                </a:solidFill>
                <a:latin typeface="+mn-lt"/>
                <a:ea typeface="+mn-ea"/>
                <a:cs typeface="+mn-cs"/>
                <a:sym typeface="Avenir Next Condensed"/>
              </a:defRPr>
            </a:pPr>
            <a:endParaRPr/>
          </a:p>
        </p:txBody>
      </p:sp>
      <p:sp>
        <p:nvSpPr>
          <p:cNvPr id="437" name="1"/>
          <p:cNvSpPr>
            <a:spLocks noGrp="1"/>
          </p:cNvSpPr>
          <p:nvPr>
            <p:ph type="body" sz="quarter" idx="16"/>
          </p:nvPr>
        </p:nvSpPr>
        <p:spPr>
          <a:xfrm>
            <a:off x="13979213" y="7780018"/>
            <a:ext cx="1079541" cy="1079540"/>
          </a:xfrm>
          <a:prstGeom prst="ellipse">
            <a:avLst/>
          </a:prstGeom>
          <a:solidFill>
            <a:srgbClr val="FFFFFF"/>
          </a:solidFill>
          <a:ln w="88900">
            <a:solidFill>
              <a:srgbClr val="00D4D5"/>
            </a:solidFill>
          </a:ln>
        </p:spPr>
        <p:txBody>
          <a:bodyPr/>
          <a:lstStyle>
            <a:lvl1pPr algn="ctr">
              <a:defRPr sz="4200">
                <a:solidFill>
                  <a:srgbClr val="00D4D5"/>
                </a:solidFill>
                <a:latin typeface="+mn-lt"/>
                <a:ea typeface="+mn-ea"/>
                <a:cs typeface="+mn-cs"/>
                <a:sym typeface="Avenir Next Condensed"/>
              </a:defRPr>
            </a:lvl1pPr>
          </a:lstStyle>
          <a:p>
            <a:r>
              <a:t>1</a:t>
            </a:r>
          </a:p>
        </p:txBody>
      </p:sp>
      <p:sp>
        <p:nvSpPr>
          <p:cNvPr id="438" name="2"/>
          <p:cNvSpPr>
            <a:spLocks noGrp="1"/>
          </p:cNvSpPr>
          <p:nvPr>
            <p:ph type="body" sz="quarter" idx="17"/>
          </p:nvPr>
        </p:nvSpPr>
        <p:spPr>
          <a:xfrm>
            <a:off x="14934347" y="5121072"/>
            <a:ext cx="1079541" cy="1079541"/>
          </a:xfrm>
          <a:prstGeom prst="ellipse">
            <a:avLst/>
          </a:prstGeom>
          <a:solidFill>
            <a:srgbClr val="FFFFFF"/>
          </a:solidFill>
          <a:ln w="88900">
            <a:solidFill>
              <a:srgbClr val="14CFDB"/>
            </a:solidFill>
          </a:ln>
        </p:spPr>
        <p:txBody>
          <a:bodyPr/>
          <a:lstStyle>
            <a:lvl1pPr algn="ctr">
              <a:defRPr sz="4200">
                <a:solidFill>
                  <a:srgbClr val="15CFDB"/>
                </a:solidFill>
                <a:latin typeface="+mn-lt"/>
                <a:ea typeface="+mn-ea"/>
                <a:cs typeface="+mn-cs"/>
                <a:sym typeface="Avenir Next Condensed"/>
              </a:defRPr>
            </a:lvl1pPr>
          </a:lstStyle>
          <a:p>
            <a:r>
              <a:t>2</a:t>
            </a:r>
          </a:p>
        </p:txBody>
      </p:sp>
      <p:sp>
        <p:nvSpPr>
          <p:cNvPr id="439" name="3"/>
          <p:cNvSpPr>
            <a:spLocks noGrp="1"/>
          </p:cNvSpPr>
          <p:nvPr>
            <p:ph type="body" sz="quarter" idx="18"/>
          </p:nvPr>
        </p:nvSpPr>
        <p:spPr>
          <a:xfrm>
            <a:off x="17307258" y="4183339"/>
            <a:ext cx="1079541" cy="1079541"/>
          </a:xfrm>
          <a:prstGeom prst="ellipse">
            <a:avLst/>
          </a:prstGeom>
          <a:solidFill>
            <a:srgbClr val="FFFFFF"/>
          </a:solidFill>
          <a:ln w="88900">
            <a:solidFill>
              <a:srgbClr val="2EC9E1"/>
            </a:solidFill>
          </a:ln>
        </p:spPr>
        <p:txBody>
          <a:bodyPr/>
          <a:lstStyle>
            <a:lvl1pPr algn="ctr">
              <a:defRPr sz="4200">
                <a:solidFill>
                  <a:srgbClr val="2EC9E1"/>
                </a:solidFill>
                <a:latin typeface="+mn-lt"/>
                <a:ea typeface="+mn-ea"/>
                <a:cs typeface="+mn-cs"/>
                <a:sym typeface="Avenir Next Condensed"/>
              </a:defRPr>
            </a:lvl1pPr>
          </a:lstStyle>
          <a:p>
            <a:r>
              <a:t>3</a:t>
            </a:r>
          </a:p>
        </p:txBody>
      </p:sp>
      <p:sp>
        <p:nvSpPr>
          <p:cNvPr id="440" name="4"/>
          <p:cNvSpPr>
            <a:spLocks noGrp="1"/>
          </p:cNvSpPr>
          <p:nvPr>
            <p:ph type="body" sz="quarter" idx="19"/>
          </p:nvPr>
        </p:nvSpPr>
        <p:spPr>
          <a:xfrm>
            <a:off x="19680170" y="5121072"/>
            <a:ext cx="1079541" cy="1079541"/>
          </a:xfrm>
          <a:prstGeom prst="ellipse">
            <a:avLst/>
          </a:prstGeom>
          <a:solidFill>
            <a:srgbClr val="FFFFFF"/>
          </a:solidFill>
          <a:ln w="88900">
            <a:solidFill>
              <a:srgbClr val="5BBBED"/>
            </a:solidFill>
          </a:ln>
        </p:spPr>
        <p:txBody>
          <a:bodyPr/>
          <a:lstStyle>
            <a:lvl1pPr algn="ctr">
              <a:defRPr sz="4200">
                <a:solidFill>
                  <a:srgbClr val="5ABBED"/>
                </a:solidFill>
                <a:latin typeface="+mn-lt"/>
                <a:ea typeface="+mn-ea"/>
                <a:cs typeface="+mn-cs"/>
                <a:sym typeface="Avenir Next Condensed"/>
              </a:defRPr>
            </a:lvl1pPr>
          </a:lstStyle>
          <a:p>
            <a:r>
              <a:t>4</a:t>
            </a:r>
          </a:p>
        </p:txBody>
      </p:sp>
      <p:sp>
        <p:nvSpPr>
          <p:cNvPr id="441" name="5"/>
          <p:cNvSpPr>
            <a:spLocks noGrp="1"/>
          </p:cNvSpPr>
          <p:nvPr>
            <p:ph type="body" sz="quarter" idx="20"/>
          </p:nvPr>
        </p:nvSpPr>
        <p:spPr>
          <a:xfrm>
            <a:off x="20635306" y="7780018"/>
            <a:ext cx="1079541" cy="1079540"/>
          </a:xfrm>
          <a:prstGeom prst="ellipse">
            <a:avLst/>
          </a:prstGeom>
          <a:solidFill>
            <a:srgbClr val="FFFFFF"/>
          </a:solidFill>
          <a:ln w="88900">
            <a:solidFill>
              <a:srgbClr val="6E93E2"/>
            </a:solidFill>
          </a:ln>
        </p:spPr>
        <p:txBody>
          <a:bodyPr/>
          <a:lstStyle>
            <a:lvl1pPr algn="ctr">
              <a:defRPr sz="4200">
                <a:solidFill>
                  <a:srgbClr val="6E93E2"/>
                </a:solidFill>
                <a:latin typeface="+mn-lt"/>
                <a:ea typeface="+mn-ea"/>
                <a:cs typeface="+mn-cs"/>
                <a:sym typeface="Avenir Next Condensed"/>
              </a:defRPr>
            </a:lvl1pPr>
          </a:lstStyle>
          <a:p>
            <a:r>
              <a:t>5</a:t>
            </a:r>
          </a:p>
        </p:txBody>
      </p:sp>
      <p:sp>
        <p:nvSpPr>
          <p:cNvPr id="442" name="Body Level One…"/>
          <p:cNvSpPr txBox="1">
            <a:spLocks noGrp="1"/>
          </p:cNvSpPr>
          <p:nvPr>
            <p:ph type="body" sz="quarter" idx="1"/>
          </p:nvPr>
        </p:nvSpPr>
        <p:spPr>
          <a:xfrm>
            <a:off x="2544054" y="4441355"/>
            <a:ext cx="8327399" cy="733764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14">
    <p:spTree>
      <p:nvGrpSpPr>
        <p:cNvPr id="1" name=""/>
        <p:cNvGrpSpPr/>
        <p:nvPr/>
      </p:nvGrpSpPr>
      <p:grpSpPr>
        <a:xfrm>
          <a:off x="0" y="0"/>
          <a:ext cx="0" cy="0"/>
          <a:chOff x="0" y="0"/>
          <a:chExt cx="0" cy="0"/>
        </a:xfrm>
      </p:grpSpPr>
      <p:sp>
        <p:nvSpPr>
          <p:cNvPr id="450" name="Image"/>
          <p:cNvSpPr>
            <a:spLocks noGrp="1"/>
          </p:cNvSpPr>
          <p:nvPr>
            <p:ph type="pic" sz="quarter" idx="13"/>
          </p:nvPr>
        </p:nvSpPr>
        <p:spPr>
          <a:xfrm>
            <a:off x="16371025" y="6664834"/>
            <a:ext cx="3094052" cy="6353854"/>
          </a:xfrm>
          <a:prstGeom prst="rect">
            <a:avLst/>
          </a:prstGeom>
        </p:spPr>
        <p:txBody>
          <a:bodyPr lIns="91439" tIns="45719" rIns="91439" bIns="45719" anchor="t"/>
          <a:lstStyle/>
          <a:p>
            <a:endParaRPr/>
          </a:p>
        </p:txBody>
      </p:sp>
      <p:sp>
        <p:nvSpPr>
          <p:cNvPr id="451" name="Shape"/>
          <p:cNvSpPr>
            <a:spLocks noGrp="1"/>
          </p:cNvSpPr>
          <p:nvPr>
            <p:ph type="body" sz="quarter" idx="14"/>
          </p:nvPr>
        </p:nvSpPr>
        <p:spPr>
          <a:xfrm>
            <a:off x="14580023" y="4502226"/>
            <a:ext cx="6676058" cy="770799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5400"/>
                </a:lnTo>
                <a:lnTo>
                  <a:pt x="0" y="16201"/>
                </a:lnTo>
                <a:lnTo>
                  <a:pt x="10800" y="21600"/>
                </a:lnTo>
                <a:lnTo>
                  <a:pt x="21600" y="16201"/>
                </a:lnTo>
                <a:lnTo>
                  <a:pt x="21600" y="5400"/>
                </a:lnTo>
                <a:lnTo>
                  <a:pt x="10800" y="0"/>
                </a:lnTo>
                <a:close/>
                <a:moveTo>
                  <a:pt x="10800" y="369"/>
                </a:moveTo>
                <a:lnTo>
                  <a:pt x="21230" y="5585"/>
                </a:lnTo>
                <a:lnTo>
                  <a:pt x="21230" y="16015"/>
                </a:lnTo>
                <a:lnTo>
                  <a:pt x="10800" y="21231"/>
                </a:lnTo>
                <a:lnTo>
                  <a:pt x="370" y="16015"/>
                </a:lnTo>
                <a:lnTo>
                  <a:pt x="370" y="5585"/>
                </a:lnTo>
                <a:lnTo>
                  <a:pt x="10800" y="369"/>
                </a:lnTo>
                <a:close/>
              </a:path>
            </a:pathLst>
          </a:custGeom>
          <a:gradFill>
            <a:gsLst>
              <a:gs pos="0">
                <a:srgbClr val="7C77DA"/>
              </a:gs>
              <a:gs pos="43137">
                <a:srgbClr val="58BFEE"/>
              </a:gs>
              <a:gs pos="100000">
                <a:srgbClr val="00D4D5"/>
              </a:gs>
            </a:gsLst>
            <a:path>
              <a:fillToRect l="88657" t="14180" r="11342" b="85819"/>
            </a:path>
          </a:gradFill>
        </p:spPr>
        <p:txBody>
          <a:bodyPr/>
          <a:lstStyle/>
          <a:p>
            <a:pPr algn="ctr">
              <a:defRPr sz="5800">
                <a:solidFill>
                  <a:srgbClr val="FFFFFF"/>
                </a:solidFill>
                <a:latin typeface="+mn-lt"/>
                <a:ea typeface="+mn-ea"/>
                <a:cs typeface="+mn-cs"/>
                <a:sym typeface="Avenir Next Condensed"/>
              </a:defRPr>
            </a:pPr>
            <a:endParaRPr/>
          </a:p>
        </p:txBody>
      </p:sp>
      <p:sp>
        <p:nvSpPr>
          <p:cNvPr id="452" name="Title Text"/>
          <p:cNvSpPr txBox="1">
            <a:spLocks noGrp="1"/>
          </p:cNvSpPr>
          <p:nvPr>
            <p:ph type="title"/>
          </p:nvPr>
        </p:nvSpPr>
        <p:spPr>
          <a:xfrm>
            <a:off x="2548030" y="1053703"/>
            <a:ext cx="19287940" cy="1291875"/>
          </a:xfrm>
          <a:prstGeom prst="rect">
            <a:avLst/>
          </a:prstGeom>
        </p:spPr>
        <p:txBody>
          <a:bodyPr/>
          <a:lstStyle/>
          <a:p>
            <a:r>
              <a:t>Title Text</a:t>
            </a:r>
          </a:p>
        </p:txBody>
      </p:sp>
      <p:sp>
        <p:nvSpPr>
          <p:cNvPr id="453" name="Triangle"/>
          <p:cNvSpPr>
            <a:spLocks noGrp="1"/>
          </p:cNvSpPr>
          <p:nvPr>
            <p:ph type="body" sz="quarter" idx="15"/>
          </p:nvPr>
        </p:nvSpPr>
        <p:spPr>
          <a:xfrm rot="10800000">
            <a:off x="12348037" y="7934011"/>
            <a:ext cx="4046757" cy="43727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p:spPr>
        <p:txBody>
          <a:bodyPr/>
          <a:lstStyle/>
          <a:p>
            <a:pPr algn="ctr">
              <a:defRPr sz="5800">
                <a:solidFill>
                  <a:srgbClr val="FFFFFF"/>
                </a:solidFill>
                <a:latin typeface="+mn-lt"/>
                <a:ea typeface="+mn-ea"/>
                <a:cs typeface="+mn-cs"/>
                <a:sym typeface="Avenir Next Condensed"/>
              </a:defRPr>
            </a:pPr>
            <a:endParaRPr/>
          </a:p>
        </p:txBody>
      </p:sp>
      <p:sp>
        <p:nvSpPr>
          <p:cNvPr id="454" name="1"/>
          <p:cNvSpPr>
            <a:spLocks noGrp="1"/>
          </p:cNvSpPr>
          <p:nvPr>
            <p:ph type="body" sz="quarter" idx="16"/>
          </p:nvPr>
        </p:nvSpPr>
        <p:spPr>
          <a:xfrm>
            <a:off x="14086369" y="7097444"/>
            <a:ext cx="1079541" cy="1079541"/>
          </a:xfrm>
          <a:prstGeom prst="ellipse">
            <a:avLst/>
          </a:prstGeom>
          <a:solidFill>
            <a:srgbClr val="FFFFFF"/>
          </a:solidFill>
          <a:ln w="88900">
            <a:solidFill>
              <a:srgbClr val="1DCDDD"/>
            </a:solidFill>
          </a:ln>
        </p:spPr>
        <p:txBody>
          <a:bodyPr/>
          <a:lstStyle>
            <a:lvl1pPr algn="ctr">
              <a:defRPr sz="4200">
                <a:solidFill>
                  <a:srgbClr val="00D4D5"/>
                </a:solidFill>
                <a:latin typeface="+mn-lt"/>
                <a:ea typeface="+mn-ea"/>
                <a:cs typeface="+mn-cs"/>
                <a:sym typeface="Avenir Next Condensed"/>
              </a:defRPr>
            </a:lvl1pPr>
          </a:lstStyle>
          <a:p>
            <a:r>
              <a:t>1</a:t>
            </a:r>
          </a:p>
        </p:txBody>
      </p:sp>
      <p:sp>
        <p:nvSpPr>
          <p:cNvPr id="455" name="2"/>
          <p:cNvSpPr>
            <a:spLocks noGrp="1"/>
          </p:cNvSpPr>
          <p:nvPr>
            <p:ph type="body" sz="quarter" idx="17"/>
          </p:nvPr>
        </p:nvSpPr>
        <p:spPr>
          <a:xfrm>
            <a:off x="15499114" y="5135014"/>
            <a:ext cx="1079541" cy="1079541"/>
          </a:xfrm>
          <a:prstGeom prst="ellipse">
            <a:avLst/>
          </a:prstGeom>
          <a:solidFill>
            <a:srgbClr val="FFFFFF"/>
          </a:solidFill>
          <a:ln w="88900">
            <a:solidFill>
              <a:srgbClr val="34C8E3"/>
            </a:solidFill>
          </a:ln>
        </p:spPr>
        <p:txBody>
          <a:bodyPr/>
          <a:lstStyle>
            <a:lvl1pPr algn="ctr">
              <a:defRPr sz="4200">
                <a:solidFill>
                  <a:srgbClr val="4FC1EB"/>
                </a:solidFill>
                <a:latin typeface="+mn-lt"/>
                <a:ea typeface="+mn-ea"/>
                <a:cs typeface="+mn-cs"/>
                <a:sym typeface="Avenir Next Condensed"/>
              </a:defRPr>
            </a:lvl1pPr>
          </a:lstStyle>
          <a:p>
            <a:r>
              <a:t>2</a:t>
            </a:r>
          </a:p>
        </p:txBody>
      </p:sp>
      <p:sp>
        <p:nvSpPr>
          <p:cNvPr id="456" name="3"/>
          <p:cNvSpPr>
            <a:spLocks noGrp="1"/>
          </p:cNvSpPr>
          <p:nvPr>
            <p:ph type="body" sz="quarter" idx="18"/>
          </p:nvPr>
        </p:nvSpPr>
        <p:spPr>
          <a:xfrm>
            <a:off x="17378281" y="4054407"/>
            <a:ext cx="1079541" cy="1079540"/>
          </a:xfrm>
          <a:prstGeom prst="ellipse">
            <a:avLst/>
          </a:prstGeom>
          <a:solidFill>
            <a:srgbClr val="FFFFFF"/>
          </a:solidFill>
          <a:ln w="88900">
            <a:solidFill>
              <a:srgbClr val="689DE4"/>
            </a:solidFill>
          </a:ln>
        </p:spPr>
        <p:txBody>
          <a:bodyPr/>
          <a:lstStyle>
            <a:lvl1pPr algn="ctr">
              <a:defRPr sz="4200">
                <a:solidFill>
                  <a:srgbClr val="689EE5"/>
                </a:solidFill>
                <a:latin typeface="+mn-lt"/>
                <a:ea typeface="+mn-ea"/>
                <a:cs typeface="+mn-cs"/>
                <a:sym typeface="Avenir Next Condensed"/>
              </a:defRPr>
            </a:lvl1pPr>
          </a:lstStyle>
          <a:p>
            <a:r>
              <a:t>3</a:t>
            </a:r>
          </a:p>
        </p:txBody>
      </p:sp>
      <p:sp>
        <p:nvSpPr>
          <p:cNvPr id="457" name="4"/>
          <p:cNvSpPr>
            <a:spLocks noGrp="1"/>
          </p:cNvSpPr>
          <p:nvPr>
            <p:ph type="body" sz="quarter" idx="19"/>
          </p:nvPr>
        </p:nvSpPr>
        <p:spPr>
          <a:xfrm>
            <a:off x="19257447" y="5135014"/>
            <a:ext cx="1079541" cy="1079541"/>
          </a:xfrm>
          <a:prstGeom prst="ellipse">
            <a:avLst/>
          </a:prstGeom>
          <a:solidFill>
            <a:srgbClr val="FFFFFF"/>
          </a:solidFill>
          <a:ln w="88900">
            <a:solidFill>
              <a:srgbClr val="797CDB"/>
            </a:solidFill>
          </a:ln>
        </p:spPr>
        <p:txBody>
          <a:bodyPr/>
          <a:lstStyle>
            <a:lvl1pPr algn="ctr">
              <a:defRPr sz="4200">
                <a:solidFill>
                  <a:srgbClr val="797CDB"/>
                </a:solidFill>
                <a:latin typeface="+mn-lt"/>
                <a:ea typeface="+mn-ea"/>
                <a:cs typeface="+mn-cs"/>
                <a:sym typeface="Avenir Next Condensed"/>
              </a:defRPr>
            </a:lvl1pPr>
          </a:lstStyle>
          <a:p>
            <a:r>
              <a:t>4</a:t>
            </a:r>
          </a:p>
        </p:txBody>
      </p:sp>
      <p:sp>
        <p:nvSpPr>
          <p:cNvPr id="458" name="5"/>
          <p:cNvSpPr>
            <a:spLocks noGrp="1"/>
          </p:cNvSpPr>
          <p:nvPr>
            <p:ph type="body" sz="quarter" idx="20"/>
          </p:nvPr>
        </p:nvSpPr>
        <p:spPr>
          <a:xfrm>
            <a:off x="20706329" y="7097444"/>
            <a:ext cx="1079541" cy="1079541"/>
          </a:xfrm>
          <a:prstGeom prst="ellipse">
            <a:avLst/>
          </a:prstGeom>
          <a:solidFill>
            <a:srgbClr val="FFFFFF"/>
          </a:solidFill>
          <a:ln w="88900">
            <a:solidFill>
              <a:srgbClr val="7C7ADB"/>
            </a:solidFill>
          </a:ln>
        </p:spPr>
        <p:txBody>
          <a:bodyPr/>
          <a:lstStyle>
            <a:lvl1pPr algn="ctr">
              <a:defRPr sz="4200">
                <a:solidFill>
                  <a:srgbClr val="7B79DA"/>
                </a:solidFill>
                <a:latin typeface="+mn-lt"/>
                <a:ea typeface="+mn-ea"/>
                <a:cs typeface="+mn-cs"/>
                <a:sym typeface="Avenir Next Condensed"/>
              </a:defRPr>
            </a:lvl1pPr>
          </a:lstStyle>
          <a:p>
            <a:r>
              <a:t>5</a:t>
            </a:r>
          </a:p>
        </p:txBody>
      </p:sp>
      <p:sp>
        <p:nvSpPr>
          <p:cNvPr id="459" name="Body Level One…"/>
          <p:cNvSpPr txBox="1">
            <a:spLocks noGrp="1"/>
          </p:cNvSpPr>
          <p:nvPr>
            <p:ph type="body" sz="quarter" idx="1"/>
          </p:nvPr>
        </p:nvSpPr>
        <p:spPr>
          <a:xfrm>
            <a:off x="2542751" y="4441355"/>
            <a:ext cx="8328702" cy="733764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15">
    <p:spTree>
      <p:nvGrpSpPr>
        <p:cNvPr id="1" name=""/>
        <p:cNvGrpSpPr/>
        <p:nvPr/>
      </p:nvGrpSpPr>
      <p:grpSpPr>
        <a:xfrm>
          <a:off x="0" y="0"/>
          <a:ext cx="0" cy="0"/>
          <a:chOff x="0" y="0"/>
          <a:chExt cx="0" cy="0"/>
        </a:xfrm>
      </p:grpSpPr>
      <p:sp>
        <p:nvSpPr>
          <p:cNvPr id="467" name="Title Text"/>
          <p:cNvSpPr txBox="1">
            <a:spLocks noGrp="1"/>
          </p:cNvSpPr>
          <p:nvPr>
            <p:ph type="title"/>
          </p:nvPr>
        </p:nvSpPr>
        <p:spPr>
          <a:xfrm>
            <a:off x="2551286" y="1053703"/>
            <a:ext cx="19281428" cy="1291875"/>
          </a:xfrm>
          <a:prstGeom prst="rect">
            <a:avLst/>
          </a:prstGeom>
        </p:spPr>
        <p:txBody>
          <a:bodyPr/>
          <a:lstStyle/>
          <a:p>
            <a:r>
              <a:t>Title Text</a:t>
            </a:r>
          </a:p>
        </p:txBody>
      </p:sp>
      <p:sp>
        <p:nvSpPr>
          <p:cNvPr id="468" name="Body Level One…"/>
          <p:cNvSpPr txBox="1">
            <a:spLocks noGrp="1"/>
          </p:cNvSpPr>
          <p:nvPr>
            <p:ph type="body" sz="quarter" idx="1"/>
          </p:nvPr>
        </p:nvSpPr>
        <p:spPr>
          <a:xfrm>
            <a:off x="2568517" y="7416336"/>
            <a:ext cx="5988682" cy="438052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69" name="Shape"/>
          <p:cNvSpPr>
            <a:spLocks noGrp="1"/>
          </p:cNvSpPr>
          <p:nvPr>
            <p:ph type="body" sz="quarter" idx="13"/>
          </p:nvPr>
        </p:nvSpPr>
        <p:spPr>
          <a:xfrm>
            <a:off x="12301672" y="2800311"/>
            <a:ext cx="2894465" cy="2599785"/>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rgbClr val="E5E5E5"/>
          </a:solidFill>
        </p:spPr>
        <p:txBody>
          <a:body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470" name="Shape"/>
          <p:cNvSpPr>
            <a:spLocks noGrp="1"/>
          </p:cNvSpPr>
          <p:nvPr>
            <p:ph type="body" sz="quarter" idx="14"/>
          </p:nvPr>
        </p:nvSpPr>
        <p:spPr>
          <a:xfrm>
            <a:off x="5591078" y="2705352"/>
            <a:ext cx="7396279" cy="4398694"/>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6"/>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rgbClr val="E5E5E5"/>
          </a:solidFill>
        </p:spPr>
        <p:txBody>
          <a:bodyPr/>
          <a:lstStyle/>
          <a:p>
            <a:pPr>
              <a:lnSpc>
                <a:spcPct val="110000"/>
              </a:lnSpc>
              <a:spcBef>
                <a:spcPts val="4200"/>
              </a:spcBef>
              <a:defRPr sz="2800">
                <a:solidFill>
                  <a:srgbClr val="4C4C4C"/>
                </a:solidFill>
                <a:latin typeface="Helvetica Neue Light"/>
                <a:ea typeface="Helvetica Neue Light"/>
                <a:cs typeface="Helvetica Neue Light"/>
                <a:sym typeface="Helvetica Neue Light"/>
              </a:defRPr>
            </a:pPr>
            <a:endParaRPr/>
          </a:p>
        </p:txBody>
      </p:sp>
      <p:sp>
        <p:nvSpPr>
          <p:cNvPr id="471" name="Shape"/>
          <p:cNvSpPr>
            <a:spLocks noGrp="1"/>
          </p:cNvSpPr>
          <p:nvPr>
            <p:ph type="body" sz="quarter" idx="15"/>
          </p:nvPr>
        </p:nvSpPr>
        <p:spPr>
          <a:xfrm>
            <a:off x="8688277" y="6769582"/>
            <a:ext cx="2602663" cy="4241066"/>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rgbClr val="E5E5E5"/>
          </a:solidFill>
        </p:spPr>
        <p:txBody>
          <a:bodyPr/>
          <a:lstStyle/>
          <a:p>
            <a:pPr>
              <a:lnSpc>
                <a:spcPct val="110000"/>
              </a:lnSpc>
              <a:spcBef>
                <a:spcPts val="4200"/>
              </a:spcBef>
              <a:defRPr sz="2800">
                <a:solidFill>
                  <a:srgbClr val="4C4C4C"/>
                </a:solidFill>
                <a:latin typeface="Helvetica Neue Light"/>
                <a:ea typeface="Helvetica Neue Light"/>
                <a:cs typeface="Helvetica Neue Light"/>
                <a:sym typeface="Helvetica Neue Light"/>
              </a:defRPr>
            </a:pPr>
            <a:endParaRPr/>
          </a:p>
        </p:txBody>
      </p:sp>
      <p:sp>
        <p:nvSpPr>
          <p:cNvPr id="472" name="Shape"/>
          <p:cNvSpPr>
            <a:spLocks noGrp="1"/>
          </p:cNvSpPr>
          <p:nvPr>
            <p:ph type="body" sz="quarter" idx="16"/>
          </p:nvPr>
        </p:nvSpPr>
        <p:spPr>
          <a:xfrm>
            <a:off x="12213907" y="5231253"/>
            <a:ext cx="3815433" cy="4501267"/>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rgbClr val="E5E5E5"/>
          </a:solidFill>
        </p:spPr>
        <p:txBody>
          <a:bodyPr/>
          <a:lstStyle/>
          <a:p>
            <a:pPr>
              <a:lnSpc>
                <a:spcPct val="110000"/>
              </a:lnSpc>
              <a:spcBef>
                <a:spcPts val="4200"/>
              </a:spcBef>
              <a:defRPr sz="2800">
                <a:solidFill>
                  <a:srgbClr val="4C4C4C"/>
                </a:solidFill>
                <a:latin typeface="Helvetica Neue Light"/>
                <a:ea typeface="Helvetica Neue Light"/>
                <a:cs typeface="Helvetica Neue Light"/>
                <a:sym typeface="Helvetica Neue Light"/>
              </a:defRPr>
            </a:pPr>
            <a:endParaRPr/>
          </a:p>
        </p:txBody>
      </p:sp>
      <p:sp>
        <p:nvSpPr>
          <p:cNvPr id="473" name="Shape"/>
          <p:cNvSpPr>
            <a:spLocks noGrp="1"/>
          </p:cNvSpPr>
          <p:nvPr>
            <p:ph type="body" sz="quarter" idx="17"/>
          </p:nvPr>
        </p:nvSpPr>
        <p:spPr>
          <a:xfrm>
            <a:off x="14462066" y="2800311"/>
            <a:ext cx="6793414" cy="5363603"/>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rgbClr val="E5E5E5"/>
          </a:solidFill>
        </p:spPr>
        <p:txBody>
          <a:bodyPr/>
          <a:lstStyle/>
          <a:p>
            <a:pPr>
              <a:lnSpc>
                <a:spcPct val="110000"/>
              </a:lnSpc>
              <a:spcBef>
                <a:spcPts val="4200"/>
              </a:spcBef>
              <a:defRPr sz="2800">
                <a:solidFill>
                  <a:srgbClr val="4C4C4C"/>
                </a:solidFill>
                <a:latin typeface="Helvetica Neue Light"/>
                <a:ea typeface="Helvetica Neue Light"/>
                <a:cs typeface="Helvetica Neue Light"/>
                <a:sym typeface="Helvetica Neue Light"/>
              </a:defRPr>
            </a:pPr>
            <a:endParaRPr/>
          </a:p>
        </p:txBody>
      </p:sp>
      <p:sp>
        <p:nvSpPr>
          <p:cNvPr id="474" name="Shape"/>
          <p:cNvSpPr>
            <a:spLocks noGrp="1"/>
          </p:cNvSpPr>
          <p:nvPr>
            <p:ph type="body" sz="quarter" idx="18"/>
          </p:nvPr>
        </p:nvSpPr>
        <p:spPr>
          <a:xfrm>
            <a:off x="19260642" y="7699906"/>
            <a:ext cx="2093217" cy="2568771"/>
          </a:xfrm>
          <a:custGeom>
            <a:avLst/>
            <a:gdLst/>
            <a:ahLst/>
            <a:cxnLst>
              <a:cxn ang="0">
                <a:pos x="wd2" y="hd2"/>
              </a:cxn>
              <a:cxn ang="5400000">
                <a:pos x="wd2" y="hd2"/>
              </a:cxn>
              <a:cxn ang="10800000">
                <a:pos x="wd2" y="hd2"/>
              </a:cxn>
              <a:cxn ang="16200000">
                <a:pos x="wd2" y="hd2"/>
              </a:cxn>
            </a:cxnLst>
            <a:rect l="0" t="0" r="r" b="b"/>
            <a:pathLst>
              <a:path w="21514" h="21301" extrusionOk="0">
                <a:moveTo>
                  <a:pt x="17872" y="0"/>
                </a:moveTo>
                <a:cubicBezTo>
                  <a:pt x="17821" y="646"/>
                  <a:pt x="18029" y="1681"/>
                  <a:pt x="17568" y="2221"/>
                </a:cubicBezTo>
                <a:cubicBezTo>
                  <a:pt x="17908" y="2458"/>
                  <a:pt x="17716" y="3175"/>
                  <a:pt x="17619" y="3499"/>
                </a:cubicBezTo>
                <a:cubicBezTo>
                  <a:pt x="18031" y="3705"/>
                  <a:pt x="19493" y="3733"/>
                  <a:pt x="19111" y="3115"/>
                </a:cubicBezTo>
                <a:cubicBezTo>
                  <a:pt x="20028" y="2597"/>
                  <a:pt x="20371" y="3010"/>
                  <a:pt x="20929" y="3573"/>
                </a:cubicBezTo>
                <a:cubicBezTo>
                  <a:pt x="21036" y="3707"/>
                  <a:pt x="21262" y="3844"/>
                  <a:pt x="21514" y="3971"/>
                </a:cubicBezTo>
                <a:lnTo>
                  <a:pt x="21514" y="2513"/>
                </a:lnTo>
                <a:cubicBezTo>
                  <a:pt x="21468" y="2447"/>
                  <a:pt x="21377" y="2356"/>
                  <a:pt x="21365" y="2328"/>
                </a:cubicBezTo>
                <a:cubicBezTo>
                  <a:pt x="21414" y="2321"/>
                  <a:pt x="21464" y="2324"/>
                  <a:pt x="21514" y="2323"/>
                </a:cubicBezTo>
                <a:lnTo>
                  <a:pt x="21514" y="1703"/>
                </a:lnTo>
                <a:cubicBezTo>
                  <a:pt x="21290" y="1560"/>
                  <a:pt x="21012" y="1463"/>
                  <a:pt x="20786" y="1481"/>
                </a:cubicBezTo>
                <a:cubicBezTo>
                  <a:pt x="20938" y="1262"/>
                  <a:pt x="20417" y="712"/>
                  <a:pt x="20120" y="778"/>
                </a:cubicBezTo>
                <a:cubicBezTo>
                  <a:pt x="20049" y="517"/>
                  <a:pt x="18220" y="34"/>
                  <a:pt x="17872" y="0"/>
                </a:cubicBezTo>
                <a:close/>
                <a:moveTo>
                  <a:pt x="18485" y="4434"/>
                </a:moveTo>
                <a:cubicBezTo>
                  <a:pt x="18492" y="4440"/>
                  <a:pt x="18502" y="4452"/>
                  <a:pt x="18497" y="4448"/>
                </a:cubicBezTo>
                <a:cubicBezTo>
                  <a:pt x="18474" y="4426"/>
                  <a:pt x="18478" y="4427"/>
                  <a:pt x="18485" y="4434"/>
                </a:cubicBezTo>
                <a:close/>
                <a:moveTo>
                  <a:pt x="18451" y="4480"/>
                </a:moveTo>
                <a:cubicBezTo>
                  <a:pt x="18342" y="4427"/>
                  <a:pt x="18208" y="4724"/>
                  <a:pt x="17935" y="5045"/>
                </a:cubicBezTo>
                <a:cubicBezTo>
                  <a:pt x="17778" y="5230"/>
                  <a:pt x="17630" y="5778"/>
                  <a:pt x="17602" y="6016"/>
                </a:cubicBezTo>
                <a:cubicBezTo>
                  <a:pt x="17544" y="6505"/>
                  <a:pt x="17489" y="7628"/>
                  <a:pt x="16828" y="7886"/>
                </a:cubicBezTo>
                <a:cubicBezTo>
                  <a:pt x="16208" y="8128"/>
                  <a:pt x="15990" y="7619"/>
                  <a:pt x="15537" y="7437"/>
                </a:cubicBezTo>
                <a:cubicBezTo>
                  <a:pt x="15313" y="7347"/>
                  <a:pt x="14631" y="6994"/>
                  <a:pt x="14470" y="6845"/>
                </a:cubicBezTo>
                <a:cubicBezTo>
                  <a:pt x="13946" y="6362"/>
                  <a:pt x="14493" y="6389"/>
                  <a:pt x="14493" y="5901"/>
                </a:cubicBezTo>
                <a:cubicBezTo>
                  <a:pt x="14493" y="5660"/>
                  <a:pt x="15269" y="5326"/>
                  <a:pt x="15095" y="5142"/>
                </a:cubicBezTo>
                <a:cubicBezTo>
                  <a:pt x="14797" y="4826"/>
                  <a:pt x="14531" y="5106"/>
                  <a:pt x="14189" y="5169"/>
                </a:cubicBezTo>
                <a:cubicBezTo>
                  <a:pt x="14137" y="5179"/>
                  <a:pt x="13475" y="4980"/>
                  <a:pt x="13415" y="4957"/>
                </a:cubicBezTo>
                <a:cubicBezTo>
                  <a:pt x="13183" y="4883"/>
                  <a:pt x="12981" y="4776"/>
                  <a:pt x="12807" y="4637"/>
                </a:cubicBezTo>
                <a:cubicBezTo>
                  <a:pt x="12656" y="4515"/>
                  <a:pt x="12274" y="4623"/>
                  <a:pt x="12388" y="4697"/>
                </a:cubicBezTo>
                <a:cubicBezTo>
                  <a:pt x="13213" y="5237"/>
                  <a:pt x="12229" y="4963"/>
                  <a:pt x="11763" y="5211"/>
                </a:cubicBezTo>
                <a:cubicBezTo>
                  <a:pt x="11315" y="5451"/>
                  <a:pt x="10750" y="6018"/>
                  <a:pt x="10908" y="6401"/>
                </a:cubicBezTo>
                <a:cubicBezTo>
                  <a:pt x="10975" y="6561"/>
                  <a:pt x="10030" y="6396"/>
                  <a:pt x="10030" y="6530"/>
                </a:cubicBezTo>
                <a:cubicBezTo>
                  <a:pt x="9989" y="5236"/>
                  <a:pt x="8432" y="6527"/>
                  <a:pt x="8017" y="6706"/>
                </a:cubicBezTo>
                <a:cubicBezTo>
                  <a:pt x="7693" y="6846"/>
                  <a:pt x="7917" y="7299"/>
                  <a:pt x="7529" y="7210"/>
                </a:cubicBezTo>
                <a:cubicBezTo>
                  <a:pt x="6953" y="7079"/>
                  <a:pt x="7427" y="7793"/>
                  <a:pt x="7271" y="7534"/>
                </a:cubicBezTo>
                <a:cubicBezTo>
                  <a:pt x="7243" y="7631"/>
                  <a:pt x="7214" y="7729"/>
                  <a:pt x="7185" y="7826"/>
                </a:cubicBezTo>
                <a:cubicBezTo>
                  <a:pt x="7090" y="7657"/>
                  <a:pt x="7010" y="7489"/>
                  <a:pt x="6927" y="7317"/>
                </a:cubicBezTo>
                <a:cubicBezTo>
                  <a:pt x="6879" y="7240"/>
                  <a:pt x="6096" y="8370"/>
                  <a:pt x="6032" y="8418"/>
                </a:cubicBezTo>
                <a:cubicBezTo>
                  <a:pt x="5496" y="8824"/>
                  <a:pt x="5469" y="9193"/>
                  <a:pt x="4472" y="9136"/>
                </a:cubicBezTo>
                <a:cubicBezTo>
                  <a:pt x="4338" y="9128"/>
                  <a:pt x="3882" y="9338"/>
                  <a:pt x="3761" y="9386"/>
                </a:cubicBezTo>
                <a:cubicBezTo>
                  <a:pt x="3401" y="9528"/>
                  <a:pt x="3059" y="9383"/>
                  <a:pt x="2751" y="9561"/>
                </a:cubicBezTo>
                <a:cubicBezTo>
                  <a:pt x="2428" y="9749"/>
                  <a:pt x="1773" y="10314"/>
                  <a:pt x="1420" y="10385"/>
                </a:cubicBezTo>
                <a:cubicBezTo>
                  <a:pt x="1357" y="10398"/>
                  <a:pt x="1334" y="10303"/>
                  <a:pt x="1323" y="10223"/>
                </a:cubicBezTo>
                <a:cubicBezTo>
                  <a:pt x="1087" y="10339"/>
                  <a:pt x="1174" y="10870"/>
                  <a:pt x="1007" y="11010"/>
                </a:cubicBezTo>
                <a:cubicBezTo>
                  <a:pt x="428" y="11495"/>
                  <a:pt x="1354" y="12018"/>
                  <a:pt x="962" y="12398"/>
                </a:cubicBezTo>
                <a:cubicBezTo>
                  <a:pt x="820" y="12536"/>
                  <a:pt x="627" y="11960"/>
                  <a:pt x="600" y="12065"/>
                </a:cubicBezTo>
                <a:cubicBezTo>
                  <a:pt x="601" y="12062"/>
                  <a:pt x="647" y="12341"/>
                  <a:pt x="549" y="12292"/>
                </a:cubicBezTo>
                <a:cubicBezTo>
                  <a:pt x="479" y="12257"/>
                  <a:pt x="436" y="12037"/>
                  <a:pt x="394" y="12028"/>
                </a:cubicBezTo>
                <a:cubicBezTo>
                  <a:pt x="498" y="12051"/>
                  <a:pt x="660" y="13353"/>
                  <a:pt x="749" y="13565"/>
                </a:cubicBezTo>
                <a:cubicBezTo>
                  <a:pt x="909" y="13946"/>
                  <a:pt x="658" y="14269"/>
                  <a:pt x="749" y="14638"/>
                </a:cubicBezTo>
                <a:cubicBezTo>
                  <a:pt x="875" y="15147"/>
                  <a:pt x="846" y="15469"/>
                  <a:pt x="537" y="15953"/>
                </a:cubicBezTo>
                <a:cubicBezTo>
                  <a:pt x="391" y="16181"/>
                  <a:pt x="66" y="16125"/>
                  <a:pt x="9" y="16277"/>
                </a:cubicBezTo>
                <a:cubicBezTo>
                  <a:pt x="-86" y="16533"/>
                  <a:pt x="599" y="16974"/>
                  <a:pt x="898" y="16948"/>
                </a:cubicBezTo>
                <a:cubicBezTo>
                  <a:pt x="1681" y="16880"/>
                  <a:pt x="2292" y="16334"/>
                  <a:pt x="3027" y="16309"/>
                </a:cubicBezTo>
                <a:cubicBezTo>
                  <a:pt x="3481" y="16294"/>
                  <a:pt x="3939" y="16351"/>
                  <a:pt x="4392" y="16337"/>
                </a:cubicBezTo>
                <a:cubicBezTo>
                  <a:pt x="4923" y="16320"/>
                  <a:pt x="4968" y="15860"/>
                  <a:pt x="5453" y="15791"/>
                </a:cubicBezTo>
                <a:cubicBezTo>
                  <a:pt x="6419" y="15652"/>
                  <a:pt x="7413" y="15194"/>
                  <a:pt x="8401" y="15152"/>
                </a:cubicBezTo>
                <a:cubicBezTo>
                  <a:pt x="9183" y="15119"/>
                  <a:pt x="9863" y="15245"/>
                  <a:pt x="10587" y="15504"/>
                </a:cubicBezTo>
                <a:cubicBezTo>
                  <a:pt x="10715" y="15550"/>
                  <a:pt x="10655" y="15862"/>
                  <a:pt x="10787" y="15990"/>
                </a:cubicBezTo>
                <a:cubicBezTo>
                  <a:pt x="10972" y="16167"/>
                  <a:pt x="10863" y="16701"/>
                  <a:pt x="10879" y="16892"/>
                </a:cubicBezTo>
                <a:cubicBezTo>
                  <a:pt x="11406" y="16508"/>
                  <a:pt x="12271" y="16249"/>
                  <a:pt x="12635" y="15744"/>
                </a:cubicBezTo>
                <a:cubicBezTo>
                  <a:pt x="12495" y="15937"/>
                  <a:pt x="12419" y="16165"/>
                  <a:pt x="12233" y="16379"/>
                </a:cubicBezTo>
                <a:cubicBezTo>
                  <a:pt x="11992" y="16656"/>
                  <a:pt x="11670" y="16812"/>
                  <a:pt x="11464" y="17054"/>
                </a:cubicBezTo>
                <a:cubicBezTo>
                  <a:pt x="11733" y="17069"/>
                  <a:pt x="12470" y="16541"/>
                  <a:pt x="12417" y="16522"/>
                </a:cubicBezTo>
                <a:cubicBezTo>
                  <a:pt x="12804" y="16661"/>
                  <a:pt x="12110" y="17138"/>
                  <a:pt x="12124" y="17216"/>
                </a:cubicBezTo>
                <a:cubicBezTo>
                  <a:pt x="12135" y="17276"/>
                  <a:pt x="12619" y="17207"/>
                  <a:pt x="12686" y="17415"/>
                </a:cubicBezTo>
                <a:cubicBezTo>
                  <a:pt x="12790" y="17732"/>
                  <a:pt x="12214" y="18216"/>
                  <a:pt x="12640" y="18456"/>
                </a:cubicBezTo>
                <a:cubicBezTo>
                  <a:pt x="12925" y="18617"/>
                  <a:pt x="13581" y="18830"/>
                  <a:pt x="13914" y="18878"/>
                </a:cubicBezTo>
                <a:cubicBezTo>
                  <a:pt x="14043" y="18895"/>
                  <a:pt x="14969" y="18417"/>
                  <a:pt x="14992" y="18489"/>
                </a:cubicBezTo>
                <a:cubicBezTo>
                  <a:pt x="15023" y="18588"/>
                  <a:pt x="14963" y="18997"/>
                  <a:pt x="15290" y="19021"/>
                </a:cubicBezTo>
                <a:cubicBezTo>
                  <a:pt x="15443" y="19032"/>
                  <a:pt x="16176" y="18600"/>
                  <a:pt x="16363" y="18535"/>
                </a:cubicBezTo>
                <a:cubicBezTo>
                  <a:pt x="16867" y="18361"/>
                  <a:pt x="17450" y="18467"/>
                  <a:pt x="17814" y="18114"/>
                </a:cubicBezTo>
                <a:cubicBezTo>
                  <a:pt x="18614" y="17338"/>
                  <a:pt x="19322" y="16291"/>
                  <a:pt x="20418" y="15754"/>
                </a:cubicBezTo>
                <a:cubicBezTo>
                  <a:pt x="20781" y="15576"/>
                  <a:pt x="21370" y="15097"/>
                  <a:pt x="21434" y="14745"/>
                </a:cubicBezTo>
                <a:cubicBezTo>
                  <a:pt x="21444" y="14690"/>
                  <a:pt x="21486" y="14642"/>
                  <a:pt x="21514" y="14592"/>
                </a:cubicBezTo>
                <a:lnTo>
                  <a:pt x="21514" y="10279"/>
                </a:lnTo>
                <a:cubicBezTo>
                  <a:pt x="21471" y="10266"/>
                  <a:pt x="21445" y="10240"/>
                  <a:pt x="21382" y="10242"/>
                </a:cubicBezTo>
                <a:cubicBezTo>
                  <a:pt x="21365" y="10301"/>
                  <a:pt x="21348" y="10363"/>
                  <a:pt x="21330" y="10422"/>
                </a:cubicBezTo>
                <a:cubicBezTo>
                  <a:pt x="21360" y="10398"/>
                  <a:pt x="20902" y="9577"/>
                  <a:pt x="20969" y="9418"/>
                </a:cubicBezTo>
                <a:cubicBezTo>
                  <a:pt x="21113" y="9076"/>
                  <a:pt x="20057" y="8900"/>
                  <a:pt x="19885" y="8719"/>
                </a:cubicBezTo>
                <a:cubicBezTo>
                  <a:pt x="19557" y="8376"/>
                  <a:pt x="19982" y="6220"/>
                  <a:pt x="19323" y="6178"/>
                </a:cubicBezTo>
                <a:cubicBezTo>
                  <a:pt x="19052" y="6160"/>
                  <a:pt x="18911" y="6485"/>
                  <a:pt x="18830" y="6081"/>
                </a:cubicBezTo>
                <a:cubicBezTo>
                  <a:pt x="18758" y="5729"/>
                  <a:pt x="18717" y="5374"/>
                  <a:pt x="18646" y="5021"/>
                </a:cubicBezTo>
                <a:cubicBezTo>
                  <a:pt x="18574" y="4669"/>
                  <a:pt x="18516" y="4511"/>
                  <a:pt x="18451" y="4480"/>
                </a:cubicBezTo>
                <a:close/>
                <a:moveTo>
                  <a:pt x="1323" y="10223"/>
                </a:moveTo>
                <a:cubicBezTo>
                  <a:pt x="1351" y="10210"/>
                  <a:pt x="1365" y="10177"/>
                  <a:pt x="1403" y="10177"/>
                </a:cubicBezTo>
                <a:lnTo>
                  <a:pt x="1311" y="10177"/>
                </a:lnTo>
                <a:cubicBezTo>
                  <a:pt x="1317" y="10056"/>
                  <a:pt x="1310" y="10131"/>
                  <a:pt x="1323" y="10223"/>
                </a:cubicBezTo>
                <a:close/>
                <a:moveTo>
                  <a:pt x="15657" y="19873"/>
                </a:moveTo>
                <a:cubicBezTo>
                  <a:pt x="15490" y="19896"/>
                  <a:pt x="15332" y="19931"/>
                  <a:pt x="15176" y="19984"/>
                </a:cubicBezTo>
                <a:cubicBezTo>
                  <a:pt x="14638" y="20035"/>
                  <a:pt x="13833" y="19592"/>
                  <a:pt x="13696" y="20224"/>
                </a:cubicBezTo>
                <a:cubicBezTo>
                  <a:pt x="13645" y="20462"/>
                  <a:pt x="13346" y="21102"/>
                  <a:pt x="13742" y="21256"/>
                </a:cubicBezTo>
                <a:cubicBezTo>
                  <a:pt x="14621" y="21600"/>
                  <a:pt x="15408" y="19850"/>
                  <a:pt x="15657" y="19873"/>
                </a:cubicBezTo>
                <a:close/>
              </a:path>
            </a:pathLst>
          </a:custGeom>
          <a:solidFill>
            <a:srgbClr val="E5E5E5"/>
          </a:solidFill>
        </p:spPr>
        <p:txBody>
          <a:bodyPr/>
          <a:lstStyle/>
          <a:p>
            <a:pPr>
              <a:lnSpc>
                <a:spcPct val="110000"/>
              </a:lnSpc>
              <a:spcBef>
                <a:spcPts val="4200"/>
              </a:spcBef>
              <a:defRPr sz="2800">
                <a:solidFill>
                  <a:srgbClr val="4C4C4C"/>
                </a:solidFill>
                <a:latin typeface="Helvetica Neue Light"/>
                <a:ea typeface="Helvetica Neue Light"/>
                <a:cs typeface="Helvetica Neue Light"/>
                <a:sym typeface="Helvetica Neue Light"/>
              </a:defRPr>
            </a:pPr>
            <a:endParaRPr/>
          </a:p>
        </p:txBody>
      </p:sp>
      <p:sp>
        <p:nvSpPr>
          <p:cNvPr id="475" name="Shape"/>
          <p:cNvSpPr>
            <a:spLocks noGrp="1"/>
          </p:cNvSpPr>
          <p:nvPr>
            <p:ph type="body" sz="quarter" idx="19"/>
          </p:nvPr>
        </p:nvSpPr>
        <p:spPr>
          <a:xfrm>
            <a:off x="13744382" y="3592433"/>
            <a:ext cx="1372883" cy="152496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1CCDE">
              <a:alpha val="60000"/>
            </a:srgbClr>
          </a:solidFill>
        </p:spPr>
        <p:txBody>
          <a:bodyPr/>
          <a:lstStyle/>
          <a:p>
            <a:pPr algn="ctr">
              <a:defRPr sz="5800">
                <a:solidFill>
                  <a:srgbClr val="FFFFFF"/>
                </a:solidFill>
                <a:latin typeface="+mn-lt"/>
                <a:ea typeface="+mn-ea"/>
                <a:cs typeface="+mn-cs"/>
                <a:sym typeface="Avenir Next Condensed"/>
              </a:defRPr>
            </a:pPr>
            <a:endParaRPr/>
          </a:p>
        </p:txBody>
      </p:sp>
      <p:sp>
        <p:nvSpPr>
          <p:cNvPr id="476" name="Shape"/>
          <p:cNvSpPr>
            <a:spLocks noGrp="1"/>
          </p:cNvSpPr>
          <p:nvPr>
            <p:ph type="body" sz="quarter" idx="20"/>
          </p:nvPr>
        </p:nvSpPr>
        <p:spPr>
          <a:xfrm>
            <a:off x="13897692" y="3762725"/>
            <a:ext cx="1066266" cy="11843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1CCDE"/>
          </a:solidFill>
        </p:spPr>
        <p:txBody>
          <a:bodyPr/>
          <a:lstStyle/>
          <a:p>
            <a:pPr algn="ctr">
              <a:defRPr sz="5800">
                <a:solidFill>
                  <a:srgbClr val="FFFFFF"/>
                </a:solidFill>
                <a:latin typeface="+mn-lt"/>
                <a:ea typeface="+mn-ea"/>
                <a:cs typeface="+mn-cs"/>
                <a:sym typeface="Avenir Next Condensed"/>
              </a:defRPr>
            </a:pPr>
            <a:endParaRPr/>
          </a:p>
        </p:txBody>
      </p:sp>
      <p:sp>
        <p:nvSpPr>
          <p:cNvPr id="477" name="Shape"/>
          <p:cNvSpPr>
            <a:spLocks noGrp="1"/>
          </p:cNvSpPr>
          <p:nvPr>
            <p:ph type="body" sz="quarter" idx="21"/>
          </p:nvPr>
        </p:nvSpPr>
        <p:spPr>
          <a:xfrm>
            <a:off x="13603389" y="3435819"/>
            <a:ext cx="1654872" cy="183819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1CCDE">
              <a:alpha val="40000"/>
            </a:srgbClr>
          </a:solidFill>
        </p:spPr>
        <p:txBody>
          <a:bodyPr/>
          <a:lstStyle/>
          <a:p>
            <a:pPr algn="ctr">
              <a:defRPr sz="5800">
                <a:solidFill>
                  <a:srgbClr val="FFFFFF"/>
                </a:solidFill>
                <a:latin typeface="+mn-lt"/>
                <a:ea typeface="+mn-ea"/>
                <a:cs typeface="+mn-cs"/>
                <a:sym typeface="Avenir Next Condensed"/>
              </a:defRPr>
            </a:pPr>
            <a:endParaRPr/>
          </a:p>
        </p:txBody>
      </p:sp>
      <p:sp>
        <p:nvSpPr>
          <p:cNvPr id="478" name="Shape"/>
          <p:cNvSpPr>
            <a:spLocks noGrp="1"/>
          </p:cNvSpPr>
          <p:nvPr>
            <p:ph type="body" sz="quarter" idx="22"/>
          </p:nvPr>
        </p:nvSpPr>
        <p:spPr>
          <a:xfrm>
            <a:off x="8198135" y="3506160"/>
            <a:ext cx="1785473" cy="198326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BC6E4">
              <a:alpha val="60000"/>
            </a:srgbClr>
          </a:solidFill>
        </p:spPr>
        <p:txBody>
          <a:bodyPr/>
          <a:lstStyle/>
          <a:p>
            <a:pPr algn="ctr">
              <a:defRPr sz="5800">
                <a:solidFill>
                  <a:srgbClr val="FFFFFF"/>
                </a:solidFill>
                <a:latin typeface="+mn-lt"/>
                <a:ea typeface="+mn-ea"/>
                <a:cs typeface="+mn-cs"/>
                <a:sym typeface="Avenir Next Condensed"/>
              </a:defRPr>
            </a:pPr>
            <a:endParaRPr/>
          </a:p>
        </p:txBody>
      </p:sp>
      <p:sp>
        <p:nvSpPr>
          <p:cNvPr id="479" name="Shape"/>
          <p:cNvSpPr>
            <a:spLocks noGrp="1"/>
          </p:cNvSpPr>
          <p:nvPr>
            <p:ph type="body" sz="quarter" idx="23"/>
          </p:nvPr>
        </p:nvSpPr>
        <p:spPr>
          <a:xfrm>
            <a:off x="8397517" y="3727629"/>
            <a:ext cx="1386709" cy="154032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BC6E4"/>
          </a:solidFill>
        </p:spPr>
        <p:txBody>
          <a:bodyPr/>
          <a:lstStyle/>
          <a:p>
            <a:pPr algn="ctr">
              <a:defRPr sz="5800">
                <a:solidFill>
                  <a:srgbClr val="FFFFFF"/>
                </a:solidFill>
                <a:latin typeface="+mn-lt"/>
                <a:ea typeface="+mn-ea"/>
                <a:cs typeface="+mn-cs"/>
                <a:sym typeface="Avenir Next Condensed"/>
              </a:defRPr>
            </a:pPr>
            <a:endParaRPr/>
          </a:p>
        </p:txBody>
      </p:sp>
      <p:sp>
        <p:nvSpPr>
          <p:cNvPr id="480" name="Shape"/>
          <p:cNvSpPr>
            <a:spLocks noGrp="1"/>
          </p:cNvSpPr>
          <p:nvPr>
            <p:ph type="body" sz="quarter" idx="24"/>
          </p:nvPr>
        </p:nvSpPr>
        <p:spPr>
          <a:xfrm>
            <a:off x="8014768" y="3302479"/>
            <a:ext cx="2152209" cy="239062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BC6E4">
              <a:alpha val="40000"/>
            </a:srgbClr>
          </a:solidFill>
        </p:spPr>
        <p:txBody>
          <a:bodyPr/>
          <a:lstStyle/>
          <a:p>
            <a:pPr algn="ctr">
              <a:defRPr sz="5800">
                <a:solidFill>
                  <a:srgbClr val="FFFFFF"/>
                </a:solidFill>
                <a:latin typeface="+mn-lt"/>
                <a:ea typeface="+mn-ea"/>
                <a:cs typeface="+mn-cs"/>
                <a:sym typeface="Avenir Next Condensed"/>
              </a:defRPr>
            </a:pPr>
            <a:endParaRPr/>
          </a:p>
        </p:txBody>
      </p:sp>
      <p:sp>
        <p:nvSpPr>
          <p:cNvPr id="481" name="CATEGORY 1"/>
          <p:cNvSpPr txBox="1">
            <a:spLocks noGrp="1"/>
          </p:cNvSpPr>
          <p:nvPr>
            <p:ph type="body" sz="quarter" idx="25"/>
          </p:nvPr>
        </p:nvSpPr>
        <p:spPr>
          <a:xfrm>
            <a:off x="8509352" y="4139463"/>
            <a:ext cx="1163038" cy="716657"/>
          </a:xfrm>
          <a:prstGeom prst="rect">
            <a:avLst/>
          </a:prstGeom>
        </p:spPr>
        <p:txBody>
          <a:bodyPr lIns="71437" tIns="71437" rIns="71437" bIns="71437"/>
          <a:lstStyle>
            <a:lvl1pPr algn="ctr">
              <a:lnSpc>
                <a:spcPct val="70000"/>
              </a:lnSpc>
              <a:defRPr sz="1800">
                <a:solidFill>
                  <a:srgbClr val="FFFFFF"/>
                </a:solidFill>
                <a:latin typeface="Avenir Next Condensed Demi Bold"/>
                <a:ea typeface="Avenir Next Condensed Demi Bold"/>
                <a:cs typeface="Avenir Next Condensed Demi Bold"/>
                <a:sym typeface="Avenir Next Condensed Demi Bold"/>
              </a:defRPr>
            </a:lvl1pPr>
          </a:lstStyle>
          <a:p>
            <a:r>
              <a:t>CATEGORY 1</a:t>
            </a:r>
          </a:p>
        </p:txBody>
      </p:sp>
      <p:sp>
        <p:nvSpPr>
          <p:cNvPr id="482" name="CATEGORY 3"/>
          <p:cNvSpPr txBox="1">
            <a:spLocks noGrp="1"/>
          </p:cNvSpPr>
          <p:nvPr>
            <p:ph type="body" sz="quarter" idx="26"/>
          </p:nvPr>
        </p:nvSpPr>
        <p:spPr>
          <a:xfrm>
            <a:off x="13849306" y="4085885"/>
            <a:ext cx="1163038" cy="716657"/>
          </a:xfrm>
          <a:prstGeom prst="rect">
            <a:avLst/>
          </a:prstGeom>
        </p:spPr>
        <p:txBody>
          <a:bodyPr lIns="71437" tIns="71437" rIns="71437" bIns="71437"/>
          <a:lstStyle>
            <a:lvl1pPr algn="ctr">
              <a:lnSpc>
                <a:spcPct val="70000"/>
              </a:lnSpc>
              <a:defRPr sz="1800">
                <a:solidFill>
                  <a:srgbClr val="FFFFFF"/>
                </a:solidFill>
                <a:latin typeface="Avenir Next Condensed Demi Bold"/>
                <a:ea typeface="Avenir Next Condensed Demi Bold"/>
                <a:cs typeface="Avenir Next Condensed Demi Bold"/>
                <a:sym typeface="Avenir Next Condensed Demi Bold"/>
              </a:defRPr>
            </a:lvl1pPr>
          </a:lstStyle>
          <a:p>
            <a:r>
              <a:t>CATEGORY 3</a:t>
            </a:r>
          </a:p>
        </p:txBody>
      </p:sp>
      <p:sp>
        <p:nvSpPr>
          <p:cNvPr id="483" name="Shape"/>
          <p:cNvSpPr>
            <a:spLocks noGrp="1"/>
          </p:cNvSpPr>
          <p:nvPr>
            <p:ph type="body" sz="quarter" idx="27"/>
          </p:nvPr>
        </p:nvSpPr>
        <p:spPr>
          <a:xfrm>
            <a:off x="17740748" y="5042472"/>
            <a:ext cx="1881212" cy="208960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7487DE">
              <a:alpha val="60000"/>
            </a:srgbClr>
          </a:solidFill>
        </p:spPr>
        <p:txBody>
          <a:bodyPr/>
          <a:lstStyle/>
          <a:p>
            <a:pPr algn="ctr">
              <a:defRPr sz="5800">
                <a:solidFill>
                  <a:srgbClr val="FFFFFF"/>
                </a:solidFill>
                <a:latin typeface="+mn-lt"/>
                <a:ea typeface="+mn-ea"/>
                <a:cs typeface="+mn-cs"/>
                <a:sym typeface="Avenir Next Condensed"/>
              </a:defRPr>
            </a:pPr>
            <a:endParaRPr/>
          </a:p>
        </p:txBody>
      </p:sp>
      <p:sp>
        <p:nvSpPr>
          <p:cNvPr id="484" name="Shape"/>
          <p:cNvSpPr>
            <a:spLocks noGrp="1"/>
          </p:cNvSpPr>
          <p:nvPr>
            <p:ph type="body" sz="quarter" idx="28"/>
          </p:nvPr>
        </p:nvSpPr>
        <p:spPr>
          <a:xfrm>
            <a:off x="17950823" y="5275817"/>
            <a:ext cx="1461066" cy="16229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7487DE"/>
          </a:solidFill>
        </p:spPr>
        <p:txBody>
          <a:bodyPr/>
          <a:lstStyle/>
          <a:p>
            <a:pPr algn="ctr">
              <a:defRPr sz="5800">
                <a:solidFill>
                  <a:srgbClr val="FFFFFF"/>
                </a:solidFill>
                <a:latin typeface="+mn-lt"/>
                <a:ea typeface="+mn-ea"/>
                <a:cs typeface="+mn-cs"/>
                <a:sym typeface="Avenir Next Condensed"/>
              </a:defRPr>
            </a:pPr>
            <a:endParaRPr/>
          </a:p>
        </p:txBody>
      </p:sp>
      <p:sp>
        <p:nvSpPr>
          <p:cNvPr id="485" name="Shape"/>
          <p:cNvSpPr>
            <a:spLocks noGrp="1"/>
          </p:cNvSpPr>
          <p:nvPr>
            <p:ph type="body" sz="quarter" idx="29"/>
          </p:nvPr>
        </p:nvSpPr>
        <p:spPr>
          <a:xfrm>
            <a:off x="17547550" y="4827870"/>
            <a:ext cx="2267612" cy="251881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7487DE">
              <a:alpha val="40000"/>
            </a:srgbClr>
          </a:solidFill>
        </p:spPr>
        <p:txBody>
          <a:bodyPr/>
          <a:lstStyle/>
          <a:p>
            <a:pPr algn="ctr">
              <a:defRPr sz="5800">
                <a:solidFill>
                  <a:srgbClr val="FFFFFF"/>
                </a:solidFill>
                <a:latin typeface="+mn-lt"/>
                <a:ea typeface="+mn-ea"/>
                <a:cs typeface="+mn-cs"/>
                <a:sym typeface="Avenir Next Condensed"/>
              </a:defRPr>
            </a:pPr>
            <a:endParaRPr/>
          </a:p>
        </p:txBody>
      </p:sp>
      <p:sp>
        <p:nvSpPr>
          <p:cNvPr id="486" name="CATEGORY 4"/>
          <p:cNvSpPr txBox="1">
            <a:spLocks noGrp="1"/>
          </p:cNvSpPr>
          <p:nvPr>
            <p:ph type="body" sz="quarter" idx="30"/>
          </p:nvPr>
        </p:nvSpPr>
        <p:spPr>
          <a:xfrm>
            <a:off x="18106925" y="5642561"/>
            <a:ext cx="1148859" cy="982010"/>
          </a:xfrm>
          <a:prstGeom prst="rect">
            <a:avLst/>
          </a:prstGeom>
        </p:spPr>
        <p:txBody>
          <a:bodyPr lIns="71437" tIns="71437" rIns="71437" bIns="71437"/>
          <a:lstStyle>
            <a:lvl1pPr algn="ctr">
              <a:lnSpc>
                <a:spcPct val="70000"/>
              </a:lnSpc>
              <a:defRPr sz="1800">
                <a:solidFill>
                  <a:srgbClr val="FFFFFF"/>
                </a:solidFill>
                <a:latin typeface="Avenir Next Condensed Demi Bold"/>
                <a:ea typeface="Avenir Next Condensed Demi Bold"/>
                <a:cs typeface="Avenir Next Condensed Demi Bold"/>
                <a:sym typeface="Avenir Next Condensed Demi Bold"/>
              </a:defRPr>
            </a:lvl1pPr>
          </a:lstStyle>
          <a:p>
            <a:r>
              <a:t>CATEGORY 4</a:t>
            </a:r>
          </a:p>
        </p:txBody>
      </p:sp>
      <p:sp>
        <p:nvSpPr>
          <p:cNvPr id="487" name="Shape"/>
          <p:cNvSpPr>
            <a:spLocks noGrp="1"/>
          </p:cNvSpPr>
          <p:nvPr>
            <p:ph type="body" sz="quarter" idx="31"/>
          </p:nvPr>
        </p:nvSpPr>
        <p:spPr>
          <a:xfrm>
            <a:off x="9957599" y="7300586"/>
            <a:ext cx="1481231" cy="164531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F91E1">
              <a:alpha val="60000"/>
            </a:srgbClr>
          </a:solidFill>
        </p:spPr>
        <p:txBody>
          <a:bodyPr/>
          <a:lstStyle/>
          <a:p>
            <a:pPr algn="ctr">
              <a:defRPr sz="5800">
                <a:solidFill>
                  <a:srgbClr val="FFFFFF"/>
                </a:solidFill>
                <a:latin typeface="+mn-lt"/>
                <a:ea typeface="+mn-ea"/>
                <a:cs typeface="+mn-cs"/>
                <a:sym typeface="Avenir Next Condensed"/>
              </a:defRPr>
            </a:pPr>
            <a:endParaRPr/>
          </a:p>
        </p:txBody>
      </p:sp>
      <p:sp>
        <p:nvSpPr>
          <p:cNvPr id="488" name="Shape"/>
          <p:cNvSpPr>
            <a:spLocks noGrp="1"/>
          </p:cNvSpPr>
          <p:nvPr>
            <p:ph type="body" sz="quarter" idx="32"/>
          </p:nvPr>
        </p:nvSpPr>
        <p:spPr>
          <a:xfrm>
            <a:off x="10123007" y="7484318"/>
            <a:ext cx="1150415" cy="127785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F91E1"/>
          </a:solidFill>
        </p:spPr>
        <p:txBody>
          <a:bodyPr/>
          <a:lstStyle/>
          <a:p>
            <a:pPr algn="ctr">
              <a:defRPr sz="5800">
                <a:solidFill>
                  <a:srgbClr val="FFFFFF"/>
                </a:solidFill>
                <a:latin typeface="+mn-lt"/>
                <a:ea typeface="+mn-ea"/>
                <a:cs typeface="+mn-cs"/>
                <a:sym typeface="Avenir Next Condensed"/>
              </a:defRPr>
            </a:pPr>
            <a:endParaRPr/>
          </a:p>
        </p:txBody>
      </p:sp>
      <p:sp>
        <p:nvSpPr>
          <p:cNvPr id="489" name="Shape"/>
          <p:cNvSpPr>
            <a:spLocks noGrp="1"/>
          </p:cNvSpPr>
          <p:nvPr>
            <p:ph type="body" sz="quarter" idx="33"/>
          </p:nvPr>
        </p:nvSpPr>
        <p:spPr>
          <a:xfrm>
            <a:off x="9805479" y="7131613"/>
            <a:ext cx="1785473" cy="198326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F91E1">
              <a:alpha val="40000"/>
            </a:srgbClr>
          </a:solidFill>
        </p:spPr>
        <p:txBody>
          <a:bodyPr/>
          <a:lstStyle/>
          <a:p>
            <a:pPr algn="ctr">
              <a:defRPr sz="5800">
                <a:solidFill>
                  <a:srgbClr val="FFFFFF"/>
                </a:solidFill>
                <a:latin typeface="+mn-lt"/>
                <a:ea typeface="+mn-ea"/>
                <a:cs typeface="+mn-cs"/>
                <a:sym typeface="Avenir Next Condensed"/>
              </a:defRPr>
            </a:pPr>
            <a:endParaRPr/>
          </a:p>
        </p:txBody>
      </p:sp>
      <p:sp>
        <p:nvSpPr>
          <p:cNvPr id="490" name="CATEGORY 2"/>
          <p:cNvSpPr txBox="1">
            <a:spLocks noGrp="1"/>
          </p:cNvSpPr>
          <p:nvPr>
            <p:ph type="body" sz="quarter" idx="34"/>
          </p:nvPr>
        </p:nvSpPr>
        <p:spPr>
          <a:xfrm>
            <a:off x="10152716" y="7818887"/>
            <a:ext cx="1090997" cy="608714"/>
          </a:xfrm>
          <a:prstGeom prst="rect">
            <a:avLst/>
          </a:prstGeom>
        </p:spPr>
        <p:txBody>
          <a:bodyPr lIns="71437" tIns="71437" rIns="71437" bIns="71437"/>
          <a:lstStyle>
            <a:lvl1pPr algn="ctr">
              <a:lnSpc>
                <a:spcPct val="70000"/>
              </a:lnSpc>
              <a:defRPr sz="1800">
                <a:solidFill>
                  <a:srgbClr val="FFFFFF"/>
                </a:solidFill>
                <a:latin typeface="Avenir Next Condensed Demi Bold"/>
                <a:ea typeface="Avenir Next Condensed Demi Bold"/>
                <a:cs typeface="Avenir Next Condensed Demi Bold"/>
                <a:sym typeface="Avenir Next Condensed Demi Bold"/>
              </a:defRPr>
            </a:lvl1pPr>
          </a:lstStyle>
          <a:p>
            <a:r>
              <a:t>CATEGORY 2</a:t>
            </a:r>
          </a:p>
        </p:txBody>
      </p:sp>
      <p:sp>
        <p:nvSpPr>
          <p:cNvPr id="4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16">
    <p:spTree>
      <p:nvGrpSpPr>
        <p:cNvPr id="1" name=""/>
        <p:cNvGrpSpPr/>
        <p:nvPr/>
      </p:nvGrpSpPr>
      <p:grpSpPr>
        <a:xfrm>
          <a:off x="0" y="0"/>
          <a:ext cx="0" cy="0"/>
          <a:chOff x="0" y="0"/>
          <a:chExt cx="0" cy="0"/>
        </a:xfrm>
      </p:grpSpPr>
      <p:sp>
        <p:nvSpPr>
          <p:cNvPr id="498" name="Title Text"/>
          <p:cNvSpPr txBox="1">
            <a:spLocks noGrp="1"/>
          </p:cNvSpPr>
          <p:nvPr>
            <p:ph type="title"/>
          </p:nvPr>
        </p:nvSpPr>
        <p:spPr>
          <a:xfrm>
            <a:off x="2525985" y="1053703"/>
            <a:ext cx="19332030" cy="1291875"/>
          </a:xfrm>
          <a:prstGeom prst="rect">
            <a:avLst/>
          </a:prstGeom>
        </p:spPr>
        <p:txBody>
          <a:bodyPr/>
          <a:lstStyle/>
          <a:p>
            <a:r>
              <a:t>Title Text</a:t>
            </a:r>
          </a:p>
        </p:txBody>
      </p:sp>
      <p:sp>
        <p:nvSpPr>
          <p:cNvPr id="499" name="Shape"/>
          <p:cNvSpPr>
            <a:spLocks noGrp="1"/>
          </p:cNvSpPr>
          <p:nvPr>
            <p:ph type="body" sz="half" idx="13"/>
          </p:nvPr>
        </p:nvSpPr>
        <p:spPr>
          <a:xfrm>
            <a:off x="2607002" y="5849835"/>
            <a:ext cx="19169995" cy="3638797"/>
          </a:xfrm>
          <a:custGeom>
            <a:avLst/>
            <a:gdLst/>
            <a:ahLst/>
            <a:cxnLst>
              <a:cxn ang="0">
                <a:pos x="wd2" y="hd2"/>
              </a:cxn>
              <a:cxn ang="5400000">
                <a:pos x="wd2" y="hd2"/>
              </a:cxn>
              <a:cxn ang="10800000">
                <a:pos x="wd2" y="hd2"/>
              </a:cxn>
              <a:cxn ang="16200000">
                <a:pos x="wd2" y="hd2"/>
              </a:cxn>
            </a:cxnLst>
            <a:rect l="0" t="0" r="r" b="b"/>
            <a:pathLst>
              <a:path w="21536" h="21600" extrusionOk="0">
                <a:moveTo>
                  <a:pt x="1279" y="0"/>
                </a:moveTo>
                <a:cubicBezTo>
                  <a:pt x="1269" y="0"/>
                  <a:pt x="1260" y="24"/>
                  <a:pt x="1251" y="30"/>
                </a:cubicBezTo>
                <a:cubicBezTo>
                  <a:pt x="1235" y="40"/>
                  <a:pt x="1220" y="54"/>
                  <a:pt x="1204" y="82"/>
                </a:cubicBezTo>
                <a:cubicBezTo>
                  <a:pt x="1193" y="104"/>
                  <a:pt x="1182" y="133"/>
                  <a:pt x="1172" y="164"/>
                </a:cubicBezTo>
                <a:cubicBezTo>
                  <a:pt x="1157" y="207"/>
                  <a:pt x="1142" y="250"/>
                  <a:pt x="1129" y="311"/>
                </a:cubicBezTo>
                <a:cubicBezTo>
                  <a:pt x="1121" y="349"/>
                  <a:pt x="1115" y="393"/>
                  <a:pt x="1109" y="436"/>
                </a:cubicBezTo>
                <a:cubicBezTo>
                  <a:pt x="1100" y="490"/>
                  <a:pt x="1089" y="529"/>
                  <a:pt x="1082" y="592"/>
                </a:cubicBezTo>
                <a:lnTo>
                  <a:pt x="30" y="10236"/>
                </a:lnTo>
                <a:cubicBezTo>
                  <a:pt x="-32" y="10804"/>
                  <a:pt x="4" y="11529"/>
                  <a:pt x="112" y="11856"/>
                </a:cubicBezTo>
                <a:cubicBezTo>
                  <a:pt x="147" y="11964"/>
                  <a:pt x="186" y="12016"/>
                  <a:pt x="224" y="12016"/>
                </a:cubicBezTo>
                <a:cubicBezTo>
                  <a:pt x="301" y="12016"/>
                  <a:pt x="377" y="11805"/>
                  <a:pt x="418" y="11424"/>
                </a:cubicBezTo>
                <a:lnTo>
                  <a:pt x="1406" y="2372"/>
                </a:lnTo>
                <a:lnTo>
                  <a:pt x="3263" y="2372"/>
                </a:lnTo>
                <a:lnTo>
                  <a:pt x="4250" y="11424"/>
                </a:lnTo>
                <a:cubicBezTo>
                  <a:pt x="4253" y="11449"/>
                  <a:pt x="4257" y="11466"/>
                  <a:pt x="4260" y="11489"/>
                </a:cubicBezTo>
                <a:lnTo>
                  <a:pt x="5300" y="21008"/>
                </a:lnTo>
                <a:cubicBezTo>
                  <a:pt x="5326" y="21246"/>
                  <a:pt x="5366" y="21401"/>
                  <a:pt x="5411" y="21496"/>
                </a:cubicBezTo>
                <a:cubicBezTo>
                  <a:pt x="5412" y="21499"/>
                  <a:pt x="5413" y="21506"/>
                  <a:pt x="5414" y="21509"/>
                </a:cubicBezTo>
                <a:cubicBezTo>
                  <a:pt x="5435" y="21552"/>
                  <a:pt x="5456" y="21570"/>
                  <a:pt x="5479" y="21578"/>
                </a:cubicBezTo>
                <a:cubicBezTo>
                  <a:pt x="5487" y="21583"/>
                  <a:pt x="5494" y="21600"/>
                  <a:pt x="5502" y="21600"/>
                </a:cubicBezTo>
                <a:lnTo>
                  <a:pt x="7607" y="21600"/>
                </a:lnTo>
                <a:cubicBezTo>
                  <a:pt x="7616" y="21600"/>
                  <a:pt x="7623" y="21579"/>
                  <a:pt x="7632" y="21574"/>
                </a:cubicBezTo>
                <a:cubicBezTo>
                  <a:pt x="7649" y="21564"/>
                  <a:pt x="7666" y="21553"/>
                  <a:pt x="7683" y="21522"/>
                </a:cubicBezTo>
                <a:cubicBezTo>
                  <a:pt x="7693" y="21502"/>
                  <a:pt x="7702" y="21473"/>
                  <a:pt x="7712" y="21444"/>
                </a:cubicBezTo>
                <a:cubicBezTo>
                  <a:pt x="7728" y="21399"/>
                  <a:pt x="7743" y="21351"/>
                  <a:pt x="7757" y="21285"/>
                </a:cubicBezTo>
                <a:cubicBezTo>
                  <a:pt x="7764" y="21249"/>
                  <a:pt x="7770" y="21208"/>
                  <a:pt x="7777" y="21168"/>
                </a:cubicBezTo>
                <a:cubicBezTo>
                  <a:pt x="7785" y="21114"/>
                  <a:pt x="7796" y="21072"/>
                  <a:pt x="7803" y="21008"/>
                </a:cubicBezTo>
                <a:lnTo>
                  <a:pt x="8842" y="11489"/>
                </a:lnTo>
                <a:cubicBezTo>
                  <a:pt x="8845" y="11466"/>
                  <a:pt x="8849" y="11449"/>
                  <a:pt x="8852" y="11424"/>
                </a:cubicBezTo>
                <a:lnTo>
                  <a:pt x="9840" y="2372"/>
                </a:lnTo>
                <a:lnTo>
                  <a:pt x="11696" y="2372"/>
                </a:lnTo>
                <a:lnTo>
                  <a:pt x="12684" y="11424"/>
                </a:lnTo>
                <a:cubicBezTo>
                  <a:pt x="12687" y="11449"/>
                  <a:pt x="12691" y="11466"/>
                  <a:pt x="12694" y="11489"/>
                </a:cubicBezTo>
                <a:lnTo>
                  <a:pt x="13733" y="21008"/>
                </a:lnTo>
                <a:cubicBezTo>
                  <a:pt x="13759" y="21246"/>
                  <a:pt x="13800" y="21401"/>
                  <a:pt x="13844" y="21496"/>
                </a:cubicBezTo>
                <a:cubicBezTo>
                  <a:pt x="13846" y="21499"/>
                  <a:pt x="13846" y="21506"/>
                  <a:pt x="13848" y="21509"/>
                </a:cubicBezTo>
                <a:cubicBezTo>
                  <a:pt x="13869" y="21552"/>
                  <a:pt x="13890" y="21570"/>
                  <a:pt x="13912" y="21578"/>
                </a:cubicBezTo>
                <a:cubicBezTo>
                  <a:pt x="13920" y="21583"/>
                  <a:pt x="13927" y="21600"/>
                  <a:pt x="13935" y="21600"/>
                </a:cubicBezTo>
                <a:lnTo>
                  <a:pt x="16040" y="21600"/>
                </a:lnTo>
                <a:cubicBezTo>
                  <a:pt x="16049" y="21600"/>
                  <a:pt x="16057" y="21579"/>
                  <a:pt x="16065" y="21574"/>
                </a:cubicBezTo>
                <a:cubicBezTo>
                  <a:pt x="16083" y="21564"/>
                  <a:pt x="16100" y="21553"/>
                  <a:pt x="16116" y="21522"/>
                </a:cubicBezTo>
                <a:cubicBezTo>
                  <a:pt x="16127" y="21502"/>
                  <a:pt x="16136" y="21473"/>
                  <a:pt x="16146" y="21444"/>
                </a:cubicBezTo>
                <a:cubicBezTo>
                  <a:pt x="16162" y="21399"/>
                  <a:pt x="16177" y="21351"/>
                  <a:pt x="16191" y="21285"/>
                </a:cubicBezTo>
                <a:cubicBezTo>
                  <a:pt x="16198" y="21249"/>
                  <a:pt x="16204" y="21208"/>
                  <a:pt x="16210" y="21168"/>
                </a:cubicBezTo>
                <a:cubicBezTo>
                  <a:pt x="16219" y="21114"/>
                  <a:pt x="16229" y="21072"/>
                  <a:pt x="16236" y="21008"/>
                </a:cubicBezTo>
                <a:lnTo>
                  <a:pt x="17276" y="11489"/>
                </a:lnTo>
                <a:cubicBezTo>
                  <a:pt x="17279" y="11466"/>
                  <a:pt x="17283" y="11449"/>
                  <a:pt x="17286" y="11424"/>
                </a:cubicBezTo>
                <a:lnTo>
                  <a:pt x="18273" y="2372"/>
                </a:lnTo>
                <a:lnTo>
                  <a:pt x="20130" y="2372"/>
                </a:lnTo>
                <a:lnTo>
                  <a:pt x="21118" y="11424"/>
                </a:lnTo>
                <a:cubicBezTo>
                  <a:pt x="21159" y="11805"/>
                  <a:pt x="21235" y="12016"/>
                  <a:pt x="21312" y="12016"/>
                </a:cubicBezTo>
                <a:cubicBezTo>
                  <a:pt x="21350" y="12016"/>
                  <a:pt x="21389" y="11964"/>
                  <a:pt x="21424" y="11856"/>
                </a:cubicBezTo>
                <a:cubicBezTo>
                  <a:pt x="21532" y="11529"/>
                  <a:pt x="21568" y="10804"/>
                  <a:pt x="21506" y="10236"/>
                </a:cubicBezTo>
                <a:lnTo>
                  <a:pt x="20454" y="592"/>
                </a:lnTo>
                <a:cubicBezTo>
                  <a:pt x="20427" y="351"/>
                  <a:pt x="20386" y="199"/>
                  <a:pt x="20341" y="104"/>
                </a:cubicBezTo>
                <a:cubicBezTo>
                  <a:pt x="20340" y="102"/>
                  <a:pt x="20339" y="97"/>
                  <a:pt x="20338" y="95"/>
                </a:cubicBezTo>
                <a:cubicBezTo>
                  <a:pt x="20338" y="94"/>
                  <a:pt x="20337" y="96"/>
                  <a:pt x="20337" y="95"/>
                </a:cubicBezTo>
                <a:cubicBezTo>
                  <a:pt x="20317" y="56"/>
                  <a:pt x="20297" y="35"/>
                  <a:pt x="20276" y="26"/>
                </a:cubicBezTo>
                <a:cubicBezTo>
                  <a:pt x="20268" y="21"/>
                  <a:pt x="20260" y="0"/>
                  <a:pt x="20252" y="0"/>
                </a:cubicBezTo>
                <a:lnTo>
                  <a:pt x="18146" y="0"/>
                </a:lnTo>
                <a:cubicBezTo>
                  <a:pt x="18136" y="0"/>
                  <a:pt x="18128" y="24"/>
                  <a:pt x="18118" y="30"/>
                </a:cubicBezTo>
                <a:cubicBezTo>
                  <a:pt x="18102" y="40"/>
                  <a:pt x="18087" y="54"/>
                  <a:pt x="18071" y="82"/>
                </a:cubicBezTo>
                <a:cubicBezTo>
                  <a:pt x="18060" y="104"/>
                  <a:pt x="18049" y="133"/>
                  <a:pt x="18039" y="164"/>
                </a:cubicBezTo>
                <a:cubicBezTo>
                  <a:pt x="18024" y="207"/>
                  <a:pt x="18009" y="250"/>
                  <a:pt x="17996" y="311"/>
                </a:cubicBezTo>
                <a:cubicBezTo>
                  <a:pt x="17988" y="349"/>
                  <a:pt x="17983" y="393"/>
                  <a:pt x="17976" y="436"/>
                </a:cubicBezTo>
                <a:cubicBezTo>
                  <a:pt x="17967" y="490"/>
                  <a:pt x="17956" y="529"/>
                  <a:pt x="17950" y="592"/>
                </a:cubicBezTo>
                <a:lnTo>
                  <a:pt x="16911" y="10107"/>
                </a:lnTo>
                <a:cubicBezTo>
                  <a:pt x="16908" y="10132"/>
                  <a:pt x="16903" y="10153"/>
                  <a:pt x="16900" y="10180"/>
                </a:cubicBezTo>
                <a:lnTo>
                  <a:pt x="15913" y="19228"/>
                </a:lnTo>
                <a:lnTo>
                  <a:pt x="14057" y="19228"/>
                </a:lnTo>
                <a:lnTo>
                  <a:pt x="13069" y="10180"/>
                </a:lnTo>
                <a:cubicBezTo>
                  <a:pt x="13066" y="10153"/>
                  <a:pt x="13062" y="10132"/>
                  <a:pt x="13059" y="10107"/>
                </a:cubicBezTo>
                <a:lnTo>
                  <a:pt x="12020" y="592"/>
                </a:lnTo>
                <a:cubicBezTo>
                  <a:pt x="11993" y="347"/>
                  <a:pt x="11951" y="189"/>
                  <a:pt x="11905" y="95"/>
                </a:cubicBezTo>
                <a:cubicBezTo>
                  <a:pt x="11904" y="94"/>
                  <a:pt x="11904" y="96"/>
                  <a:pt x="11903" y="95"/>
                </a:cubicBezTo>
                <a:cubicBezTo>
                  <a:pt x="11883" y="56"/>
                  <a:pt x="11864" y="35"/>
                  <a:pt x="11843" y="26"/>
                </a:cubicBezTo>
                <a:cubicBezTo>
                  <a:pt x="11834" y="21"/>
                  <a:pt x="11827" y="0"/>
                  <a:pt x="11818" y="0"/>
                </a:cubicBezTo>
                <a:lnTo>
                  <a:pt x="9712" y="0"/>
                </a:lnTo>
                <a:cubicBezTo>
                  <a:pt x="9702" y="0"/>
                  <a:pt x="9694" y="24"/>
                  <a:pt x="9684" y="30"/>
                </a:cubicBezTo>
                <a:cubicBezTo>
                  <a:pt x="9668" y="40"/>
                  <a:pt x="9653" y="54"/>
                  <a:pt x="9638" y="82"/>
                </a:cubicBezTo>
                <a:cubicBezTo>
                  <a:pt x="9626" y="104"/>
                  <a:pt x="9616" y="133"/>
                  <a:pt x="9605" y="164"/>
                </a:cubicBezTo>
                <a:cubicBezTo>
                  <a:pt x="9590" y="207"/>
                  <a:pt x="9576" y="250"/>
                  <a:pt x="9563" y="311"/>
                </a:cubicBezTo>
                <a:cubicBezTo>
                  <a:pt x="9555" y="349"/>
                  <a:pt x="9549" y="393"/>
                  <a:pt x="9542" y="436"/>
                </a:cubicBezTo>
                <a:cubicBezTo>
                  <a:pt x="9534" y="490"/>
                  <a:pt x="9523" y="529"/>
                  <a:pt x="9516" y="592"/>
                </a:cubicBezTo>
                <a:lnTo>
                  <a:pt x="8477" y="10107"/>
                </a:lnTo>
                <a:cubicBezTo>
                  <a:pt x="8474" y="10132"/>
                  <a:pt x="8470" y="10153"/>
                  <a:pt x="8467" y="10180"/>
                </a:cubicBezTo>
                <a:lnTo>
                  <a:pt x="7479" y="19228"/>
                </a:lnTo>
                <a:lnTo>
                  <a:pt x="5623" y="19228"/>
                </a:lnTo>
                <a:lnTo>
                  <a:pt x="4636" y="10180"/>
                </a:lnTo>
                <a:cubicBezTo>
                  <a:pt x="4633" y="10153"/>
                  <a:pt x="4628" y="10132"/>
                  <a:pt x="4625" y="10107"/>
                </a:cubicBezTo>
                <a:lnTo>
                  <a:pt x="3586" y="592"/>
                </a:lnTo>
                <a:cubicBezTo>
                  <a:pt x="3560" y="347"/>
                  <a:pt x="3518" y="189"/>
                  <a:pt x="3471" y="95"/>
                </a:cubicBezTo>
                <a:cubicBezTo>
                  <a:pt x="3471" y="94"/>
                  <a:pt x="3470" y="96"/>
                  <a:pt x="3469" y="95"/>
                </a:cubicBezTo>
                <a:cubicBezTo>
                  <a:pt x="3450" y="56"/>
                  <a:pt x="3430" y="35"/>
                  <a:pt x="3409" y="26"/>
                </a:cubicBezTo>
                <a:cubicBezTo>
                  <a:pt x="3400" y="21"/>
                  <a:pt x="3393" y="0"/>
                  <a:pt x="3384" y="0"/>
                </a:cubicBezTo>
                <a:lnTo>
                  <a:pt x="1279" y="0"/>
                </a:lnTo>
                <a:close/>
              </a:path>
            </a:pathLst>
          </a:custGeom>
          <a:gradFill>
            <a:gsLst>
              <a:gs pos="0">
                <a:srgbClr val="7C77DA"/>
              </a:gs>
              <a:gs pos="43137">
                <a:srgbClr val="58BFEE"/>
              </a:gs>
              <a:gs pos="100000">
                <a:srgbClr val="00D4D5"/>
              </a:gs>
            </a:gsLst>
            <a:path>
              <a:fillToRect l="99654" t="40533" r="345" b="59466"/>
            </a:path>
          </a:gra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00" name="A"/>
          <p:cNvSpPr>
            <a:spLocks noGrp="1"/>
          </p:cNvSpPr>
          <p:nvPr>
            <p:ph type="body" sz="quarter" idx="14"/>
          </p:nvPr>
        </p:nvSpPr>
        <p:spPr>
          <a:xfrm>
            <a:off x="3379302" y="6530145"/>
            <a:ext cx="2582523" cy="232497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16200" y="21600"/>
                </a:lnTo>
                <a:lnTo>
                  <a:pt x="5400" y="21600"/>
                </a:lnTo>
                <a:lnTo>
                  <a:pt x="0" y="10800"/>
                </a:lnTo>
                <a:lnTo>
                  <a:pt x="5400" y="0"/>
                </a:lnTo>
                <a:lnTo>
                  <a:pt x="16200" y="0"/>
                </a:lnTo>
                <a:close/>
              </a:path>
            </a:pathLst>
          </a:custGeom>
          <a:solidFill>
            <a:srgbClr val="01D3D6"/>
          </a:solidFill>
        </p:spPr>
        <p:txBody>
          <a:bodyPr/>
          <a:lstStyle>
            <a:lvl1pPr algn="ctr">
              <a:defRPr sz="5800">
                <a:solidFill>
                  <a:srgbClr val="FFFFFF"/>
                </a:solidFill>
                <a:latin typeface="+mn-lt"/>
                <a:ea typeface="+mn-ea"/>
                <a:cs typeface="+mn-cs"/>
                <a:sym typeface="Avenir Next Condensed"/>
              </a:defRPr>
            </a:lvl1pPr>
          </a:lstStyle>
          <a:p>
            <a:r>
              <a:t>A</a:t>
            </a:r>
          </a:p>
        </p:txBody>
      </p:sp>
      <p:sp>
        <p:nvSpPr>
          <p:cNvPr id="501" name="B"/>
          <p:cNvSpPr>
            <a:spLocks noGrp="1"/>
          </p:cNvSpPr>
          <p:nvPr>
            <p:ph type="body" sz="quarter" idx="15"/>
          </p:nvPr>
        </p:nvSpPr>
        <p:spPr>
          <a:xfrm>
            <a:off x="7162815" y="6530145"/>
            <a:ext cx="2582523" cy="232497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16200" y="21600"/>
                </a:lnTo>
                <a:lnTo>
                  <a:pt x="5400" y="21600"/>
                </a:lnTo>
                <a:lnTo>
                  <a:pt x="0" y="10800"/>
                </a:lnTo>
                <a:lnTo>
                  <a:pt x="5400" y="0"/>
                </a:lnTo>
                <a:lnTo>
                  <a:pt x="16200" y="0"/>
                </a:lnTo>
                <a:close/>
              </a:path>
            </a:pathLst>
          </a:custGeom>
          <a:solidFill>
            <a:srgbClr val="2FC8E2"/>
          </a:solidFill>
        </p:spPr>
        <p:txBody>
          <a:bodyPr/>
          <a:lstStyle>
            <a:lvl1pPr algn="ctr">
              <a:defRPr sz="5800">
                <a:solidFill>
                  <a:srgbClr val="FFFFFF"/>
                </a:solidFill>
                <a:latin typeface="+mn-lt"/>
                <a:ea typeface="+mn-ea"/>
                <a:cs typeface="+mn-cs"/>
                <a:sym typeface="Avenir Next Condensed"/>
              </a:defRPr>
            </a:lvl1pPr>
          </a:lstStyle>
          <a:p>
            <a:r>
              <a:t>B</a:t>
            </a:r>
          </a:p>
        </p:txBody>
      </p:sp>
      <p:sp>
        <p:nvSpPr>
          <p:cNvPr id="502" name="C"/>
          <p:cNvSpPr>
            <a:spLocks noGrp="1"/>
          </p:cNvSpPr>
          <p:nvPr>
            <p:ph type="body" sz="quarter" idx="16"/>
          </p:nvPr>
        </p:nvSpPr>
        <p:spPr>
          <a:xfrm>
            <a:off x="10899742" y="6530145"/>
            <a:ext cx="2582523" cy="232497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16200" y="21600"/>
                </a:lnTo>
                <a:lnTo>
                  <a:pt x="5400" y="21600"/>
                </a:lnTo>
                <a:lnTo>
                  <a:pt x="0" y="10800"/>
                </a:lnTo>
                <a:lnTo>
                  <a:pt x="5400" y="0"/>
                </a:lnTo>
                <a:lnTo>
                  <a:pt x="16200" y="0"/>
                </a:lnTo>
                <a:close/>
              </a:path>
            </a:pathLst>
          </a:custGeom>
          <a:solidFill>
            <a:srgbClr val="4FC1EB"/>
          </a:solidFill>
        </p:spPr>
        <p:txBody>
          <a:bodyPr/>
          <a:lstStyle>
            <a:lvl1pPr algn="ctr">
              <a:defRPr sz="5800">
                <a:solidFill>
                  <a:srgbClr val="FFFFFF"/>
                </a:solidFill>
                <a:latin typeface="+mn-lt"/>
                <a:ea typeface="+mn-ea"/>
                <a:cs typeface="+mn-cs"/>
                <a:sym typeface="Avenir Next Condensed"/>
              </a:defRPr>
            </a:lvl1pPr>
          </a:lstStyle>
          <a:p>
            <a:r>
              <a:t>C</a:t>
            </a:r>
          </a:p>
        </p:txBody>
      </p:sp>
      <p:sp>
        <p:nvSpPr>
          <p:cNvPr id="503" name="D"/>
          <p:cNvSpPr>
            <a:spLocks noGrp="1"/>
          </p:cNvSpPr>
          <p:nvPr>
            <p:ph type="body" sz="quarter" idx="17"/>
          </p:nvPr>
        </p:nvSpPr>
        <p:spPr>
          <a:xfrm>
            <a:off x="14659964" y="6530145"/>
            <a:ext cx="2582523" cy="232497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16200" y="21600"/>
                </a:lnTo>
                <a:lnTo>
                  <a:pt x="5400" y="21600"/>
                </a:lnTo>
                <a:lnTo>
                  <a:pt x="0" y="10800"/>
                </a:lnTo>
                <a:lnTo>
                  <a:pt x="5400" y="0"/>
                </a:lnTo>
                <a:lnTo>
                  <a:pt x="16200" y="0"/>
                </a:lnTo>
                <a:close/>
              </a:path>
            </a:pathLst>
          </a:custGeom>
          <a:solidFill>
            <a:srgbClr val="63A9E8"/>
          </a:solidFill>
        </p:spPr>
        <p:txBody>
          <a:bodyPr/>
          <a:lstStyle>
            <a:lvl1pPr algn="ctr">
              <a:defRPr sz="5800">
                <a:solidFill>
                  <a:srgbClr val="FFFFFF"/>
                </a:solidFill>
                <a:latin typeface="+mn-lt"/>
                <a:ea typeface="+mn-ea"/>
                <a:cs typeface="+mn-cs"/>
                <a:sym typeface="Avenir Next Condensed"/>
              </a:defRPr>
            </a:lvl1pPr>
          </a:lstStyle>
          <a:p>
            <a:r>
              <a:t>D</a:t>
            </a:r>
          </a:p>
        </p:txBody>
      </p:sp>
      <p:sp>
        <p:nvSpPr>
          <p:cNvPr id="504" name="E"/>
          <p:cNvSpPr>
            <a:spLocks noGrp="1"/>
          </p:cNvSpPr>
          <p:nvPr>
            <p:ph type="body" sz="quarter" idx="18"/>
          </p:nvPr>
        </p:nvSpPr>
        <p:spPr>
          <a:xfrm>
            <a:off x="18420181" y="6530145"/>
            <a:ext cx="2582523" cy="232497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16200" y="21600"/>
                </a:lnTo>
                <a:lnTo>
                  <a:pt x="5400" y="21600"/>
                </a:lnTo>
                <a:lnTo>
                  <a:pt x="0" y="10800"/>
                </a:lnTo>
                <a:lnTo>
                  <a:pt x="5400" y="0"/>
                </a:lnTo>
                <a:lnTo>
                  <a:pt x="16200" y="0"/>
                </a:lnTo>
                <a:close/>
              </a:path>
            </a:pathLst>
          </a:custGeom>
          <a:solidFill>
            <a:srgbClr val="7C78DA"/>
          </a:solidFill>
        </p:spPr>
        <p:txBody>
          <a:bodyPr/>
          <a:lstStyle>
            <a:lvl1pPr algn="ctr">
              <a:defRPr sz="5800">
                <a:solidFill>
                  <a:srgbClr val="FFFFFF"/>
                </a:solidFill>
                <a:latin typeface="+mn-lt"/>
                <a:ea typeface="+mn-ea"/>
                <a:cs typeface="+mn-cs"/>
                <a:sym typeface="Avenir Next Condensed"/>
              </a:defRPr>
            </a:lvl1pPr>
          </a:lstStyle>
          <a:p>
            <a:r>
              <a:t>E</a:t>
            </a:r>
          </a:p>
        </p:txBody>
      </p:sp>
      <p:sp>
        <p:nvSpPr>
          <p:cNvPr id="505" name="heading here"/>
          <p:cNvSpPr txBox="1">
            <a:spLocks noGrp="1"/>
          </p:cNvSpPr>
          <p:nvPr>
            <p:ph type="body" sz="quarter" idx="19"/>
          </p:nvPr>
        </p:nvSpPr>
        <p:spPr>
          <a:xfrm>
            <a:off x="3186770" y="9888464"/>
            <a:ext cx="2967587" cy="405176"/>
          </a:xfrm>
          <a:prstGeom prst="rect">
            <a:avLst/>
          </a:prstGeom>
        </p:spPr>
        <p:txBody>
          <a:bodyPr/>
          <a:lstStyle>
            <a:lvl1pPr>
              <a:defRPr sz="2800" cap="all">
                <a:latin typeface="Avenir Next Condensed Demi Bold"/>
                <a:ea typeface="Avenir Next Condensed Demi Bold"/>
                <a:cs typeface="Avenir Next Condensed Demi Bold"/>
                <a:sym typeface="Avenir Next Condensed Demi Bold"/>
              </a:defRPr>
            </a:lvl1pPr>
          </a:lstStyle>
          <a:p>
            <a:r>
              <a:t>heading here</a:t>
            </a:r>
          </a:p>
        </p:txBody>
      </p:sp>
      <p:sp>
        <p:nvSpPr>
          <p:cNvPr id="506" name="Mirum est notare, et quinta decima."/>
          <p:cNvSpPr txBox="1">
            <a:spLocks noGrp="1"/>
          </p:cNvSpPr>
          <p:nvPr>
            <p:ph type="body" sz="quarter" idx="20"/>
          </p:nvPr>
        </p:nvSpPr>
        <p:spPr>
          <a:xfrm>
            <a:off x="3186770" y="10389032"/>
            <a:ext cx="2967587" cy="1151522"/>
          </a:xfrm>
          <a:prstGeom prst="rect">
            <a:avLst/>
          </a:prstGeom>
        </p:spPr>
        <p:txBody>
          <a:bodyPr/>
          <a:lstStyle/>
          <a:p>
            <a:r>
              <a:t>Mirum est notare, et quinta decima.</a:t>
            </a:r>
          </a:p>
        </p:txBody>
      </p:sp>
      <p:sp>
        <p:nvSpPr>
          <p:cNvPr id="507" name="heading here"/>
          <p:cNvSpPr txBox="1">
            <a:spLocks noGrp="1"/>
          </p:cNvSpPr>
          <p:nvPr>
            <p:ph type="body" sz="quarter" idx="21"/>
          </p:nvPr>
        </p:nvSpPr>
        <p:spPr>
          <a:xfrm>
            <a:off x="10708206" y="9956771"/>
            <a:ext cx="2967588" cy="405176"/>
          </a:xfrm>
          <a:prstGeom prst="rect">
            <a:avLst/>
          </a:prstGeom>
        </p:spPr>
        <p:txBody>
          <a:bodyPr/>
          <a:lstStyle>
            <a:lvl1pPr>
              <a:defRPr sz="2800" cap="all">
                <a:latin typeface="Avenir Next Condensed Demi Bold"/>
                <a:ea typeface="Avenir Next Condensed Demi Bold"/>
                <a:cs typeface="Avenir Next Condensed Demi Bold"/>
                <a:sym typeface="Avenir Next Condensed Demi Bold"/>
              </a:defRPr>
            </a:lvl1pPr>
          </a:lstStyle>
          <a:p>
            <a:r>
              <a:t>heading here</a:t>
            </a:r>
          </a:p>
        </p:txBody>
      </p:sp>
      <p:sp>
        <p:nvSpPr>
          <p:cNvPr id="508" name="Mirum est notare, et quinta decima."/>
          <p:cNvSpPr txBox="1">
            <a:spLocks noGrp="1"/>
          </p:cNvSpPr>
          <p:nvPr>
            <p:ph type="body" sz="quarter" idx="22"/>
          </p:nvPr>
        </p:nvSpPr>
        <p:spPr>
          <a:xfrm>
            <a:off x="10708206" y="10457339"/>
            <a:ext cx="2967588" cy="1151522"/>
          </a:xfrm>
          <a:prstGeom prst="rect">
            <a:avLst/>
          </a:prstGeom>
        </p:spPr>
        <p:txBody>
          <a:bodyPr/>
          <a:lstStyle/>
          <a:p>
            <a:r>
              <a:t>Mirum est notare, et quinta decima.</a:t>
            </a:r>
          </a:p>
        </p:txBody>
      </p:sp>
      <p:sp>
        <p:nvSpPr>
          <p:cNvPr id="509" name="heading here"/>
          <p:cNvSpPr txBox="1">
            <a:spLocks noGrp="1"/>
          </p:cNvSpPr>
          <p:nvPr>
            <p:ph type="body" sz="quarter" idx="23"/>
          </p:nvPr>
        </p:nvSpPr>
        <p:spPr>
          <a:xfrm>
            <a:off x="18227650" y="9888464"/>
            <a:ext cx="2967587" cy="405176"/>
          </a:xfrm>
          <a:prstGeom prst="rect">
            <a:avLst/>
          </a:prstGeom>
        </p:spPr>
        <p:txBody>
          <a:bodyPr/>
          <a:lstStyle>
            <a:lvl1pPr>
              <a:defRPr sz="2800" cap="all">
                <a:latin typeface="Avenir Next Condensed Demi Bold"/>
                <a:ea typeface="Avenir Next Condensed Demi Bold"/>
                <a:cs typeface="Avenir Next Condensed Demi Bold"/>
                <a:sym typeface="Avenir Next Condensed Demi Bold"/>
              </a:defRPr>
            </a:lvl1pPr>
          </a:lstStyle>
          <a:p>
            <a:r>
              <a:t>heading here</a:t>
            </a:r>
          </a:p>
        </p:txBody>
      </p:sp>
      <p:sp>
        <p:nvSpPr>
          <p:cNvPr id="510" name="Mirum est notare, et quinta decima."/>
          <p:cNvSpPr txBox="1">
            <a:spLocks noGrp="1"/>
          </p:cNvSpPr>
          <p:nvPr>
            <p:ph type="body" sz="quarter" idx="24"/>
          </p:nvPr>
        </p:nvSpPr>
        <p:spPr>
          <a:xfrm>
            <a:off x="18227650" y="10389032"/>
            <a:ext cx="2967587" cy="1151522"/>
          </a:xfrm>
          <a:prstGeom prst="rect">
            <a:avLst/>
          </a:prstGeom>
        </p:spPr>
        <p:txBody>
          <a:bodyPr/>
          <a:lstStyle/>
          <a:p>
            <a:r>
              <a:t>Mirum est notare, et quinta decima.</a:t>
            </a:r>
          </a:p>
        </p:txBody>
      </p:sp>
      <p:sp>
        <p:nvSpPr>
          <p:cNvPr id="511" name="heading here"/>
          <p:cNvSpPr txBox="1">
            <a:spLocks noGrp="1"/>
          </p:cNvSpPr>
          <p:nvPr>
            <p:ph type="body" sz="quarter" idx="25"/>
          </p:nvPr>
        </p:nvSpPr>
        <p:spPr>
          <a:xfrm>
            <a:off x="6970283" y="3797911"/>
            <a:ext cx="2967588" cy="405177"/>
          </a:xfrm>
          <a:prstGeom prst="rect">
            <a:avLst/>
          </a:prstGeom>
        </p:spPr>
        <p:txBody>
          <a:bodyPr/>
          <a:lstStyle>
            <a:lvl1pPr>
              <a:defRPr sz="2800" cap="all">
                <a:latin typeface="Avenir Next Condensed Demi Bold"/>
                <a:ea typeface="Avenir Next Condensed Demi Bold"/>
                <a:cs typeface="Avenir Next Condensed Demi Bold"/>
                <a:sym typeface="Avenir Next Condensed Demi Bold"/>
              </a:defRPr>
            </a:lvl1pPr>
          </a:lstStyle>
          <a:p>
            <a:r>
              <a:t>heading here</a:t>
            </a:r>
          </a:p>
        </p:txBody>
      </p:sp>
      <p:sp>
        <p:nvSpPr>
          <p:cNvPr id="512" name="Mirum est notare, et quinta decima."/>
          <p:cNvSpPr txBox="1">
            <a:spLocks noGrp="1"/>
          </p:cNvSpPr>
          <p:nvPr>
            <p:ph type="body" sz="quarter" idx="26"/>
          </p:nvPr>
        </p:nvSpPr>
        <p:spPr>
          <a:xfrm>
            <a:off x="6970283" y="4298480"/>
            <a:ext cx="2967588" cy="1151522"/>
          </a:xfrm>
          <a:prstGeom prst="rect">
            <a:avLst/>
          </a:prstGeom>
        </p:spPr>
        <p:txBody>
          <a:bodyPr/>
          <a:lstStyle/>
          <a:p>
            <a:r>
              <a:t>Mirum est notare, et quinta decima.</a:t>
            </a:r>
          </a:p>
        </p:txBody>
      </p:sp>
      <p:sp>
        <p:nvSpPr>
          <p:cNvPr id="513" name="heading here"/>
          <p:cNvSpPr txBox="1">
            <a:spLocks noGrp="1"/>
          </p:cNvSpPr>
          <p:nvPr>
            <p:ph type="body" sz="quarter" idx="27"/>
          </p:nvPr>
        </p:nvSpPr>
        <p:spPr>
          <a:xfrm>
            <a:off x="14467431" y="3729605"/>
            <a:ext cx="2967587" cy="405176"/>
          </a:xfrm>
          <a:prstGeom prst="rect">
            <a:avLst/>
          </a:prstGeom>
        </p:spPr>
        <p:txBody>
          <a:bodyPr/>
          <a:lstStyle>
            <a:lvl1pPr>
              <a:defRPr sz="2800" cap="all">
                <a:latin typeface="Avenir Next Condensed Demi Bold"/>
                <a:ea typeface="Avenir Next Condensed Demi Bold"/>
                <a:cs typeface="Avenir Next Condensed Demi Bold"/>
                <a:sym typeface="Avenir Next Condensed Demi Bold"/>
              </a:defRPr>
            </a:lvl1pPr>
          </a:lstStyle>
          <a:p>
            <a:r>
              <a:t>heading here</a:t>
            </a:r>
          </a:p>
        </p:txBody>
      </p:sp>
      <p:sp>
        <p:nvSpPr>
          <p:cNvPr id="514" name="Mirum est notare, et quinta decima."/>
          <p:cNvSpPr txBox="1">
            <a:spLocks noGrp="1"/>
          </p:cNvSpPr>
          <p:nvPr>
            <p:ph type="body" sz="quarter" idx="28"/>
          </p:nvPr>
        </p:nvSpPr>
        <p:spPr>
          <a:xfrm>
            <a:off x="14467431" y="4230173"/>
            <a:ext cx="2967587" cy="1151523"/>
          </a:xfrm>
          <a:prstGeom prst="rect">
            <a:avLst/>
          </a:prstGeom>
        </p:spPr>
        <p:txBody>
          <a:bodyPr/>
          <a:lstStyle/>
          <a:p>
            <a:r>
              <a:t>Mirum est notare, et quinta decima.</a:t>
            </a:r>
          </a:p>
        </p:txBody>
      </p:sp>
      <p:sp>
        <p:nvSpPr>
          <p:cNvPr id="5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17">
    <p:spTree>
      <p:nvGrpSpPr>
        <p:cNvPr id="1" name=""/>
        <p:cNvGrpSpPr/>
        <p:nvPr/>
      </p:nvGrpSpPr>
      <p:grpSpPr>
        <a:xfrm>
          <a:off x="0" y="0"/>
          <a:ext cx="0" cy="0"/>
          <a:chOff x="0" y="0"/>
          <a:chExt cx="0" cy="0"/>
        </a:xfrm>
      </p:grpSpPr>
      <p:sp>
        <p:nvSpPr>
          <p:cNvPr id="522" name="Title Text"/>
          <p:cNvSpPr txBox="1">
            <a:spLocks noGrp="1"/>
          </p:cNvSpPr>
          <p:nvPr>
            <p:ph type="title"/>
          </p:nvPr>
        </p:nvSpPr>
        <p:spPr>
          <a:xfrm>
            <a:off x="2555750" y="1053703"/>
            <a:ext cx="19272500" cy="1291875"/>
          </a:xfrm>
          <a:prstGeom prst="rect">
            <a:avLst/>
          </a:prstGeom>
        </p:spPr>
        <p:txBody>
          <a:bodyPr/>
          <a:lstStyle/>
          <a:p>
            <a:r>
              <a:t>Title Text</a:t>
            </a:r>
          </a:p>
        </p:txBody>
      </p:sp>
      <p:sp>
        <p:nvSpPr>
          <p:cNvPr id="523" name="Polygon"/>
          <p:cNvSpPr>
            <a:spLocks noGrp="1"/>
          </p:cNvSpPr>
          <p:nvPr>
            <p:ph type="body" sz="quarter" idx="13"/>
          </p:nvPr>
        </p:nvSpPr>
        <p:spPr>
          <a:xfrm rot="16200000">
            <a:off x="5424272" y="3522102"/>
            <a:ext cx="4436210" cy="512249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ln w="25400">
            <a:solidFill>
              <a:srgbClr val="A6AAA9"/>
            </a:solidFill>
          </a:ln>
        </p:spPr>
        <p:txBody>
          <a:bodyPr/>
          <a:lstStyle/>
          <a:p>
            <a:pPr algn="ctr">
              <a:defRPr sz="5800">
                <a:solidFill>
                  <a:srgbClr val="FFFFFF"/>
                </a:solidFill>
                <a:latin typeface="+mn-lt"/>
                <a:ea typeface="+mn-ea"/>
                <a:cs typeface="+mn-cs"/>
                <a:sym typeface="Avenir Next Condensed"/>
              </a:defRPr>
            </a:pPr>
            <a:endParaRPr/>
          </a:p>
        </p:txBody>
      </p:sp>
      <p:sp>
        <p:nvSpPr>
          <p:cNvPr id="524" name="Shape"/>
          <p:cNvSpPr>
            <a:spLocks noGrp="1"/>
          </p:cNvSpPr>
          <p:nvPr>
            <p:ph type="body" sz="quarter" idx="14"/>
          </p:nvPr>
        </p:nvSpPr>
        <p:spPr>
          <a:xfrm>
            <a:off x="7441189" y="3678698"/>
            <a:ext cx="1664144" cy="372800"/>
          </a:xfrm>
          <a:custGeom>
            <a:avLst/>
            <a:gdLst/>
            <a:ahLst/>
            <a:cxnLst>
              <a:cxn ang="0">
                <a:pos x="wd2" y="hd2"/>
              </a:cxn>
              <a:cxn ang="5400000">
                <a:pos x="wd2" y="hd2"/>
              </a:cxn>
              <a:cxn ang="10800000">
                <a:pos x="wd2" y="hd2"/>
              </a:cxn>
              <a:cxn ang="16200000">
                <a:pos x="wd2" y="hd2"/>
              </a:cxn>
            </a:cxnLst>
            <a:rect l="0" t="0" r="r" b="b"/>
            <a:pathLst>
              <a:path w="21600" h="21600" extrusionOk="0">
                <a:moveTo>
                  <a:pt x="19181" y="21600"/>
                </a:moveTo>
                <a:lnTo>
                  <a:pt x="2419" y="21600"/>
                </a:lnTo>
                <a:cubicBezTo>
                  <a:pt x="1083" y="21600"/>
                  <a:pt x="0" y="16765"/>
                  <a:pt x="0" y="10800"/>
                </a:cubicBezTo>
                <a:cubicBezTo>
                  <a:pt x="0" y="4835"/>
                  <a:pt x="1083" y="0"/>
                  <a:pt x="2419" y="0"/>
                </a:cubicBezTo>
                <a:lnTo>
                  <a:pt x="19181" y="0"/>
                </a:lnTo>
                <a:cubicBezTo>
                  <a:pt x="20517" y="0"/>
                  <a:pt x="21600" y="4835"/>
                  <a:pt x="21600" y="10800"/>
                </a:cubicBezTo>
                <a:cubicBezTo>
                  <a:pt x="21600" y="16765"/>
                  <a:pt x="20517" y="21600"/>
                  <a:pt x="19181" y="21600"/>
                </a:cubicBezTo>
                <a:close/>
              </a:path>
            </a:pathLst>
          </a:custGeom>
          <a:solidFill>
            <a:srgbClr val="01D3D6"/>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25" name="Shape"/>
          <p:cNvSpPr>
            <a:spLocks noGrp="1"/>
          </p:cNvSpPr>
          <p:nvPr>
            <p:ph type="body" sz="quarter" idx="15"/>
          </p:nvPr>
        </p:nvSpPr>
        <p:spPr>
          <a:xfrm>
            <a:off x="6173672" y="3678698"/>
            <a:ext cx="1643075" cy="372800"/>
          </a:xfrm>
          <a:custGeom>
            <a:avLst/>
            <a:gdLst/>
            <a:ahLst/>
            <a:cxnLst>
              <a:cxn ang="0">
                <a:pos x="wd2" y="hd2"/>
              </a:cxn>
              <a:cxn ang="5400000">
                <a:pos x="wd2" y="hd2"/>
              </a:cxn>
              <a:cxn ang="10800000">
                <a:pos x="wd2" y="hd2"/>
              </a:cxn>
              <a:cxn ang="16200000">
                <a:pos x="wd2" y="hd2"/>
              </a:cxn>
            </a:cxnLst>
            <a:rect l="0" t="0" r="r" b="b"/>
            <a:pathLst>
              <a:path w="21600" h="21600" extrusionOk="0">
                <a:moveTo>
                  <a:pt x="19150" y="21600"/>
                </a:moveTo>
                <a:lnTo>
                  <a:pt x="2450" y="21600"/>
                </a:lnTo>
                <a:cubicBezTo>
                  <a:pt x="1097" y="21600"/>
                  <a:pt x="0" y="16765"/>
                  <a:pt x="0" y="10800"/>
                </a:cubicBezTo>
                <a:cubicBezTo>
                  <a:pt x="0" y="4835"/>
                  <a:pt x="1097" y="0"/>
                  <a:pt x="2450" y="0"/>
                </a:cubicBezTo>
                <a:lnTo>
                  <a:pt x="19150" y="0"/>
                </a:lnTo>
                <a:cubicBezTo>
                  <a:pt x="20503" y="0"/>
                  <a:pt x="21600" y="4835"/>
                  <a:pt x="21600" y="10800"/>
                </a:cubicBezTo>
                <a:cubicBezTo>
                  <a:pt x="21600" y="16765"/>
                  <a:pt x="20503" y="21600"/>
                  <a:pt x="19150" y="21600"/>
                </a:cubicBezTo>
                <a:close/>
              </a:path>
            </a:pathLst>
          </a:custGeom>
          <a:solidFill>
            <a:srgbClr val="01D3D6"/>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26" name="Shape"/>
          <p:cNvSpPr>
            <a:spLocks noGrp="1"/>
          </p:cNvSpPr>
          <p:nvPr>
            <p:ph type="body" sz="quarter" idx="16"/>
          </p:nvPr>
        </p:nvSpPr>
        <p:spPr>
          <a:xfrm>
            <a:off x="5539913" y="3678698"/>
            <a:ext cx="1010929" cy="1477986"/>
          </a:xfrm>
          <a:custGeom>
            <a:avLst/>
            <a:gdLst/>
            <a:ahLst/>
            <a:cxnLst>
              <a:cxn ang="0">
                <a:pos x="wd2" y="hd2"/>
              </a:cxn>
              <a:cxn ang="5400000">
                <a:pos x="wd2" y="hd2"/>
              </a:cxn>
              <a:cxn ang="10800000">
                <a:pos x="wd2" y="hd2"/>
              </a:cxn>
              <a:cxn ang="16200000">
                <a:pos x="wd2" y="hd2"/>
              </a:cxn>
            </a:cxnLst>
            <a:rect l="0" t="0" r="r" b="b"/>
            <a:pathLst>
              <a:path w="20525" h="21220" extrusionOk="0">
                <a:moveTo>
                  <a:pt x="3782" y="21220"/>
                </a:moveTo>
                <a:cubicBezTo>
                  <a:pt x="3140" y="21220"/>
                  <a:pt x="2489" y="21104"/>
                  <a:pt x="1893" y="20861"/>
                </a:cubicBezTo>
                <a:cubicBezTo>
                  <a:pt x="83" y="20122"/>
                  <a:pt x="-537" y="18485"/>
                  <a:pt x="508" y="17205"/>
                </a:cubicBezTo>
                <a:lnTo>
                  <a:pt x="13463" y="1338"/>
                </a:lnTo>
                <a:cubicBezTo>
                  <a:pt x="14508" y="58"/>
                  <a:pt x="16823" y="-380"/>
                  <a:pt x="18633" y="359"/>
                </a:cubicBezTo>
                <a:cubicBezTo>
                  <a:pt x="20443" y="1098"/>
                  <a:pt x="21063" y="2734"/>
                  <a:pt x="20018" y="4014"/>
                </a:cubicBezTo>
                <a:lnTo>
                  <a:pt x="7063" y="19881"/>
                </a:lnTo>
                <a:cubicBezTo>
                  <a:pt x="6362" y="20740"/>
                  <a:pt x="5090" y="21220"/>
                  <a:pt x="3782" y="21220"/>
                </a:cubicBezTo>
                <a:close/>
              </a:path>
            </a:pathLst>
          </a:custGeom>
          <a:solidFill>
            <a:srgbClr val="01D3D6">
              <a:alpha val="0"/>
            </a:srgbClr>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27" name="Shape"/>
          <p:cNvSpPr>
            <a:spLocks noGrp="1"/>
          </p:cNvSpPr>
          <p:nvPr>
            <p:ph type="body" sz="quarter" idx="17"/>
          </p:nvPr>
        </p:nvSpPr>
        <p:spPr>
          <a:xfrm>
            <a:off x="4887515" y="4797095"/>
            <a:ext cx="1015603" cy="1486152"/>
          </a:xfrm>
          <a:custGeom>
            <a:avLst/>
            <a:gdLst/>
            <a:ahLst/>
            <a:cxnLst>
              <a:cxn ang="0">
                <a:pos x="wd2" y="hd2"/>
              </a:cxn>
              <a:cxn ang="5400000">
                <a:pos x="wd2" y="hd2"/>
              </a:cxn>
              <a:cxn ang="10800000">
                <a:pos x="wd2" y="hd2"/>
              </a:cxn>
              <a:cxn ang="16200000">
                <a:pos x="wd2" y="hd2"/>
              </a:cxn>
            </a:cxnLst>
            <a:rect l="0" t="0" r="r" b="b"/>
            <a:pathLst>
              <a:path w="20530" h="21222" extrusionOk="0">
                <a:moveTo>
                  <a:pt x="3765" y="21222"/>
                </a:moveTo>
                <a:cubicBezTo>
                  <a:pt x="3126" y="21222"/>
                  <a:pt x="2478" y="21107"/>
                  <a:pt x="1885" y="20865"/>
                </a:cubicBezTo>
                <a:cubicBezTo>
                  <a:pt x="83" y="20130"/>
                  <a:pt x="-535" y="18502"/>
                  <a:pt x="506" y="17229"/>
                </a:cubicBezTo>
                <a:lnTo>
                  <a:pt x="13498" y="1331"/>
                </a:lnTo>
                <a:cubicBezTo>
                  <a:pt x="14539" y="58"/>
                  <a:pt x="16843" y="-378"/>
                  <a:pt x="18645" y="357"/>
                </a:cubicBezTo>
                <a:cubicBezTo>
                  <a:pt x="20447" y="1092"/>
                  <a:pt x="21065" y="2720"/>
                  <a:pt x="20024" y="3993"/>
                </a:cubicBezTo>
                <a:lnTo>
                  <a:pt x="7032" y="19891"/>
                </a:lnTo>
                <a:cubicBezTo>
                  <a:pt x="6334" y="20744"/>
                  <a:pt x="5067" y="21222"/>
                  <a:pt x="3765" y="21222"/>
                </a:cubicBezTo>
                <a:close/>
              </a:path>
            </a:pathLst>
          </a:custGeom>
          <a:solidFill>
            <a:srgbClr val="01D3D6">
              <a:alpha val="0"/>
            </a:srgbClr>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28" name="Shape"/>
          <p:cNvSpPr>
            <a:spLocks noGrp="1"/>
          </p:cNvSpPr>
          <p:nvPr>
            <p:ph type="body" sz="quarter" idx="18"/>
          </p:nvPr>
        </p:nvSpPr>
        <p:spPr>
          <a:xfrm>
            <a:off x="4887515" y="5896852"/>
            <a:ext cx="1008451" cy="1473747"/>
          </a:xfrm>
          <a:custGeom>
            <a:avLst/>
            <a:gdLst/>
            <a:ahLst/>
            <a:cxnLst>
              <a:cxn ang="0">
                <a:pos x="wd2" y="hd2"/>
              </a:cxn>
              <a:cxn ang="5400000">
                <a:pos x="wd2" y="hd2"/>
              </a:cxn>
              <a:cxn ang="10800000">
                <a:pos x="wd2" y="hd2"/>
              </a:cxn>
              <a:cxn ang="16200000">
                <a:pos x="wd2" y="hd2"/>
              </a:cxn>
            </a:cxnLst>
            <a:rect l="0" t="0" r="r" b="b"/>
            <a:pathLst>
              <a:path w="20523" h="21219" extrusionOk="0">
                <a:moveTo>
                  <a:pt x="16732" y="21219"/>
                </a:moveTo>
                <a:cubicBezTo>
                  <a:pt x="15421" y="21219"/>
                  <a:pt x="14146" y="20738"/>
                  <a:pt x="13443" y="19877"/>
                </a:cubicBezTo>
                <a:lnTo>
                  <a:pt x="509" y="4026"/>
                </a:lnTo>
                <a:cubicBezTo>
                  <a:pt x="-539" y="2743"/>
                  <a:pt x="83" y="1101"/>
                  <a:pt x="1897" y="360"/>
                </a:cubicBezTo>
                <a:cubicBezTo>
                  <a:pt x="3711" y="-381"/>
                  <a:pt x="6031" y="59"/>
                  <a:pt x="7079" y="1343"/>
                </a:cubicBezTo>
                <a:lnTo>
                  <a:pt x="20013" y="17193"/>
                </a:lnTo>
                <a:cubicBezTo>
                  <a:pt x="21061" y="18477"/>
                  <a:pt x="20439" y="20118"/>
                  <a:pt x="18625" y="20859"/>
                </a:cubicBezTo>
                <a:cubicBezTo>
                  <a:pt x="18028" y="21103"/>
                  <a:pt x="17375" y="21219"/>
                  <a:pt x="16732" y="21219"/>
                </a:cubicBezTo>
                <a:close/>
              </a:path>
            </a:pathLst>
          </a:custGeom>
          <a:solidFill>
            <a:srgbClr val="01D3D6">
              <a:alpha val="0"/>
            </a:srgbClr>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29" name="Shape"/>
          <p:cNvSpPr>
            <a:spLocks noGrp="1"/>
          </p:cNvSpPr>
          <p:nvPr>
            <p:ph type="body" sz="quarter" idx="19"/>
          </p:nvPr>
        </p:nvSpPr>
        <p:spPr>
          <a:xfrm>
            <a:off x="5521273" y="6996610"/>
            <a:ext cx="1018081" cy="1490408"/>
          </a:xfrm>
          <a:custGeom>
            <a:avLst/>
            <a:gdLst/>
            <a:ahLst/>
            <a:cxnLst>
              <a:cxn ang="0">
                <a:pos x="wd2" y="hd2"/>
              </a:cxn>
              <a:cxn ang="5400000">
                <a:pos x="wd2" y="hd2"/>
              </a:cxn>
              <a:cxn ang="10800000">
                <a:pos x="wd2" y="hd2"/>
              </a:cxn>
              <a:cxn ang="16200000">
                <a:pos x="wd2" y="hd2"/>
              </a:cxn>
            </a:cxnLst>
            <a:rect l="0" t="0" r="r" b="b"/>
            <a:pathLst>
              <a:path w="20532" h="21223" extrusionOk="0">
                <a:moveTo>
                  <a:pt x="16776" y="21223"/>
                </a:moveTo>
                <a:cubicBezTo>
                  <a:pt x="15477" y="21223"/>
                  <a:pt x="14213" y="20747"/>
                  <a:pt x="13517" y="19895"/>
                </a:cubicBezTo>
                <a:lnTo>
                  <a:pt x="504" y="3982"/>
                </a:lnTo>
                <a:cubicBezTo>
                  <a:pt x="-534" y="2712"/>
                  <a:pt x="82" y="1089"/>
                  <a:pt x="1880" y="356"/>
                </a:cubicBezTo>
                <a:cubicBezTo>
                  <a:pt x="3678" y="-377"/>
                  <a:pt x="5977" y="58"/>
                  <a:pt x="7015" y="1328"/>
                </a:cubicBezTo>
                <a:lnTo>
                  <a:pt x="20028" y="17241"/>
                </a:lnTo>
                <a:cubicBezTo>
                  <a:pt x="21066" y="18511"/>
                  <a:pt x="20450" y="20134"/>
                  <a:pt x="18652" y="20867"/>
                </a:cubicBezTo>
                <a:cubicBezTo>
                  <a:pt x="18060" y="21108"/>
                  <a:pt x="17413" y="21223"/>
                  <a:pt x="16776" y="21223"/>
                </a:cubicBezTo>
                <a:close/>
              </a:path>
            </a:pathLst>
          </a:custGeom>
          <a:solidFill>
            <a:srgbClr val="01D3D6"/>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30" name="Shape"/>
          <p:cNvSpPr>
            <a:spLocks noGrp="1"/>
          </p:cNvSpPr>
          <p:nvPr>
            <p:ph type="body" sz="quarter" idx="20"/>
          </p:nvPr>
        </p:nvSpPr>
        <p:spPr>
          <a:xfrm>
            <a:off x="6173549" y="8115198"/>
            <a:ext cx="1643076" cy="372800"/>
          </a:xfrm>
          <a:custGeom>
            <a:avLst/>
            <a:gdLst/>
            <a:ahLst/>
            <a:cxnLst>
              <a:cxn ang="0">
                <a:pos x="wd2" y="hd2"/>
              </a:cxn>
              <a:cxn ang="5400000">
                <a:pos x="wd2" y="hd2"/>
              </a:cxn>
              <a:cxn ang="10800000">
                <a:pos x="wd2" y="hd2"/>
              </a:cxn>
              <a:cxn ang="16200000">
                <a:pos x="wd2" y="hd2"/>
              </a:cxn>
            </a:cxnLst>
            <a:rect l="0" t="0" r="r" b="b"/>
            <a:pathLst>
              <a:path w="21600" h="21600" extrusionOk="0">
                <a:moveTo>
                  <a:pt x="19150" y="21600"/>
                </a:moveTo>
                <a:lnTo>
                  <a:pt x="2450" y="21600"/>
                </a:lnTo>
                <a:cubicBezTo>
                  <a:pt x="1097" y="21600"/>
                  <a:pt x="0" y="16765"/>
                  <a:pt x="0" y="10800"/>
                </a:cubicBezTo>
                <a:cubicBezTo>
                  <a:pt x="0" y="4836"/>
                  <a:pt x="1097" y="0"/>
                  <a:pt x="2450" y="0"/>
                </a:cubicBezTo>
                <a:lnTo>
                  <a:pt x="19150" y="0"/>
                </a:lnTo>
                <a:cubicBezTo>
                  <a:pt x="20503" y="0"/>
                  <a:pt x="21600" y="4836"/>
                  <a:pt x="21600" y="10800"/>
                </a:cubicBezTo>
                <a:cubicBezTo>
                  <a:pt x="21600" y="16765"/>
                  <a:pt x="20503" y="21600"/>
                  <a:pt x="19150" y="21600"/>
                </a:cubicBezTo>
                <a:close/>
              </a:path>
            </a:pathLst>
          </a:custGeom>
          <a:solidFill>
            <a:srgbClr val="01D3D6"/>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31" name="Shape"/>
          <p:cNvSpPr>
            <a:spLocks noGrp="1"/>
          </p:cNvSpPr>
          <p:nvPr>
            <p:ph type="body" sz="quarter" idx="21"/>
          </p:nvPr>
        </p:nvSpPr>
        <p:spPr>
          <a:xfrm>
            <a:off x="7441066" y="8115198"/>
            <a:ext cx="1664145" cy="372800"/>
          </a:xfrm>
          <a:custGeom>
            <a:avLst/>
            <a:gdLst/>
            <a:ahLst/>
            <a:cxnLst>
              <a:cxn ang="0">
                <a:pos x="wd2" y="hd2"/>
              </a:cxn>
              <a:cxn ang="5400000">
                <a:pos x="wd2" y="hd2"/>
              </a:cxn>
              <a:cxn ang="10800000">
                <a:pos x="wd2" y="hd2"/>
              </a:cxn>
              <a:cxn ang="16200000">
                <a:pos x="wd2" y="hd2"/>
              </a:cxn>
            </a:cxnLst>
            <a:rect l="0" t="0" r="r" b="b"/>
            <a:pathLst>
              <a:path w="21600" h="21600" extrusionOk="0">
                <a:moveTo>
                  <a:pt x="19181" y="21600"/>
                </a:moveTo>
                <a:lnTo>
                  <a:pt x="2419" y="21600"/>
                </a:lnTo>
                <a:cubicBezTo>
                  <a:pt x="1083" y="21600"/>
                  <a:pt x="0" y="16765"/>
                  <a:pt x="0" y="10800"/>
                </a:cubicBezTo>
                <a:cubicBezTo>
                  <a:pt x="0" y="4836"/>
                  <a:pt x="1083" y="0"/>
                  <a:pt x="2419" y="0"/>
                </a:cubicBezTo>
                <a:lnTo>
                  <a:pt x="19181" y="0"/>
                </a:lnTo>
                <a:cubicBezTo>
                  <a:pt x="20517" y="0"/>
                  <a:pt x="21600" y="4836"/>
                  <a:pt x="21600" y="10800"/>
                </a:cubicBezTo>
                <a:cubicBezTo>
                  <a:pt x="21600" y="16765"/>
                  <a:pt x="20517" y="21600"/>
                  <a:pt x="19181" y="21600"/>
                </a:cubicBezTo>
                <a:close/>
              </a:path>
            </a:pathLst>
          </a:custGeom>
          <a:solidFill>
            <a:srgbClr val="01D3D6"/>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32" name="Shape"/>
          <p:cNvSpPr>
            <a:spLocks noGrp="1"/>
          </p:cNvSpPr>
          <p:nvPr>
            <p:ph type="body" sz="quarter" idx="22"/>
          </p:nvPr>
        </p:nvSpPr>
        <p:spPr>
          <a:xfrm>
            <a:off x="8745863" y="6996801"/>
            <a:ext cx="1015600" cy="1486150"/>
          </a:xfrm>
          <a:custGeom>
            <a:avLst/>
            <a:gdLst/>
            <a:ahLst/>
            <a:cxnLst>
              <a:cxn ang="0">
                <a:pos x="wd2" y="hd2"/>
              </a:cxn>
              <a:cxn ang="5400000">
                <a:pos x="wd2" y="hd2"/>
              </a:cxn>
              <a:cxn ang="10800000">
                <a:pos x="wd2" y="hd2"/>
              </a:cxn>
              <a:cxn ang="16200000">
                <a:pos x="wd2" y="hd2"/>
              </a:cxn>
            </a:cxnLst>
            <a:rect l="0" t="0" r="r" b="b"/>
            <a:pathLst>
              <a:path w="20530" h="21222" extrusionOk="0">
                <a:moveTo>
                  <a:pt x="3765" y="21222"/>
                </a:moveTo>
                <a:cubicBezTo>
                  <a:pt x="3126" y="21222"/>
                  <a:pt x="2478" y="21107"/>
                  <a:pt x="1885" y="20865"/>
                </a:cubicBezTo>
                <a:cubicBezTo>
                  <a:pt x="82" y="20130"/>
                  <a:pt x="-535" y="18502"/>
                  <a:pt x="506" y="17229"/>
                </a:cubicBezTo>
                <a:lnTo>
                  <a:pt x="13498" y="1332"/>
                </a:lnTo>
                <a:cubicBezTo>
                  <a:pt x="14538" y="59"/>
                  <a:pt x="16842" y="-378"/>
                  <a:pt x="18645" y="358"/>
                </a:cubicBezTo>
                <a:cubicBezTo>
                  <a:pt x="20448" y="1092"/>
                  <a:pt x="21065" y="2720"/>
                  <a:pt x="20024" y="3994"/>
                </a:cubicBezTo>
                <a:lnTo>
                  <a:pt x="7032" y="19891"/>
                </a:lnTo>
                <a:cubicBezTo>
                  <a:pt x="6334" y="20745"/>
                  <a:pt x="5067" y="21222"/>
                  <a:pt x="3765" y="21222"/>
                </a:cubicBezTo>
                <a:close/>
              </a:path>
            </a:pathLst>
          </a:custGeom>
          <a:solidFill>
            <a:srgbClr val="01D3D6"/>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33" name="Shape"/>
          <p:cNvSpPr>
            <a:spLocks noGrp="1"/>
          </p:cNvSpPr>
          <p:nvPr>
            <p:ph type="body" sz="quarter" idx="23"/>
          </p:nvPr>
        </p:nvSpPr>
        <p:spPr>
          <a:xfrm>
            <a:off x="9379621" y="5897043"/>
            <a:ext cx="1010957" cy="1477997"/>
          </a:xfrm>
          <a:custGeom>
            <a:avLst/>
            <a:gdLst/>
            <a:ahLst/>
            <a:cxnLst>
              <a:cxn ang="0">
                <a:pos x="wd2" y="hd2"/>
              </a:cxn>
              <a:cxn ang="5400000">
                <a:pos x="wd2" y="hd2"/>
              </a:cxn>
              <a:cxn ang="10800000">
                <a:pos x="wd2" y="hd2"/>
              </a:cxn>
              <a:cxn ang="16200000">
                <a:pos x="wd2" y="hd2"/>
              </a:cxn>
            </a:cxnLst>
            <a:rect l="0" t="0" r="r" b="b"/>
            <a:pathLst>
              <a:path w="20525" h="21220" extrusionOk="0">
                <a:moveTo>
                  <a:pt x="3782" y="21220"/>
                </a:moveTo>
                <a:cubicBezTo>
                  <a:pt x="3140" y="21220"/>
                  <a:pt x="2489" y="21104"/>
                  <a:pt x="1893" y="20861"/>
                </a:cubicBezTo>
                <a:cubicBezTo>
                  <a:pt x="83" y="20122"/>
                  <a:pt x="-537" y="18485"/>
                  <a:pt x="508" y="17205"/>
                </a:cubicBezTo>
                <a:lnTo>
                  <a:pt x="13463" y="1339"/>
                </a:lnTo>
                <a:cubicBezTo>
                  <a:pt x="14508" y="59"/>
                  <a:pt x="16822" y="-380"/>
                  <a:pt x="18633" y="359"/>
                </a:cubicBezTo>
                <a:cubicBezTo>
                  <a:pt x="20443" y="1098"/>
                  <a:pt x="21063" y="2735"/>
                  <a:pt x="20018" y="4015"/>
                </a:cubicBezTo>
                <a:lnTo>
                  <a:pt x="7063" y="19882"/>
                </a:lnTo>
                <a:cubicBezTo>
                  <a:pt x="6362" y="20740"/>
                  <a:pt x="5090" y="21220"/>
                  <a:pt x="3782" y="21220"/>
                </a:cubicBezTo>
                <a:close/>
              </a:path>
            </a:pathLst>
          </a:custGeom>
          <a:solidFill>
            <a:srgbClr val="01D3D6"/>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34" name="Shape"/>
          <p:cNvSpPr>
            <a:spLocks noGrp="1"/>
          </p:cNvSpPr>
          <p:nvPr>
            <p:ph type="body" sz="quarter" idx="24"/>
          </p:nvPr>
        </p:nvSpPr>
        <p:spPr>
          <a:xfrm>
            <a:off x="9379744" y="4778455"/>
            <a:ext cx="1017492" cy="1489380"/>
          </a:xfrm>
          <a:custGeom>
            <a:avLst/>
            <a:gdLst/>
            <a:ahLst/>
            <a:cxnLst>
              <a:cxn ang="0">
                <a:pos x="wd2" y="hd2"/>
              </a:cxn>
              <a:cxn ang="5400000">
                <a:pos x="wd2" y="hd2"/>
              </a:cxn>
              <a:cxn ang="10800000">
                <a:pos x="wd2" y="hd2"/>
              </a:cxn>
              <a:cxn ang="16200000">
                <a:pos x="wd2" y="hd2"/>
              </a:cxn>
            </a:cxnLst>
            <a:rect l="0" t="0" r="r" b="b"/>
            <a:pathLst>
              <a:path w="20532" h="21223" extrusionOk="0">
                <a:moveTo>
                  <a:pt x="16774" y="21223"/>
                </a:moveTo>
                <a:cubicBezTo>
                  <a:pt x="15473" y="21223"/>
                  <a:pt x="14209" y="20747"/>
                  <a:pt x="13513" y="19895"/>
                </a:cubicBezTo>
                <a:lnTo>
                  <a:pt x="505" y="3985"/>
                </a:lnTo>
                <a:cubicBezTo>
                  <a:pt x="-534" y="2714"/>
                  <a:pt x="82" y="1090"/>
                  <a:pt x="1881" y="356"/>
                </a:cubicBezTo>
                <a:cubicBezTo>
                  <a:pt x="3681" y="-377"/>
                  <a:pt x="5981" y="58"/>
                  <a:pt x="7019" y="1328"/>
                </a:cubicBezTo>
                <a:lnTo>
                  <a:pt x="20027" y="17239"/>
                </a:lnTo>
                <a:cubicBezTo>
                  <a:pt x="21066" y="18509"/>
                  <a:pt x="20450" y="20133"/>
                  <a:pt x="18651" y="20867"/>
                </a:cubicBezTo>
                <a:cubicBezTo>
                  <a:pt x="18058" y="21108"/>
                  <a:pt x="17412" y="21223"/>
                  <a:pt x="16774" y="21223"/>
                </a:cubicBezTo>
                <a:close/>
              </a:path>
            </a:pathLst>
          </a:custGeom>
          <a:solidFill>
            <a:srgbClr val="01D3D6"/>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35" name="Shape"/>
          <p:cNvSpPr>
            <a:spLocks noGrp="1"/>
          </p:cNvSpPr>
          <p:nvPr>
            <p:ph type="body" sz="quarter" idx="25"/>
          </p:nvPr>
        </p:nvSpPr>
        <p:spPr>
          <a:xfrm>
            <a:off x="8745986" y="3678698"/>
            <a:ext cx="1009065" cy="1474757"/>
          </a:xfrm>
          <a:custGeom>
            <a:avLst/>
            <a:gdLst/>
            <a:ahLst/>
            <a:cxnLst>
              <a:cxn ang="0">
                <a:pos x="wd2" y="hd2"/>
              </a:cxn>
              <a:cxn ang="5400000">
                <a:pos x="wd2" y="hd2"/>
              </a:cxn>
              <a:cxn ang="10800000">
                <a:pos x="wd2" y="hd2"/>
              </a:cxn>
              <a:cxn ang="16200000">
                <a:pos x="wd2" y="hd2"/>
              </a:cxn>
            </a:cxnLst>
            <a:rect l="0" t="0" r="r" b="b"/>
            <a:pathLst>
              <a:path w="20523" h="21219" extrusionOk="0">
                <a:moveTo>
                  <a:pt x="16735" y="21219"/>
                </a:moveTo>
                <a:cubicBezTo>
                  <a:pt x="15425" y="21219"/>
                  <a:pt x="14151" y="20738"/>
                  <a:pt x="13449" y="19877"/>
                </a:cubicBezTo>
                <a:lnTo>
                  <a:pt x="509" y="4023"/>
                </a:lnTo>
                <a:cubicBezTo>
                  <a:pt x="-538" y="2740"/>
                  <a:pt x="83" y="1100"/>
                  <a:pt x="1897" y="360"/>
                </a:cubicBezTo>
                <a:cubicBezTo>
                  <a:pt x="3710" y="-381"/>
                  <a:pt x="6028" y="59"/>
                  <a:pt x="7075" y="1341"/>
                </a:cubicBezTo>
                <a:lnTo>
                  <a:pt x="20015" y="17196"/>
                </a:lnTo>
                <a:cubicBezTo>
                  <a:pt x="21062" y="18478"/>
                  <a:pt x="20441" y="20119"/>
                  <a:pt x="18627" y="20859"/>
                </a:cubicBezTo>
                <a:cubicBezTo>
                  <a:pt x="18031" y="21103"/>
                  <a:pt x="17379" y="21219"/>
                  <a:pt x="16735" y="21219"/>
                </a:cubicBezTo>
                <a:close/>
              </a:path>
            </a:pathLst>
          </a:custGeom>
          <a:solidFill>
            <a:srgbClr val="01D3D6"/>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36" name="Polygon"/>
          <p:cNvSpPr>
            <a:spLocks noGrp="1"/>
          </p:cNvSpPr>
          <p:nvPr>
            <p:ph type="body" sz="quarter" idx="26"/>
          </p:nvPr>
        </p:nvSpPr>
        <p:spPr>
          <a:xfrm rot="16200000">
            <a:off x="14523519" y="3522102"/>
            <a:ext cx="4436210" cy="512249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ln w="25400">
            <a:solidFill>
              <a:srgbClr val="A6AAA9"/>
            </a:solidFill>
          </a:ln>
        </p:spPr>
        <p:txBody>
          <a:bodyPr/>
          <a:lstStyle/>
          <a:p>
            <a:pPr algn="ctr">
              <a:defRPr sz="5800">
                <a:solidFill>
                  <a:srgbClr val="FFFFFF"/>
                </a:solidFill>
                <a:latin typeface="+mn-lt"/>
                <a:ea typeface="+mn-ea"/>
                <a:cs typeface="+mn-cs"/>
                <a:sym typeface="Avenir Next Condensed"/>
              </a:defRPr>
            </a:pPr>
            <a:endParaRPr/>
          </a:p>
        </p:txBody>
      </p:sp>
      <p:sp>
        <p:nvSpPr>
          <p:cNvPr id="537" name="Shape"/>
          <p:cNvSpPr>
            <a:spLocks noGrp="1"/>
          </p:cNvSpPr>
          <p:nvPr>
            <p:ph type="body" sz="quarter" idx="27"/>
          </p:nvPr>
        </p:nvSpPr>
        <p:spPr>
          <a:xfrm>
            <a:off x="16540436" y="3678698"/>
            <a:ext cx="1664145" cy="372800"/>
          </a:xfrm>
          <a:custGeom>
            <a:avLst/>
            <a:gdLst/>
            <a:ahLst/>
            <a:cxnLst>
              <a:cxn ang="0">
                <a:pos x="wd2" y="hd2"/>
              </a:cxn>
              <a:cxn ang="5400000">
                <a:pos x="wd2" y="hd2"/>
              </a:cxn>
              <a:cxn ang="10800000">
                <a:pos x="wd2" y="hd2"/>
              </a:cxn>
              <a:cxn ang="16200000">
                <a:pos x="wd2" y="hd2"/>
              </a:cxn>
            </a:cxnLst>
            <a:rect l="0" t="0" r="r" b="b"/>
            <a:pathLst>
              <a:path w="21600" h="21600" extrusionOk="0">
                <a:moveTo>
                  <a:pt x="19181" y="21600"/>
                </a:moveTo>
                <a:lnTo>
                  <a:pt x="2419" y="21600"/>
                </a:lnTo>
                <a:cubicBezTo>
                  <a:pt x="1083" y="21600"/>
                  <a:pt x="0" y="16765"/>
                  <a:pt x="0" y="10800"/>
                </a:cubicBezTo>
                <a:cubicBezTo>
                  <a:pt x="0" y="4835"/>
                  <a:pt x="1083" y="0"/>
                  <a:pt x="2419" y="0"/>
                </a:cubicBezTo>
                <a:lnTo>
                  <a:pt x="19181" y="0"/>
                </a:lnTo>
                <a:cubicBezTo>
                  <a:pt x="20517" y="0"/>
                  <a:pt x="21600" y="4835"/>
                  <a:pt x="21600" y="10800"/>
                </a:cubicBezTo>
                <a:cubicBezTo>
                  <a:pt x="21600" y="16765"/>
                  <a:pt x="20517" y="21600"/>
                  <a:pt x="19181" y="21600"/>
                </a:cubicBezTo>
                <a:close/>
              </a:path>
            </a:pathLst>
          </a:custGeom>
          <a:solidFill>
            <a:srgbClr val="7C78DA"/>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38" name="Shape"/>
          <p:cNvSpPr>
            <a:spLocks noGrp="1"/>
          </p:cNvSpPr>
          <p:nvPr>
            <p:ph type="body" sz="quarter" idx="28"/>
          </p:nvPr>
        </p:nvSpPr>
        <p:spPr>
          <a:xfrm>
            <a:off x="15272920" y="3678698"/>
            <a:ext cx="1643076" cy="372800"/>
          </a:xfrm>
          <a:custGeom>
            <a:avLst/>
            <a:gdLst/>
            <a:ahLst/>
            <a:cxnLst>
              <a:cxn ang="0">
                <a:pos x="wd2" y="hd2"/>
              </a:cxn>
              <a:cxn ang="5400000">
                <a:pos x="wd2" y="hd2"/>
              </a:cxn>
              <a:cxn ang="10800000">
                <a:pos x="wd2" y="hd2"/>
              </a:cxn>
              <a:cxn ang="16200000">
                <a:pos x="wd2" y="hd2"/>
              </a:cxn>
            </a:cxnLst>
            <a:rect l="0" t="0" r="r" b="b"/>
            <a:pathLst>
              <a:path w="21600" h="21600" extrusionOk="0">
                <a:moveTo>
                  <a:pt x="19150" y="21600"/>
                </a:moveTo>
                <a:lnTo>
                  <a:pt x="2450" y="21600"/>
                </a:lnTo>
                <a:cubicBezTo>
                  <a:pt x="1097" y="21600"/>
                  <a:pt x="0" y="16765"/>
                  <a:pt x="0" y="10800"/>
                </a:cubicBezTo>
                <a:cubicBezTo>
                  <a:pt x="0" y="4835"/>
                  <a:pt x="1097" y="0"/>
                  <a:pt x="2450" y="0"/>
                </a:cubicBezTo>
                <a:lnTo>
                  <a:pt x="19150" y="0"/>
                </a:lnTo>
                <a:cubicBezTo>
                  <a:pt x="20503" y="0"/>
                  <a:pt x="21600" y="4835"/>
                  <a:pt x="21600" y="10800"/>
                </a:cubicBezTo>
                <a:cubicBezTo>
                  <a:pt x="21600" y="16765"/>
                  <a:pt x="20503" y="21600"/>
                  <a:pt x="19150" y="21600"/>
                </a:cubicBezTo>
                <a:close/>
              </a:path>
            </a:pathLst>
          </a:custGeom>
          <a:solidFill>
            <a:srgbClr val="7C78DA"/>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39" name="Shape"/>
          <p:cNvSpPr>
            <a:spLocks noGrp="1"/>
          </p:cNvSpPr>
          <p:nvPr>
            <p:ph type="body" sz="quarter" idx="29"/>
          </p:nvPr>
        </p:nvSpPr>
        <p:spPr>
          <a:xfrm>
            <a:off x="14639162" y="3678698"/>
            <a:ext cx="1010929" cy="1477986"/>
          </a:xfrm>
          <a:custGeom>
            <a:avLst/>
            <a:gdLst/>
            <a:ahLst/>
            <a:cxnLst>
              <a:cxn ang="0">
                <a:pos x="wd2" y="hd2"/>
              </a:cxn>
              <a:cxn ang="5400000">
                <a:pos x="wd2" y="hd2"/>
              </a:cxn>
              <a:cxn ang="10800000">
                <a:pos x="wd2" y="hd2"/>
              </a:cxn>
              <a:cxn ang="16200000">
                <a:pos x="wd2" y="hd2"/>
              </a:cxn>
            </a:cxnLst>
            <a:rect l="0" t="0" r="r" b="b"/>
            <a:pathLst>
              <a:path w="20525" h="21220" extrusionOk="0">
                <a:moveTo>
                  <a:pt x="3782" y="21220"/>
                </a:moveTo>
                <a:cubicBezTo>
                  <a:pt x="3140" y="21220"/>
                  <a:pt x="2489" y="21104"/>
                  <a:pt x="1893" y="20861"/>
                </a:cubicBezTo>
                <a:cubicBezTo>
                  <a:pt x="83" y="20122"/>
                  <a:pt x="-537" y="18485"/>
                  <a:pt x="508" y="17205"/>
                </a:cubicBezTo>
                <a:lnTo>
                  <a:pt x="13463" y="1338"/>
                </a:lnTo>
                <a:cubicBezTo>
                  <a:pt x="14508" y="58"/>
                  <a:pt x="16823" y="-380"/>
                  <a:pt x="18633" y="359"/>
                </a:cubicBezTo>
                <a:cubicBezTo>
                  <a:pt x="20443" y="1098"/>
                  <a:pt x="21063" y="2734"/>
                  <a:pt x="20018" y="4014"/>
                </a:cubicBezTo>
                <a:lnTo>
                  <a:pt x="7063" y="19881"/>
                </a:lnTo>
                <a:cubicBezTo>
                  <a:pt x="6362" y="20740"/>
                  <a:pt x="5090" y="21220"/>
                  <a:pt x="3782" y="21220"/>
                </a:cubicBezTo>
                <a:close/>
              </a:path>
            </a:pathLst>
          </a:custGeom>
          <a:solidFill>
            <a:srgbClr val="01D3D6">
              <a:alpha val="0"/>
            </a:srgbClr>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40" name="Shape"/>
          <p:cNvSpPr>
            <a:spLocks noGrp="1"/>
          </p:cNvSpPr>
          <p:nvPr>
            <p:ph type="body" sz="quarter" idx="30"/>
          </p:nvPr>
        </p:nvSpPr>
        <p:spPr>
          <a:xfrm>
            <a:off x="13986763" y="4797095"/>
            <a:ext cx="1015603" cy="1486152"/>
          </a:xfrm>
          <a:custGeom>
            <a:avLst/>
            <a:gdLst/>
            <a:ahLst/>
            <a:cxnLst>
              <a:cxn ang="0">
                <a:pos x="wd2" y="hd2"/>
              </a:cxn>
              <a:cxn ang="5400000">
                <a:pos x="wd2" y="hd2"/>
              </a:cxn>
              <a:cxn ang="10800000">
                <a:pos x="wd2" y="hd2"/>
              </a:cxn>
              <a:cxn ang="16200000">
                <a:pos x="wd2" y="hd2"/>
              </a:cxn>
            </a:cxnLst>
            <a:rect l="0" t="0" r="r" b="b"/>
            <a:pathLst>
              <a:path w="20530" h="21222" extrusionOk="0">
                <a:moveTo>
                  <a:pt x="3765" y="21222"/>
                </a:moveTo>
                <a:cubicBezTo>
                  <a:pt x="3126" y="21222"/>
                  <a:pt x="2478" y="21107"/>
                  <a:pt x="1885" y="20865"/>
                </a:cubicBezTo>
                <a:cubicBezTo>
                  <a:pt x="83" y="20130"/>
                  <a:pt x="-535" y="18502"/>
                  <a:pt x="506" y="17229"/>
                </a:cubicBezTo>
                <a:lnTo>
                  <a:pt x="13498" y="1331"/>
                </a:lnTo>
                <a:cubicBezTo>
                  <a:pt x="14539" y="58"/>
                  <a:pt x="16843" y="-378"/>
                  <a:pt x="18645" y="357"/>
                </a:cubicBezTo>
                <a:cubicBezTo>
                  <a:pt x="20447" y="1092"/>
                  <a:pt x="21065" y="2720"/>
                  <a:pt x="20024" y="3993"/>
                </a:cubicBezTo>
                <a:lnTo>
                  <a:pt x="7032" y="19891"/>
                </a:lnTo>
                <a:cubicBezTo>
                  <a:pt x="6334" y="20744"/>
                  <a:pt x="5067" y="21222"/>
                  <a:pt x="3765" y="21222"/>
                </a:cubicBezTo>
                <a:close/>
              </a:path>
            </a:pathLst>
          </a:custGeom>
          <a:solidFill>
            <a:srgbClr val="01D3D6">
              <a:alpha val="0"/>
            </a:srgbClr>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41" name="Shape"/>
          <p:cNvSpPr>
            <a:spLocks noGrp="1"/>
          </p:cNvSpPr>
          <p:nvPr>
            <p:ph type="body" sz="quarter" idx="31"/>
          </p:nvPr>
        </p:nvSpPr>
        <p:spPr>
          <a:xfrm>
            <a:off x="13986763" y="5896852"/>
            <a:ext cx="1008451" cy="1473747"/>
          </a:xfrm>
          <a:custGeom>
            <a:avLst/>
            <a:gdLst/>
            <a:ahLst/>
            <a:cxnLst>
              <a:cxn ang="0">
                <a:pos x="wd2" y="hd2"/>
              </a:cxn>
              <a:cxn ang="5400000">
                <a:pos x="wd2" y="hd2"/>
              </a:cxn>
              <a:cxn ang="10800000">
                <a:pos x="wd2" y="hd2"/>
              </a:cxn>
              <a:cxn ang="16200000">
                <a:pos x="wd2" y="hd2"/>
              </a:cxn>
            </a:cxnLst>
            <a:rect l="0" t="0" r="r" b="b"/>
            <a:pathLst>
              <a:path w="20523" h="21219" extrusionOk="0">
                <a:moveTo>
                  <a:pt x="16732" y="21219"/>
                </a:moveTo>
                <a:cubicBezTo>
                  <a:pt x="15421" y="21219"/>
                  <a:pt x="14146" y="20738"/>
                  <a:pt x="13443" y="19877"/>
                </a:cubicBezTo>
                <a:lnTo>
                  <a:pt x="509" y="4026"/>
                </a:lnTo>
                <a:cubicBezTo>
                  <a:pt x="-539" y="2743"/>
                  <a:pt x="83" y="1101"/>
                  <a:pt x="1897" y="360"/>
                </a:cubicBezTo>
                <a:cubicBezTo>
                  <a:pt x="3711" y="-381"/>
                  <a:pt x="6031" y="59"/>
                  <a:pt x="7079" y="1343"/>
                </a:cubicBezTo>
                <a:lnTo>
                  <a:pt x="20013" y="17193"/>
                </a:lnTo>
                <a:cubicBezTo>
                  <a:pt x="21061" y="18477"/>
                  <a:pt x="20439" y="20118"/>
                  <a:pt x="18625" y="20859"/>
                </a:cubicBezTo>
                <a:cubicBezTo>
                  <a:pt x="18028" y="21103"/>
                  <a:pt x="17375" y="21219"/>
                  <a:pt x="16732" y="21219"/>
                </a:cubicBezTo>
                <a:close/>
              </a:path>
            </a:pathLst>
          </a:custGeom>
          <a:solidFill>
            <a:srgbClr val="7C78DA"/>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42" name="Shape"/>
          <p:cNvSpPr>
            <a:spLocks noGrp="1"/>
          </p:cNvSpPr>
          <p:nvPr>
            <p:ph type="body" sz="quarter" idx="32"/>
          </p:nvPr>
        </p:nvSpPr>
        <p:spPr>
          <a:xfrm>
            <a:off x="14620521" y="6996610"/>
            <a:ext cx="1018081" cy="1490408"/>
          </a:xfrm>
          <a:custGeom>
            <a:avLst/>
            <a:gdLst/>
            <a:ahLst/>
            <a:cxnLst>
              <a:cxn ang="0">
                <a:pos x="wd2" y="hd2"/>
              </a:cxn>
              <a:cxn ang="5400000">
                <a:pos x="wd2" y="hd2"/>
              </a:cxn>
              <a:cxn ang="10800000">
                <a:pos x="wd2" y="hd2"/>
              </a:cxn>
              <a:cxn ang="16200000">
                <a:pos x="wd2" y="hd2"/>
              </a:cxn>
            </a:cxnLst>
            <a:rect l="0" t="0" r="r" b="b"/>
            <a:pathLst>
              <a:path w="20532" h="21223" extrusionOk="0">
                <a:moveTo>
                  <a:pt x="16776" y="21223"/>
                </a:moveTo>
                <a:cubicBezTo>
                  <a:pt x="15477" y="21223"/>
                  <a:pt x="14213" y="20747"/>
                  <a:pt x="13517" y="19895"/>
                </a:cubicBezTo>
                <a:lnTo>
                  <a:pt x="504" y="3982"/>
                </a:lnTo>
                <a:cubicBezTo>
                  <a:pt x="-534" y="2712"/>
                  <a:pt x="82" y="1089"/>
                  <a:pt x="1880" y="356"/>
                </a:cubicBezTo>
                <a:cubicBezTo>
                  <a:pt x="3678" y="-377"/>
                  <a:pt x="5977" y="58"/>
                  <a:pt x="7015" y="1328"/>
                </a:cubicBezTo>
                <a:lnTo>
                  <a:pt x="20028" y="17241"/>
                </a:lnTo>
                <a:cubicBezTo>
                  <a:pt x="21066" y="18511"/>
                  <a:pt x="20450" y="20134"/>
                  <a:pt x="18652" y="20867"/>
                </a:cubicBezTo>
                <a:cubicBezTo>
                  <a:pt x="18060" y="21108"/>
                  <a:pt x="17413" y="21223"/>
                  <a:pt x="16776" y="21223"/>
                </a:cubicBezTo>
                <a:close/>
              </a:path>
            </a:pathLst>
          </a:custGeom>
          <a:solidFill>
            <a:srgbClr val="7C78DA"/>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43" name="Shape"/>
          <p:cNvSpPr>
            <a:spLocks noGrp="1"/>
          </p:cNvSpPr>
          <p:nvPr>
            <p:ph type="body" sz="quarter" idx="33"/>
          </p:nvPr>
        </p:nvSpPr>
        <p:spPr>
          <a:xfrm>
            <a:off x="15272797" y="8115198"/>
            <a:ext cx="1643076" cy="372800"/>
          </a:xfrm>
          <a:custGeom>
            <a:avLst/>
            <a:gdLst/>
            <a:ahLst/>
            <a:cxnLst>
              <a:cxn ang="0">
                <a:pos x="wd2" y="hd2"/>
              </a:cxn>
              <a:cxn ang="5400000">
                <a:pos x="wd2" y="hd2"/>
              </a:cxn>
              <a:cxn ang="10800000">
                <a:pos x="wd2" y="hd2"/>
              </a:cxn>
              <a:cxn ang="16200000">
                <a:pos x="wd2" y="hd2"/>
              </a:cxn>
            </a:cxnLst>
            <a:rect l="0" t="0" r="r" b="b"/>
            <a:pathLst>
              <a:path w="21600" h="21600" extrusionOk="0">
                <a:moveTo>
                  <a:pt x="19150" y="21600"/>
                </a:moveTo>
                <a:lnTo>
                  <a:pt x="2450" y="21600"/>
                </a:lnTo>
                <a:cubicBezTo>
                  <a:pt x="1097" y="21600"/>
                  <a:pt x="0" y="16765"/>
                  <a:pt x="0" y="10800"/>
                </a:cubicBezTo>
                <a:cubicBezTo>
                  <a:pt x="0" y="4836"/>
                  <a:pt x="1097" y="0"/>
                  <a:pt x="2450" y="0"/>
                </a:cubicBezTo>
                <a:lnTo>
                  <a:pt x="19150" y="0"/>
                </a:lnTo>
                <a:cubicBezTo>
                  <a:pt x="20503" y="0"/>
                  <a:pt x="21600" y="4836"/>
                  <a:pt x="21600" y="10800"/>
                </a:cubicBezTo>
                <a:cubicBezTo>
                  <a:pt x="21600" y="16765"/>
                  <a:pt x="20503" y="21600"/>
                  <a:pt x="19150" y="21600"/>
                </a:cubicBezTo>
                <a:close/>
              </a:path>
            </a:pathLst>
          </a:custGeom>
          <a:solidFill>
            <a:srgbClr val="7C78DA"/>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44" name="Shape"/>
          <p:cNvSpPr>
            <a:spLocks noGrp="1"/>
          </p:cNvSpPr>
          <p:nvPr>
            <p:ph type="body" sz="quarter" idx="34"/>
          </p:nvPr>
        </p:nvSpPr>
        <p:spPr>
          <a:xfrm>
            <a:off x="16540315" y="8115198"/>
            <a:ext cx="1664145" cy="372800"/>
          </a:xfrm>
          <a:custGeom>
            <a:avLst/>
            <a:gdLst/>
            <a:ahLst/>
            <a:cxnLst>
              <a:cxn ang="0">
                <a:pos x="wd2" y="hd2"/>
              </a:cxn>
              <a:cxn ang="5400000">
                <a:pos x="wd2" y="hd2"/>
              </a:cxn>
              <a:cxn ang="10800000">
                <a:pos x="wd2" y="hd2"/>
              </a:cxn>
              <a:cxn ang="16200000">
                <a:pos x="wd2" y="hd2"/>
              </a:cxn>
            </a:cxnLst>
            <a:rect l="0" t="0" r="r" b="b"/>
            <a:pathLst>
              <a:path w="21600" h="21600" extrusionOk="0">
                <a:moveTo>
                  <a:pt x="19181" y="21600"/>
                </a:moveTo>
                <a:lnTo>
                  <a:pt x="2419" y="21600"/>
                </a:lnTo>
                <a:cubicBezTo>
                  <a:pt x="1083" y="21600"/>
                  <a:pt x="0" y="16765"/>
                  <a:pt x="0" y="10800"/>
                </a:cubicBezTo>
                <a:cubicBezTo>
                  <a:pt x="0" y="4836"/>
                  <a:pt x="1083" y="0"/>
                  <a:pt x="2419" y="0"/>
                </a:cubicBezTo>
                <a:lnTo>
                  <a:pt x="19181" y="0"/>
                </a:lnTo>
                <a:cubicBezTo>
                  <a:pt x="20517" y="0"/>
                  <a:pt x="21600" y="4836"/>
                  <a:pt x="21600" y="10800"/>
                </a:cubicBezTo>
                <a:cubicBezTo>
                  <a:pt x="21600" y="16765"/>
                  <a:pt x="20517" y="21600"/>
                  <a:pt x="19181" y="21600"/>
                </a:cubicBezTo>
                <a:close/>
              </a:path>
            </a:pathLst>
          </a:custGeom>
          <a:solidFill>
            <a:srgbClr val="7C78DA"/>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45" name="Shape"/>
          <p:cNvSpPr>
            <a:spLocks noGrp="1"/>
          </p:cNvSpPr>
          <p:nvPr>
            <p:ph type="body" sz="quarter" idx="35"/>
          </p:nvPr>
        </p:nvSpPr>
        <p:spPr>
          <a:xfrm>
            <a:off x="17845110" y="6996801"/>
            <a:ext cx="1015600" cy="1486150"/>
          </a:xfrm>
          <a:custGeom>
            <a:avLst/>
            <a:gdLst/>
            <a:ahLst/>
            <a:cxnLst>
              <a:cxn ang="0">
                <a:pos x="wd2" y="hd2"/>
              </a:cxn>
              <a:cxn ang="5400000">
                <a:pos x="wd2" y="hd2"/>
              </a:cxn>
              <a:cxn ang="10800000">
                <a:pos x="wd2" y="hd2"/>
              </a:cxn>
              <a:cxn ang="16200000">
                <a:pos x="wd2" y="hd2"/>
              </a:cxn>
            </a:cxnLst>
            <a:rect l="0" t="0" r="r" b="b"/>
            <a:pathLst>
              <a:path w="20530" h="21222" extrusionOk="0">
                <a:moveTo>
                  <a:pt x="3765" y="21222"/>
                </a:moveTo>
                <a:cubicBezTo>
                  <a:pt x="3126" y="21222"/>
                  <a:pt x="2478" y="21107"/>
                  <a:pt x="1885" y="20865"/>
                </a:cubicBezTo>
                <a:cubicBezTo>
                  <a:pt x="82" y="20130"/>
                  <a:pt x="-535" y="18502"/>
                  <a:pt x="506" y="17229"/>
                </a:cubicBezTo>
                <a:lnTo>
                  <a:pt x="13498" y="1332"/>
                </a:lnTo>
                <a:cubicBezTo>
                  <a:pt x="14538" y="59"/>
                  <a:pt x="16842" y="-378"/>
                  <a:pt x="18645" y="358"/>
                </a:cubicBezTo>
                <a:cubicBezTo>
                  <a:pt x="20448" y="1092"/>
                  <a:pt x="21065" y="2720"/>
                  <a:pt x="20024" y="3994"/>
                </a:cubicBezTo>
                <a:lnTo>
                  <a:pt x="7032" y="19891"/>
                </a:lnTo>
                <a:cubicBezTo>
                  <a:pt x="6334" y="20745"/>
                  <a:pt x="5067" y="21222"/>
                  <a:pt x="3765" y="21222"/>
                </a:cubicBezTo>
                <a:close/>
              </a:path>
            </a:pathLst>
          </a:custGeom>
          <a:solidFill>
            <a:srgbClr val="7C78DA"/>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46" name="Shape"/>
          <p:cNvSpPr>
            <a:spLocks noGrp="1"/>
          </p:cNvSpPr>
          <p:nvPr>
            <p:ph type="body" sz="quarter" idx="36"/>
          </p:nvPr>
        </p:nvSpPr>
        <p:spPr>
          <a:xfrm>
            <a:off x="18478868" y="5897043"/>
            <a:ext cx="1010957" cy="1477997"/>
          </a:xfrm>
          <a:custGeom>
            <a:avLst/>
            <a:gdLst/>
            <a:ahLst/>
            <a:cxnLst>
              <a:cxn ang="0">
                <a:pos x="wd2" y="hd2"/>
              </a:cxn>
              <a:cxn ang="5400000">
                <a:pos x="wd2" y="hd2"/>
              </a:cxn>
              <a:cxn ang="10800000">
                <a:pos x="wd2" y="hd2"/>
              </a:cxn>
              <a:cxn ang="16200000">
                <a:pos x="wd2" y="hd2"/>
              </a:cxn>
            </a:cxnLst>
            <a:rect l="0" t="0" r="r" b="b"/>
            <a:pathLst>
              <a:path w="20525" h="21220" extrusionOk="0">
                <a:moveTo>
                  <a:pt x="3782" y="21220"/>
                </a:moveTo>
                <a:cubicBezTo>
                  <a:pt x="3140" y="21220"/>
                  <a:pt x="2489" y="21104"/>
                  <a:pt x="1893" y="20861"/>
                </a:cubicBezTo>
                <a:cubicBezTo>
                  <a:pt x="83" y="20122"/>
                  <a:pt x="-537" y="18485"/>
                  <a:pt x="508" y="17205"/>
                </a:cubicBezTo>
                <a:lnTo>
                  <a:pt x="13463" y="1339"/>
                </a:lnTo>
                <a:cubicBezTo>
                  <a:pt x="14508" y="59"/>
                  <a:pt x="16822" y="-380"/>
                  <a:pt x="18633" y="359"/>
                </a:cubicBezTo>
                <a:cubicBezTo>
                  <a:pt x="20443" y="1098"/>
                  <a:pt x="21063" y="2735"/>
                  <a:pt x="20018" y="4015"/>
                </a:cubicBezTo>
                <a:lnTo>
                  <a:pt x="7063" y="19882"/>
                </a:lnTo>
                <a:cubicBezTo>
                  <a:pt x="6362" y="20740"/>
                  <a:pt x="5090" y="21220"/>
                  <a:pt x="3782" y="21220"/>
                </a:cubicBezTo>
                <a:close/>
              </a:path>
            </a:pathLst>
          </a:custGeom>
          <a:solidFill>
            <a:srgbClr val="7C78DA"/>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47" name="Shape"/>
          <p:cNvSpPr>
            <a:spLocks noGrp="1"/>
          </p:cNvSpPr>
          <p:nvPr>
            <p:ph type="body" sz="quarter" idx="37"/>
          </p:nvPr>
        </p:nvSpPr>
        <p:spPr>
          <a:xfrm>
            <a:off x="18478992" y="4778455"/>
            <a:ext cx="1017493" cy="1489380"/>
          </a:xfrm>
          <a:custGeom>
            <a:avLst/>
            <a:gdLst/>
            <a:ahLst/>
            <a:cxnLst>
              <a:cxn ang="0">
                <a:pos x="wd2" y="hd2"/>
              </a:cxn>
              <a:cxn ang="5400000">
                <a:pos x="wd2" y="hd2"/>
              </a:cxn>
              <a:cxn ang="10800000">
                <a:pos x="wd2" y="hd2"/>
              </a:cxn>
              <a:cxn ang="16200000">
                <a:pos x="wd2" y="hd2"/>
              </a:cxn>
            </a:cxnLst>
            <a:rect l="0" t="0" r="r" b="b"/>
            <a:pathLst>
              <a:path w="20532" h="21223" extrusionOk="0">
                <a:moveTo>
                  <a:pt x="16774" y="21223"/>
                </a:moveTo>
                <a:cubicBezTo>
                  <a:pt x="15473" y="21223"/>
                  <a:pt x="14209" y="20747"/>
                  <a:pt x="13513" y="19895"/>
                </a:cubicBezTo>
                <a:lnTo>
                  <a:pt x="505" y="3985"/>
                </a:lnTo>
                <a:cubicBezTo>
                  <a:pt x="-534" y="2714"/>
                  <a:pt x="82" y="1090"/>
                  <a:pt x="1881" y="356"/>
                </a:cubicBezTo>
                <a:cubicBezTo>
                  <a:pt x="3681" y="-377"/>
                  <a:pt x="5981" y="58"/>
                  <a:pt x="7019" y="1328"/>
                </a:cubicBezTo>
                <a:lnTo>
                  <a:pt x="20027" y="17239"/>
                </a:lnTo>
                <a:cubicBezTo>
                  <a:pt x="21066" y="18509"/>
                  <a:pt x="20450" y="20133"/>
                  <a:pt x="18651" y="20867"/>
                </a:cubicBezTo>
                <a:cubicBezTo>
                  <a:pt x="18058" y="21108"/>
                  <a:pt x="17412" y="21223"/>
                  <a:pt x="16774" y="21223"/>
                </a:cubicBezTo>
                <a:close/>
              </a:path>
            </a:pathLst>
          </a:custGeom>
          <a:solidFill>
            <a:srgbClr val="7C78DA"/>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48" name="Shape"/>
          <p:cNvSpPr>
            <a:spLocks noGrp="1"/>
          </p:cNvSpPr>
          <p:nvPr>
            <p:ph type="body" sz="quarter" idx="38"/>
          </p:nvPr>
        </p:nvSpPr>
        <p:spPr>
          <a:xfrm>
            <a:off x="17845234" y="3678698"/>
            <a:ext cx="1009065" cy="1474757"/>
          </a:xfrm>
          <a:custGeom>
            <a:avLst/>
            <a:gdLst/>
            <a:ahLst/>
            <a:cxnLst>
              <a:cxn ang="0">
                <a:pos x="wd2" y="hd2"/>
              </a:cxn>
              <a:cxn ang="5400000">
                <a:pos x="wd2" y="hd2"/>
              </a:cxn>
              <a:cxn ang="10800000">
                <a:pos x="wd2" y="hd2"/>
              </a:cxn>
              <a:cxn ang="16200000">
                <a:pos x="wd2" y="hd2"/>
              </a:cxn>
            </a:cxnLst>
            <a:rect l="0" t="0" r="r" b="b"/>
            <a:pathLst>
              <a:path w="20523" h="21219" extrusionOk="0">
                <a:moveTo>
                  <a:pt x="16735" y="21219"/>
                </a:moveTo>
                <a:cubicBezTo>
                  <a:pt x="15425" y="21219"/>
                  <a:pt x="14151" y="20738"/>
                  <a:pt x="13449" y="19877"/>
                </a:cubicBezTo>
                <a:lnTo>
                  <a:pt x="509" y="4023"/>
                </a:lnTo>
                <a:cubicBezTo>
                  <a:pt x="-538" y="2740"/>
                  <a:pt x="83" y="1100"/>
                  <a:pt x="1897" y="360"/>
                </a:cubicBezTo>
                <a:cubicBezTo>
                  <a:pt x="3710" y="-381"/>
                  <a:pt x="6028" y="59"/>
                  <a:pt x="7075" y="1341"/>
                </a:cubicBezTo>
                <a:lnTo>
                  <a:pt x="20015" y="17196"/>
                </a:lnTo>
                <a:cubicBezTo>
                  <a:pt x="21062" y="18478"/>
                  <a:pt x="20441" y="20119"/>
                  <a:pt x="18627" y="20859"/>
                </a:cubicBezTo>
                <a:cubicBezTo>
                  <a:pt x="18031" y="21103"/>
                  <a:pt x="17379" y="21219"/>
                  <a:pt x="16735" y="21219"/>
                </a:cubicBezTo>
                <a:close/>
              </a:path>
            </a:pathLst>
          </a:custGeom>
          <a:solidFill>
            <a:srgbClr val="7C78DA"/>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49" name="Polygon"/>
          <p:cNvSpPr>
            <a:spLocks noGrp="1"/>
          </p:cNvSpPr>
          <p:nvPr>
            <p:ph type="body" sz="quarter" idx="39"/>
          </p:nvPr>
        </p:nvSpPr>
        <p:spPr>
          <a:xfrm rot="16200000">
            <a:off x="9973895" y="6235808"/>
            <a:ext cx="4436210" cy="512249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ln w="25400">
            <a:solidFill>
              <a:srgbClr val="A6AAA9"/>
            </a:solidFill>
          </a:ln>
        </p:spPr>
        <p:txBody>
          <a:bodyPr/>
          <a:lstStyle/>
          <a:p>
            <a:pPr algn="ctr">
              <a:defRPr sz="5800">
                <a:solidFill>
                  <a:srgbClr val="FFFFFF"/>
                </a:solidFill>
                <a:latin typeface="+mn-lt"/>
                <a:ea typeface="+mn-ea"/>
                <a:cs typeface="+mn-cs"/>
                <a:sym typeface="Avenir Next Condensed"/>
              </a:defRPr>
            </a:pPr>
            <a:endParaRPr/>
          </a:p>
        </p:txBody>
      </p:sp>
      <p:sp>
        <p:nvSpPr>
          <p:cNvPr id="550" name="Shape"/>
          <p:cNvSpPr>
            <a:spLocks noGrp="1"/>
          </p:cNvSpPr>
          <p:nvPr>
            <p:ph type="body" sz="quarter" idx="40"/>
          </p:nvPr>
        </p:nvSpPr>
        <p:spPr>
          <a:xfrm>
            <a:off x="11990813" y="6392404"/>
            <a:ext cx="1664144" cy="372800"/>
          </a:xfrm>
          <a:custGeom>
            <a:avLst/>
            <a:gdLst/>
            <a:ahLst/>
            <a:cxnLst>
              <a:cxn ang="0">
                <a:pos x="wd2" y="hd2"/>
              </a:cxn>
              <a:cxn ang="5400000">
                <a:pos x="wd2" y="hd2"/>
              </a:cxn>
              <a:cxn ang="10800000">
                <a:pos x="wd2" y="hd2"/>
              </a:cxn>
              <a:cxn ang="16200000">
                <a:pos x="wd2" y="hd2"/>
              </a:cxn>
            </a:cxnLst>
            <a:rect l="0" t="0" r="r" b="b"/>
            <a:pathLst>
              <a:path w="21600" h="21600" extrusionOk="0">
                <a:moveTo>
                  <a:pt x="19181" y="21600"/>
                </a:moveTo>
                <a:lnTo>
                  <a:pt x="2419" y="21600"/>
                </a:lnTo>
                <a:cubicBezTo>
                  <a:pt x="1083" y="21600"/>
                  <a:pt x="0" y="16765"/>
                  <a:pt x="0" y="10800"/>
                </a:cubicBezTo>
                <a:cubicBezTo>
                  <a:pt x="0" y="4835"/>
                  <a:pt x="1083" y="0"/>
                  <a:pt x="2419" y="0"/>
                </a:cubicBezTo>
                <a:lnTo>
                  <a:pt x="19181" y="0"/>
                </a:lnTo>
                <a:cubicBezTo>
                  <a:pt x="20517" y="0"/>
                  <a:pt x="21600" y="4835"/>
                  <a:pt x="21600" y="10800"/>
                </a:cubicBezTo>
                <a:cubicBezTo>
                  <a:pt x="21600" y="16765"/>
                  <a:pt x="20517" y="21600"/>
                  <a:pt x="19181" y="21600"/>
                </a:cubicBezTo>
                <a:close/>
              </a:path>
            </a:pathLst>
          </a:custGeom>
          <a:solidFill>
            <a:srgbClr val="63A9E8"/>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51" name="Shape"/>
          <p:cNvSpPr>
            <a:spLocks noGrp="1"/>
          </p:cNvSpPr>
          <p:nvPr>
            <p:ph type="body" sz="quarter" idx="41"/>
          </p:nvPr>
        </p:nvSpPr>
        <p:spPr>
          <a:xfrm>
            <a:off x="10723296" y="6392404"/>
            <a:ext cx="1643076" cy="372800"/>
          </a:xfrm>
          <a:custGeom>
            <a:avLst/>
            <a:gdLst/>
            <a:ahLst/>
            <a:cxnLst>
              <a:cxn ang="0">
                <a:pos x="wd2" y="hd2"/>
              </a:cxn>
              <a:cxn ang="5400000">
                <a:pos x="wd2" y="hd2"/>
              </a:cxn>
              <a:cxn ang="10800000">
                <a:pos x="wd2" y="hd2"/>
              </a:cxn>
              <a:cxn ang="16200000">
                <a:pos x="wd2" y="hd2"/>
              </a:cxn>
            </a:cxnLst>
            <a:rect l="0" t="0" r="r" b="b"/>
            <a:pathLst>
              <a:path w="21600" h="21600" extrusionOk="0">
                <a:moveTo>
                  <a:pt x="19150" y="21600"/>
                </a:moveTo>
                <a:lnTo>
                  <a:pt x="2450" y="21600"/>
                </a:lnTo>
                <a:cubicBezTo>
                  <a:pt x="1097" y="21600"/>
                  <a:pt x="0" y="16765"/>
                  <a:pt x="0" y="10800"/>
                </a:cubicBezTo>
                <a:cubicBezTo>
                  <a:pt x="0" y="4835"/>
                  <a:pt x="1097" y="0"/>
                  <a:pt x="2450" y="0"/>
                </a:cubicBezTo>
                <a:lnTo>
                  <a:pt x="19150" y="0"/>
                </a:lnTo>
                <a:cubicBezTo>
                  <a:pt x="20503" y="0"/>
                  <a:pt x="21600" y="4835"/>
                  <a:pt x="21600" y="10800"/>
                </a:cubicBezTo>
                <a:cubicBezTo>
                  <a:pt x="21600" y="16765"/>
                  <a:pt x="20503" y="21600"/>
                  <a:pt x="19150" y="21600"/>
                </a:cubicBezTo>
                <a:close/>
              </a:path>
            </a:pathLst>
          </a:custGeom>
          <a:solidFill>
            <a:srgbClr val="63A9E8"/>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52" name="Shape"/>
          <p:cNvSpPr>
            <a:spLocks noGrp="1"/>
          </p:cNvSpPr>
          <p:nvPr>
            <p:ph type="body" sz="quarter" idx="42"/>
          </p:nvPr>
        </p:nvSpPr>
        <p:spPr>
          <a:xfrm>
            <a:off x="10089538" y="6392404"/>
            <a:ext cx="1010929" cy="1477987"/>
          </a:xfrm>
          <a:custGeom>
            <a:avLst/>
            <a:gdLst/>
            <a:ahLst/>
            <a:cxnLst>
              <a:cxn ang="0">
                <a:pos x="wd2" y="hd2"/>
              </a:cxn>
              <a:cxn ang="5400000">
                <a:pos x="wd2" y="hd2"/>
              </a:cxn>
              <a:cxn ang="10800000">
                <a:pos x="wd2" y="hd2"/>
              </a:cxn>
              <a:cxn ang="16200000">
                <a:pos x="wd2" y="hd2"/>
              </a:cxn>
            </a:cxnLst>
            <a:rect l="0" t="0" r="r" b="b"/>
            <a:pathLst>
              <a:path w="20525" h="21220" extrusionOk="0">
                <a:moveTo>
                  <a:pt x="3782" y="21220"/>
                </a:moveTo>
                <a:cubicBezTo>
                  <a:pt x="3140" y="21220"/>
                  <a:pt x="2489" y="21104"/>
                  <a:pt x="1893" y="20861"/>
                </a:cubicBezTo>
                <a:cubicBezTo>
                  <a:pt x="83" y="20122"/>
                  <a:pt x="-537" y="18485"/>
                  <a:pt x="508" y="17205"/>
                </a:cubicBezTo>
                <a:lnTo>
                  <a:pt x="13463" y="1338"/>
                </a:lnTo>
                <a:cubicBezTo>
                  <a:pt x="14508" y="58"/>
                  <a:pt x="16823" y="-380"/>
                  <a:pt x="18633" y="359"/>
                </a:cubicBezTo>
                <a:cubicBezTo>
                  <a:pt x="20443" y="1098"/>
                  <a:pt x="21063" y="2734"/>
                  <a:pt x="20018" y="4014"/>
                </a:cubicBezTo>
                <a:lnTo>
                  <a:pt x="7063" y="19881"/>
                </a:lnTo>
                <a:cubicBezTo>
                  <a:pt x="6362" y="20740"/>
                  <a:pt x="5090" y="21220"/>
                  <a:pt x="3782" y="21220"/>
                </a:cubicBezTo>
                <a:close/>
              </a:path>
            </a:pathLst>
          </a:custGeom>
          <a:solidFill>
            <a:srgbClr val="63A9E8">
              <a:alpha val="0"/>
            </a:srgbClr>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53" name="Shape"/>
          <p:cNvSpPr>
            <a:spLocks noGrp="1"/>
          </p:cNvSpPr>
          <p:nvPr>
            <p:ph type="body" sz="quarter" idx="43"/>
          </p:nvPr>
        </p:nvSpPr>
        <p:spPr>
          <a:xfrm>
            <a:off x="9437139" y="7510802"/>
            <a:ext cx="1015604" cy="1486152"/>
          </a:xfrm>
          <a:custGeom>
            <a:avLst/>
            <a:gdLst/>
            <a:ahLst/>
            <a:cxnLst>
              <a:cxn ang="0">
                <a:pos x="wd2" y="hd2"/>
              </a:cxn>
              <a:cxn ang="5400000">
                <a:pos x="wd2" y="hd2"/>
              </a:cxn>
              <a:cxn ang="10800000">
                <a:pos x="wd2" y="hd2"/>
              </a:cxn>
              <a:cxn ang="16200000">
                <a:pos x="wd2" y="hd2"/>
              </a:cxn>
            </a:cxnLst>
            <a:rect l="0" t="0" r="r" b="b"/>
            <a:pathLst>
              <a:path w="20530" h="21222" extrusionOk="0">
                <a:moveTo>
                  <a:pt x="3765" y="21222"/>
                </a:moveTo>
                <a:cubicBezTo>
                  <a:pt x="3126" y="21222"/>
                  <a:pt x="2478" y="21107"/>
                  <a:pt x="1885" y="20865"/>
                </a:cubicBezTo>
                <a:cubicBezTo>
                  <a:pt x="83" y="20130"/>
                  <a:pt x="-535" y="18502"/>
                  <a:pt x="506" y="17229"/>
                </a:cubicBezTo>
                <a:lnTo>
                  <a:pt x="13498" y="1331"/>
                </a:lnTo>
                <a:cubicBezTo>
                  <a:pt x="14539" y="58"/>
                  <a:pt x="16843" y="-378"/>
                  <a:pt x="18645" y="357"/>
                </a:cubicBezTo>
                <a:cubicBezTo>
                  <a:pt x="20447" y="1092"/>
                  <a:pt x="21065" y="2720"/>
                  <a:pt x="20024" y="3993"/>
                </a:cubicBezTo>
                <a:lnTo>
                  <a:pt x="7032" y="19891"/>
                </a:lnTo>
                <a:cubicBezTo>
                  <a:pt x="6334" y="20744"/>
                  <a:pt x="5067" y="21222"/>
                  <a:pt x="3765" y="21222"/>
                </a:cubicBezTo>
                <a:close/>
              </a:path>
            </a:pathLst>
          </a:custGeom>
          <a:solidFill>
            <a:srgbClr val="63A9E8"/>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54" name="Shape"/>
          <p:cNvSpPr>
            <a:spLocks noGrp="1"/>
          </p:cNvSpPr>
          <p:nvPr>
            <p:ph type="body" sz="quarter" idx="44"/>
          </p:nvPr>
        </p:nvSpPr>
        <p:spPr>
          <a:xfrm>
            <a:off x="9437139" y="8610559"/>
            <a:ext cx="1008451" cy="1473746"/>
          </a:xfrm>
          <a:custGeom>
            <a:avLst/>
            <a:gdLst/>
            <a:ahLst/>
            <a:cxnLst>
              <a:cxn ang="0">
                <a:pos x="wd2" y="hd2"/>
              </a:cxn>
              <a:cxn ang="5400000">
                <a:pos x="wd2" y="hd2"/>
              </a:cxn>
              <a:cxn ang="10800000">
                <a:pos x="wd2" y="hd2"/>
              </a:cxn>
              <a:cxn ang="16200000">
                <a:pos x="wd2" y="hd2"/>
              </a:cxn>
            </a:cxnLst>
            <a:rect l="0" t="0" r="r" b="b"/>
            <a:pathLst>
              <a:path w="20523" h="21219" extrusionOk="0">
                <a:moveTo>
                  <a:pt x="16732" y="21219"/>
                </a:moveTo>
                <a:cubicBezTo>
                  <a:pt x="15421" y="21219"/>
                  <a:pt x="14146" y="20738"/>
                  <a:pt x="13443" y="19877"/>
                </a:cubicBezTo>
                <a:lnTo>
                  <a:pt x="509" y="4026"/>
                </a:lnTo>
                <a:cubicBezTo>
                  <a:pt x="-539" y="2743"/>
                  <a:pt x="83" y="1101"/>
                  <a:pt x="1897" y="360"/>
                </a:cubicBezTo>
                <a:cubicBezTo>
                  <a:pt x="3711" y="-381"/>
                  <a:pt x="6031" y="59"/>
                  <a:pt x="7079" y="1343"/>
                </a:cubicBezTo>
                <a:lnTo>
                  <a:pt x="20013" y="17193"/>
                </a:lnTo>
                <a:cubicBezTo>
                  <a:pt x="21061" y="18477"/>
                  <a:pt x="20439" y="20118"/>
                  <a:pt x="18625" y="20859"/>
                </a:cubicBezTo>
                <a:cubicBezTo>
                  <a:pt x="18028" y="21103"/>
                  <a:pt x="17375" y="21219"/>
                  <a:pt x="16732" y="21219"/>
                </a:cubicBezTo>
                <a:close/>
              </a:path>
            </a:pathLst>
          </a:custGeom>
          <a:solidFill>
            <a:srgbClr val="63A9E8"/>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55" name="Shape"/>
          <p:cNvSpPr>
            <a:spLocks noGrp="1"/>
          </p:cNvSpPr>
          <p:nvPr>
            <p:ph type="body" sz="quarter" idx="45"/>
          </p:nvPr>
        </p:nvSpPr>
        <p:spPr>
          <a:xfrm>
            <a:off x="10070897" y="9710316"/>
            <a:ext cx="1018081" cy="1490409"/>
          </a:xfrm>
          <a:custGeom>
            <a:avLst/>
            <a:gdLst/>
            <a:ahLst/>
            <a:cxnLst>
              <a:cxn ang="0">
                <a:pos x="wd2" y="hd2"/>
              </a:cxn>
              <a:cxn ang="5400000">
                <a:pos x="wd2" y="hd2"/>
              </a:cxn>
              <a:cxn ang="10800000">
                <a:pos x="wd2" y="hd2"/>
              </a:cxn>
              <a:cxn ang="16200000">
                <a:pos x="wd2" y="hd2"/>
              </a:cxn>
            </a:cxnLst>
            <a:rect l="0" t="0" r="r" b="b"/>
            <a:pathLst>
              <a:path w="20532" h="21223" extrusionOk="0">
                <a:moveTo>
                  <a:pt x="16776" y="21223"/>
                </a:moveTo>
                <a:cubicBezTo>
                  <a:pt x="15477" y="21223"/>
                  <a:pt x="14213" y="20747"/>
                  <a:pt x="13517" y="19895"/>
                </a:cubicBezTo>
                <a:lnTo>
                  <a:pt x="504" y="3982"/>
                </a:lnTo>
                <a:cubicBezTo>
                  <a:pt x="-534" y="2712"/>
                  <a:pt x="82" y="1089"/>
                  <a:pt x="1880" y="356"/>
                </a:cubicBezTo>
                <a:cubicBezTo>
                  <a:pt x="3678" y="-377"/>
                  <a:pt x="5977" y="58"/>
                  <a:pt x="7015" y="1328"/>
                </a:cubicBezTo>
                <a:lnTo>
                  <a:pt x="20028" y="17241"/>
                </a:lnTo>
                <a:cubicBezTo>
                  <a:pt x="21066" y="18511"/>
                  <a:pt x="20450" y="20134"/>
                  <a:pt x="18652" y="20867"/>
                </a:cubicBezTo>
                <a:cubicBezTo>
                  <a:pt x="18060" y="21108"/>
                  <a:pt x="17413" y="21223"/>
                  <a:pt x="16776" y="21223"/>
                </a:cubicBezTo>
                <a:close/>
              </a:path>
            </a:pathLst>
          </a:custGeom>
          <a:solidFill>
            <a:srgbClr val="63A9E8"/>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56" name="Shape"/>
          <p:cNvSpPr>
            <a:spLocks noGrp="1"/>
          </p:cNvSpPr>
          <p:nvPr>
            <p:ph type="body" sz="quarter" idx="46"/>
          </p:nvPr>
        </p:nvSpPr>
        <p:spPr>
          <a:xfrm>
            <a:off x="10723174" y="10828904"/>
            <a:ext cx="1643075" cy="372801"/>
          </a:xfrm>
          <a:custGeom>
            <a:avLst/>
            <a:gdLst/>
            <a:ahLst/>
            <a:cxnLst>
              <a:cxn ang="0">
                <a:pos x="wd2" y="hd2"/>
              </a:cxn>
              <a:cxn ang="5400000">
                <a:pos x="wd2" y="hd2"/>
              </a:cxn>
              <a:cxn ang="10800000">
                <a:pos x="wd2" y="hd2"/>
              </a:cxn>
              <a:cxn ang="16200000">
                <a:pos x="wd2" y="hd2"/>
              </a:cxn>
            </a:cxnLst>
            <a:rect l="0" t="0" r="r" b="b"/>
            <a:pathLst>
              <a:path w="21600" h="21600" extrusionOk="0">
                <a:moveTo>
                  <a:pt x="19150" y="21600"/>
                </a:moveTo>
                <a:lnTo>
                  <a:pt x="2450" y="21600"/>
                </a:lnTo>
                <a:cubicBezTo>
                  <a:pt x="1097" y="21600"/>
                  <a:pt x="0" y="16765"/>
                  <a:pt x="0" y="10800"/>
                </a:cubicBezTo>
                <a:cubicBezTo>
                  <a:pt x="0" y="4836"/>
                  <a:pt x="1097" y="0"/>
                  <a:pt x="2450" y="0"/>
                </a:cubicBezTo>
                <a:lnTo>
                  <a:pt x="19150" y="0"/>
                </a:lnTo>
                <a:cubicBezTo>
                  <a:pt x="20503" y="0"/>
                  <a:pt x="21600" y="4836"/>
                  <a:pt x="21600" y="10800"/>
                </a:cubicBezTo>
                <a:cubicBezTo>
                  <a:pt x="21600" y="16765"/>
                  <a:pt x="20503" y="21600"/>
                  <a:pt x="19150" y="21600"/>
                </a:cubicBezTo>
                <a:close/>
              </a:path>
            </a:pathLst>
          </a:custGeom>
          <a:solidFill>
            <a:srgbClr val="63A9E8"/>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57" name="Shape"/>
          <p:cNvSpPr>
            <a:spLocks noGrp="1"/>
          </p:cNvSpPr>
          <p:nvPr>
            <p:ph type="body" sz="quarter" idx="47"/>
          </p:nvPr>
        </p:nvSpPr>
        <p:spPr>
          <a:xfrm>
            <a:off x="11990690" y="10828904"/>
            <a:ext cx="1664144" cy="372801"/>
          </a:xfrm>
          <a:custGeom>
            <a:avLst/>
            <a:gdLst/>
            <a:ahLst/>
            <a:cxnLst>
              <a:cxn ang="0">
                <a:pos x="wd2" y="hd2"/>
              </a:cxn>
              <a:cxn ang="5400000">
                <a:pos x="wd2" y="hd2"/>
              </a:cxn>
              <a:cxn ang="10800000">
                <a:pos x="wd2" y="hd2"/>
              </a:cxn>
              <a:cxn ang="16200000">
                <a:pos x="wd2" y="hd2"/>
              </a:cxn>
            </a:cxnLst>
            <a:rect l="0" t="0" r="r" b="b"/>
            <a:pathLst>
              <a:path w="21600" h="21600" extrusionOk="0">
                <a:moveTo>
                  <a:pt x="19181" y="21600"/>
                </a:moveTo>
                <a:lnTo>
                  <a:pt x="2419" y="21600"/>
                </a:lnTo>
                <a:cubicBezTo>
                  <a:pt x="1083" y="21600"/>
                  <a:pt x="0" y="16765"/>
                  <a:pt x="0" y="10800"/>
                </a:cubicBezTo>
                <a:cubicBezTo>
                  <a:pt x="0" y="4836"/>
                  <a:pt x="1083" y="0"/>
                  <a:pt x="2419" y="0"/>
                </a:cubicBezTo>
                <a:lnTo>
                  <a:pt x="19181" y="0"/>
                </a:lnTo>
                <a:cubicBezTo>
                  <a:pt x="20517" y="0"/>
                  <a:pt x="21600" y="4836"/>
                  <a:pt x="21600" y="10800"/>
                </a:cubicBezTo>
                <a:cubicBezTo>
                  <a:pt x="21600" y="16765"/>
                  <a:pt x="20517" y="21600"/>
                  <a:pt x="19181" y="21600"/>
                </a:cubicBezTo>
                <a:close/>
              </a:path>
            </a:pathLst>
          </a:custGeom>
          <a:solidFill>
            <a:srgbClr val="63A9E8"/>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58" name="Shape"/>
          <p:cNvSpPr>
            <a:spLocks noGrp="1"/>
          </p:cNvSpPr>
          <p:nvPr>
            <p:ph type="body" sz="quarter" idx="48"/>
          </p:nvPr>
        </p:nvSpPr>
        <p:spPr>
          <a:xfrm>
            <a:off x="13295487" y="9710508"/>
            <a:ext cx="1015600" cy="1486150"/>
          </a:xfrm>
          <a:custGeom>
            <a:avLst/>
            <a:gdLst/>
            <a:ahLst/>
            <a:cxnLst>
              <a:cxn ang="0">
                <a:pos x="wd2" y="hd2"/>
              </a:cxn>
              <a:cxn ang="5400000">
                <a:pos x="wd2" y="hd2"/>
              </a:cxn>
              <a:cxn ang="10800000">
                <a:pos x="wd2" y="hd2"/>
              </a:cxn>
              <a:cxn ang="16200000">
                <a:pos x="wd2" y="hd2"/>
              </a:cxn>
            </a:cxnLst>
            <a:rect l="0" t="0" r="r" b="b"/>
            <a:pathLst>
              <a:path w="20530" h="21222" extrusionOk="0">
                <a:moveTo>
                  <a:pt x="3765" y="21222"/>
                </a:moveTo>
                <a:cubicBezTo>
                  <a:pt x="3126" y="21222"/>
                  <a:pt x="2478" y="21107"/>
                  <a:pt x="1885" y="20865"/>
                </a:cubicBezTo>
                <a:cubicBezTo>
                  <a:pt x="82" y="20130"/>
                  <a:pt x="-535" y="18502"/>
                  <a:pt x="506" y="17229"/>
                </a:cubicBezTo>
                <a:lnTo>
                  <a:pt x="13498" y="1332"/>
                </a:lnTo>
                <a:cubicBezTo>
                  <a:pt x="14538" y="59"/>
                  <a:pt x="16842" y="-378"/>
                  <a:pt x="18645" y="358"/>
                </a:cubicBezTo>
                <a:cubicBezTo>
                  <a:pt x="20448" y="1092"/>
                  <a:pt x="21065" y="2720"/>
                  <a:pt x="20024" y="3994"/>
                </a:cubicBezTo>
                <a:lnTo>
                  <a:pt x="7032" y="19891"/>
                </a:lnTo>
                <a:cubicBezTo>
                  <a:pt x="6334" y="20745"/>
                  <a:pt x="5067" y="21222"/>
                  <a:pt x="3765" y="21222"/>
                </a:cubicBezTo>
                <a:close/>
              </a:path>
            </a:pathLst>
          </a:custGeom>
          <a:solidFill>
            <a:srgbClr val="63A9E8"/>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59" name="Shape"/>
          <p:cNvSpPr>
            <a:spLocks noGrp="1"/>
          </p:cNvSpPr>
          <p:nvPr>
            <p:ph type="body" sz="quarter" idx="49"/>
          </p:nvPr>
        </p:nvSpPr>
        <p:spPr>
          <a:xfrm>
            <a:off x="13929245" y="8610750"/>
            <a:ext cx="1010957" cy="1477997"/>
          </a:xfrm>
          <a:custGeom>
            <a:avLst/>
            <a:gdLst/>
            <a:ahLst/>
            <a:cxnLst>
              <a:cxn ang="0">
                <a:pos x="wd2" y="hd2"/>
              </a:cxn>
              <a:cxn ang="5400000">
                <a:pos x="wd2" y="hd2"/>
              </a:cxn>
              <a:cxn ang="10800000">
                <a:pos x="wd2" y="hd2"/>
              </a:cxn>
              <a:cxn ang="16200000">
                <a:pos x="wd2" y="hd2"/>
              </a:cxn>
            </a:cxnLst>
            <a:rect l="0" t="0" r="r" b="b"/>
            <a:pathLst>
              <a:path w="20525" h="21220" extrusionOk="0">
                <a:moveTo>
                  <a:pt x="3782" y="21220"/>
                </a:moveTo>
                <a:cubicBezTo>
                  <a:pt x="3140" y="21220"/>
                  <a:pt x="2489" y="21104"/>
                  <a:pt x="1893" y="20861"/>
                </a:cubicBezTo>
                <a:cubicBezTo>
                  <a:pt x="83" y="20122"/>
                  <a:pt x="-537" y="18485"/>
                  <a:pt x="508" y="17205"/>
                </a:cubicBezTo>
                <a:lnTo>
                  <a:pt x="13463" y="1339"/>
                </a:lnTo>
                <a:cubicBezTo>
                  <a:pt x="14508" y="59"/>
                  <a:pt x="16822" y="-380"/>
                  <a:pt x="18633" y="359"/>
                </a:cubicBezTo>
                <a:cubicBezTo>
                  <a:pt x="20443" y="1098"/>
                  <a:pt x="21063" y="2735"/>
                  <a:pt x="20018" y="4015"/>
                </a:cubicBezTo>
                <a:lnTo>
                  <a:pt x="7063" y="19882"/>
                </a:lnTo>
                <a:cubicBezTo>
                  <a:pt x="6362" y="20740"/>
                  <a:pt x="5090" y="21220"/>
                  <a:pt x="3782" y="21220"/>
                </a:cubicBezTo>
                <a:close/>
              </a:path>
            </a:pathLst>
          </a:custGeom>
          <a:solidFill>
            <a:srgbClr val="63A9E8"/>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60" name="Shape"/>
          <p:cNvSpPr>
            <a:spLocks noGrp="1"/>
          </p:cNvSpPr>
          <p:nvPr>
            <p:ph type="body" sz="quarter" idx="50"/>
          </p:nvPr>
        </p:nvSpPr>
        <p:spPr>
          <a:xfrm>
            <a:off x="13929369" y="7492162"/>
            <a:ext cx="1017492" cy="1489379"/>
          </a:xfrm>
          <a:custGeom>
            <a:avLst/>
            <a:gdLst/>
            <a:ahLst/>
            <a:cxnLst>
              <a:cxn ang="0">
                <a:pos x="wd2" y="hd2"/>
              </a:cxn>
              <a:cxn ang="5400000">
                <a:pos x="wd2" y="hd2"/>
              </a:cxn>
              <a:cxn ang="10800000">
                <a:pos x="wd2" y="hd2"/>
              </a:cxn>
              <a:cxn ang="16200000">
                <a:pos x="wd2" y="hd2"/>
              </a:cxn>
            </a:cxnLst>
            <a:rect l="0" t="0" r="r" b="b"/>
            <a:pathLst>
              <a:path w="20532" h="21223" extrusionOk="0">
                <a:moveTo>
                  <a:pt x="16774" y="21223"/>
                </a:moveTo>
                <a:cubicBezTo>
                  <a:pt x="15473" y="21223"/>
                  <a:pt x="14209" y="20747"/>
                  <a:pt x="13513" y="19895"/>
                </a:cubicBezTo>
                <a:lnTo>
                  <a:pt x="505" y="3985"/>
                </a:lnTo>
                <a:cubicBezTo>
                  <a:pt x="-534" y="2714"/>
                  <a:pt x="82" y="1090"/>
                  <a:pt x="1881" y="356"/>
                </a:cubicBezTo>
                <a:cubicBezTo>
                  <a:pt x="3681" y="-377"/>
                  <a:pt x="5981" y="58"/>
                  <a:pt x="7019" y="1328"/>
                </a:cubicBezTo>
                <a:lnTo>
                  <a:pt x="20027" y="17239"/>
                </a:lnTo>
                <a:cubicBezTo>
                  <a:pt x="21066" y="18509"/>
                  <a:pt x="20450" y="20133"/>
                  <a:pt x="18651" y="20867"/>
                </a:cubicBezTo>
                <a:cubicBezTo>
                  <a:pt x="18058" y="21108"/>
                  <a:pt x="17412" y="21223"/>
                  <a:pt x="16774" y="21223"/>
                </a:cubicBezTo>
                <a:close/>
              </a:path>
            </a:pathLst>
          </a:custGeom>
          <a:solidFill>
            <a:srgbClr val="63A9E8"/>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61" name="Shape"/>
          <p:cNvSpPr>
            <a:spLocks noGrp="1"/>
          </p:cNvSpPr>
          <p:nvPr>
            <p:ph type="body" sz="quarter" idx="51"/>
          </p:nvPr>
        </p:nvSpPr>
        <p:spPr>
          <a:xfrm>
            <a:off x="13295610" y="6392404"/>
            <a:ext cx="1009065" cy="1474757"/>
          </a:xfrm>
          <a:custGeom>
            <a:avLst/>
            <a:gdLst/>
            <a:ahLst/>
            <a:cxnLst>
              <a:cxn ang="0">
                <a:pos x="wd2" y="hd2"/>
              </a:cxn>
              <a:cxn ang="5400000">
                <a:pos x="wd2" y="hd2"/>
              </a:cxn>
              <a:cxn ang="10800000">
                <a:pos x="wd2" y="hd2"/>
              </a:cxn>
              <a:cxn ang="16200000">
                <a:pos x="wd2" y="hd2"/>
              </a:cxn>
            </a:cxnLst>
            <a:rect l="0" t="0" r="r" b="b"/>
            <a:pathLst>
              <a:path w="20523" h="21219" extrusionOk="0">
                <a:moveTo>
                  <a:pt x="16735" y="21219"/>
                </a:moveTo>
                <a:cubicBezTo>
                  <a:pt x="15425" y="21219"/>
                  <a:pt x="14151" y="20738"/>
                  <a:pt x="13449" y="19877"/>
                </a:cubicBezTo>
                <a:lnTo>
                  <a:pt x="509" y="4023"/>
                </a:lnTo>
                <a:cubicBezTo>
                  <a:pt x="-538" y="2740"/>
                  <a:pt x="83" y="1100"/>
                  <a:pt x="1897" y="360"/>
                </a:cubicBezTo>
                <a:cubicBezTo>
                  <a:pt x="3710" y="-381"/>
                  <a:pt x="6028" y="59"/>
                  <a:pt x="7075" y="1341"/>
                </a:cubicBezTo>
                <a:lnTo>
                  <a:pt x="20015" y="17196"/>
                </a:lnTo>
                <a:cubicBezTo>
                  <a:pt x="21062" y="18478"/>
                  <a:pt x="20441" y="20119"/>
                  <a:pt x="18627" y="20859"/>
                </a:cubicBezTo>
                <a:cubicBezTo>
                  <a:pt x="18031" y="21103"/>
                  <a:pt x="17379" y="21219"/>
                  <a:pt x="16735" y="21219"/>
                </a:cubicBezTo>
                <a:close/>
              </a:path>
            </a:pathLst>
          </a:custGeom>
          <a:solidFill>
            <a:srgbClr val="63A9E8"/>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62" name="heading here"/>
          <p:cNvSpPr txBox="1">
            <a:spLocks noGrp="1"/>
          </p:cNvSpPr>
          <p:nvPr>
            <p:ph type="body" sz="quarter" idx="52"/>
          </p:nvPr>
        </p:nvSpPr>
        <p:spPr>
          <a:xfrm>
            <a:off x="5873958" y="9870044"/>
            <a:ext cx="3536836" cy="482898"/>
          </a:xfrm>
          <a:prstGeom prst="rect">
            <a:avLst/>
          </a:prstGeom>
        </p:spPr>
        <p:txBody>
          <a:bodyPr/>
          <a:lstStyle>
            <a:lvl1pPr>
              <a:defRPr sz="2800" cap="all">
                <a:latin typeface="Avenir Next Condensed Demi Bold"/>
                <a:ea typeface="Avenir Next Condensed Demi Bold"/>
                <a:cs typeface="Avenir Next Condensed Demi Bold"/>
                <a:sym typeface="Avenir Next Condensed Demi Bold"/>
              </a:defRPr>
            </a:lvl1pPr>
          </a:lstStyle>
          <a:p>
            <a:r>
              <a:t>heading here</a:t>
            </a:r>
          </a:p>
        </p:txBody>
      </p:sp>
      <p:sp>
        <p:nvSpPr>
          <p:cNvPr id="563" name="Mirum est notare, et quinta decima."/>
          <p:cNvSpPr txBox="1">
            <a:spLocks noGrp="1"/>
          </p:cNvSpPr>
          <p:nvPr>
            <p:ph type="body" sz="quarter" idx="53"/>
          </p:nvPr>
        </p:nvSpPr>
        <p:spPr>
          <a:xfrm>
            <a:off x="5873958" y="10466632"/>
            <a:ext cx="3536836" cy="1372409"/>
          </a:xfrm>
          <a:prstGeom prst="rect">
            <a:avLst/>
          </a:prstGeom>
        </p:spPr>
        <p:txBody>
          <a:bodyPr/>
          <a:lstStyle/>
          <a:p>
            <a:r>
              <a:t>Mirum est notare, et quinta decima.</a:t>
            </a:r>
          </a:p>
        </p:txBody>
      </p:sp>
      <p:sp>
        <p:nvSpPr>
          <p:cNvPr id="564" name="heading here"/>
          <p:cNvSpPr txBox="1">
            <a:spLocks noGrp="1"/>
          </p:cNvSpPr>
          <p:nvPr>
            <p:ph type="body" sz="quarter" idx="54"/>
          </p:nvPr>
        </p:nvSpPr>
        <p:spPr>
          <a:xfrm>
            <a:off x="14973206" y="9870044"/>
            <a:ext cx="3536836" cy="482898"/>
          </a:xfrm>
          <a:prstGeom prst="rect">
            <a:avLst/>
          </a:prstGeom>
        </p:spPr>
        <p:txBody>
          <a:bodyPr/>
          <a:lstStyle>
            <a:lvl1pPr>
              <a:defRPr sz="2800" cap="all">
                <a:latin typeface="Avenir Next Condensed Demi Bold"/>
                <a:ea typeface="Avenir Next Condensed Demi Bold"/>
                <a:cs typeface="Avenir Next Condensed Demi Bold"/>
                <a:sym typeface="Avenir Next Condensed Demi Bold"/>
              </a:defRPr>
            </a:lvl1pPr>
          </a:lstStyle>
          <a:p>
            <a:r>
              <a:t>heading here</a:t>
            </a:r>
          </a:p>
        </p:txBody>
      </p:sp>
      <p:sp>
        <p:nvSpPr>
          <p:cNvPr id="565" name="Mirum est notare, et quinta decima."/>
          <p:cNvSpPr txBox="1">
            <a:spLocks noGrp="1"/>
          </p:cNvSpPr>
          <p:nvPr>
            <p:ph type="body" sz="quarter" idx="55"/>
          </p:nvPr>
        </p:nvSpPr>
        <p:spPr>
          <a:xfrm>
            <a:off x="14973206" y="10466632"/>
            <a:ext cx="3536836" cy="1372409"/>
          </a:xfrm>
          <a:prstGeom prst="rect">
            <a:avLst/>
          </a:prstGeom>
        </p:spPr>
        <p:txBody>
          <a:bodyPr/>
          <a:lstStyle/>
          <a:p>
            <a:r>
              <a:t>Mirum est notare, et quinta decima.</a:t>
            </a:r>
          </a:p>
        </p:txBody>
      </p:sp>
      <p:sp>
        <p:nvSpPr>
          <p:cNvPr id="566" name="heading here"/>
          <p:cNvSpPr txBox="1">
            <a:spLocks noGrp="1"/>
          </p:cNvSpPr>
          <p:nvPr>
            <p:ph type="body" sz="quarter" idx="56"/>
          </p:nvPr>
        </p:nvSpPr>
        <p:spPr>
          <a:xfrm>
            <a:off x="10433451" y="3463200"/>
            <a:ext cx="3536836" cy="482898"/>
          </a:xfrm>
          <a:prstGeom prst="rect">
            <a:avLst/>
          </a:prstGeom>
        </p:spPr>
        <p:txBody>
          <a:bodyPr/>
          <a:lstStyle>
            <a:lvl1pPr>
              <a:defRPr sz="2800" cap="all">
                <a:latin typeface="Avenir Next Condensed Demi Bold"/>
                <a:ea typeface="Avenir Next Condensed Demi Bold"/>
                <a:cs typeface="Avenir Next Condensed Demi Bold"/>
                <a:sym typeface="Avenir Next Condensed Demi Bold"/>
              </a:defRPr>
            </a:lvl1pPr>
          </a:lstStyle>
          <a:p>
            <a:r>
              <a:t>heading here</a:t>
            </a:r>
          </a:p>
        </p:txBody>
      </p:sp>
      <p:sp>
        <p:nvSpPr>
          <p:cNvPr id="567" name="Mirum est notare, et quinta decima."/>
          <p:cNvSpPr txBox="1">
            <a:spLocks noGrp="1"/>
          </p:cNvSpPr>
          <p:nvPr>
            <p:ph type="body" sz="quarter" idx="57"/>
          </p:nvPr>
        </p:nvSpPr>
        <p:spPr>
          <a:xfrm>
            <a:off x="10433451" y="4059789"/>
            <a:ext cx="3536836" cy="1372409"/>
          </a:xfrm>
          <a:prstGeom prst="rect">
            <a:avLst/>
          </a:prstGeom>
        </p:spPr>
        <p:txBody>
          <a:bodyPr/>
          <a:lstStyle/>
          <a:p>
            <a:r>
              <a:t>Mirum est notare, et quinta decima.</a:t>
            </a:r>
          </a:p>
        </p:txBody>
      </p:sp>
      <p:sp>
        <p:nvSpPr>
          <p:cNvPr id="568" name="77%"/>
          <p:cNvSpPr txBox="1">
            <a:spLocks noGrp="1"/>
          </p:cNvSpPr>
          <p:nvPr>
            <p:ph type="body" sz="quarter" idx="58"/>
          </p:nvPr>
        </p:nvSpPr>
        <p:spPr>
          <a:xfrm>
            <a:off x="5854219" y="5237818"/>
            <a:ext cx="3576313" cy="1691060"/>
          </a:xfrm>
          <a:prstGeom prst="rect">
            <a:avLst/>
          </a:prstGeom>
        </p:spPr>
        <p:txBody>
          <a:bodyPr lIns="71437" tIns="71437" rIns="71437" bIns="71437"/>
          <a:lstStyle>
            <a:lvl1pPr algn="ctr">
              <a:defRPr sz="9800">
                <a:solidFill>
                  <a:srgbClr val="00D4D5"/>
                </a:solidFill>
                <a:latin typeface="+mn-lt"/>
                <a:ea typeface="+mn-ea"/>
                <a:cs typeface="+mn-cs"/>
                <a:sym typeface="Avenir Next Condensed"/>
              </a:defRPr>
            </a:lvl1pPr>
          </a:lstStyle>
          <a:p>
            <a:r>
              <a:t>77%</a:t>
            </a:r>
          </a:p>
        </p:txBody>
      </p:sp>
      <p:sp>
        <p:nvSpPr>
          <p:cNvPr id="569" name="93%"/>
          <p:cNvSpPr txBox="1">
            <a:spLocks noGrp="1"/>
          </p:cNvSpPr>
          <p:nvPr>
            <p:ph type="body" sz="quarter" idx="59"/>
          </p:nvPr>
        </p:nvSpPr>
        <p:spPr>
          <a:xfrm>
            <a:off x="10384104" y="7951525"/>
            <a:ext cx="3576313" cy="1691061"/>
          </a:xfrm>
          <a:prstGeom prst="rect">
            <a:avLst/>
          </a:prstGeom>
        </p:spPr>
        <p:txBody>
          <a:bodyPr lIns="71437" tIns="71437" rIns="71437" bIns="71437"/>
          <a:lstStyle>
            <a:lvl1pPr algn="ctr">
              <a:defRPr sz="9800">
                <a:solidFill>
                  <a:srgbClr val="63A9E8"/>
                </a:solidFill>
                <a:latin typeface="+mn-lt"/>
                <a:ea typeface="+mn-ea"/>
                <a:cs typeface="+mn-cs"/>
                <a:sym typeface="Avenir Next Condensed"/>
              </a:defRPr>
            </a:lvl1pPr>
          </a:lstStyle>
          <a:p>
            <a:r>
              <a:t>93%</a:t>
            </a:r>
          </a:p>
        </p:txBody>
      </p:sp>
      <p:sp>
        <p:nvSpPr>
          <p:cNvPr id="570" name="81%"/>
          <p:cNvSpPr txBox="1">
            <a:spLocks noGrp="1"/>
          </p:cNvSpPr>
          <p:nvPr>
            <p:ph type="body" sz="quarter" idx="60"/>
          </p:nvPr>
        </p:nvSpPr>
        <p:spPr>
          <a:xfrm>
            <a:off x="14973206" y="5237818"/>
            <a:ext cx="3576313" cy="1691060"/>
          </a:xfrm>
          <a:prstGeom prst="rect">
            <a:avLst/>
          </a:prstGeom>
        </p:spPr>
        <p:txBody>
          <a:bodyPr lIns="71437" tIns="71437" rIns="71437" bIns="71437"/>
          <a:lstStyle>
            <a:lvl1pPr algn="ctr">
              <a:defRPr sz="9800">
                <a:solidFill>
                  <a:srgbClr val="7C78DA"/>
                </a:solidFill>
                <a:latin typeface="+mn-lt"/>
                <a:ea typeface="+mn-ea"/>
                <a:cs typeface="+mn-cs"/>
                <a:sym typeface="Avenir Next Condensed"/>
              </a:defRPr>
            </a:lvl1pPr>
          </a:lstStyle>
          <a:p>
            <a:r>
              <a:t>81%</a:t>
            </a:r>
          </a:p>
        </p:txBody>
      </p:sp>
      <p:sp>
        <p:nvSpPr>
          <p:cNvPr id="5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18">
    <p:spTree>
      <p:nvGrpSpPr>
        <p:cNvPr id="1" name=""/>
        <p:cNvGrpSpPr/>
        <p:nvPr/>
      </p:nvGrpSpPr>
      <p:grpSpPr>
        <a:xfrm>
          <a:off x="0" y="0"/>
          <a:ext cx="0" cy="0"/>
          <a:chOff x="0" y="0"/>
          <a:chExt cx="0" cy="0"/>
        </a:xfrm>
      </p:grpSpPr>
      <p:sp>
        <p:nvSpPr>
          <p:cNvPr id="578" name="Title Text"/>
          <p:cNvSpPr txBox="1">
            <a:spLocks noGrp="1"/>
          </p:cNvSpPr>
          <p:nvPr>
            <p:ph type="title"/>
          </p:nvPr>
        </p:nvSpPr>
        <p:spPr>
          <a:xfrm>
            <a:off x="2544309" y="1053703"/>
            <a:ext cx="19295382" cy="1291875"/>
          </a:xfrm>
          <a:prstGeom prst="rect">
            <a:avLst/>
          </a:prstGeom>
        </p:spPr>
        <p:txBody>
          <a:bodyPr/>
          <a:lstStyle/>
          <a:p>
            <a:r>
              <a:t>Title Text</a:t>
            </a:r>
          </a:p>
        </p:txBody>
      </p:sp>
      <p:sp>
        <p:nvSpPr>
          <p:cNvPr id="579" name="Polygon"/>
          <p:cNvSpPr>
            <a:spLocks noGrp="1"/>
          </p:cNvSpPr>
          <p:nvPr>
            <p:ph type="body" sz="quarter" idx="13"/>
          </p:nvPr>
        </p:nvSpPr>
        <p:spPr>
          <a:xfrm rot="16200000">
            <a:off x="9905107" y="4896065"/>
            <a:ext cx="4573786" cy="528135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ln w="25400">
            <a:solidFill>
              <a:srgbClr val="A6AAA9"/>
            </a:solidFill>
          </a:ln>
        </p:spPr>
        <p:txBody>
          <a:bodyPr/>
          <a:lstStyle/>
          <a:p>
            <a:pPr algn="ctr">
              <a:defRPr sz="5800">
                <a:solidFill>
                  <a:srgbClr val="FFFFFF"/>
                </a:solidFill>
                <a:latin typeface="+mn-lt"/>
                <a:ea typeface="+mn-ea"/>
                <a:cs typeface="+mn-cs"/>
                <a:sym typeface="Avenir Next Condensed"/>
              </a:defRPr>
            </a:pPr>
            <a:endParaRPr/>
          </a:p>
        </p:txBody>
      </p:sp>
      <p:sp>
        <p:nvSpPr>
          <p:cNvPr id="580" name="Shape"/>
          <p:cNvSpPr>
            <a:spLocks noGrp="1"/>
          </p:cNvSpPr>
          <p:nvPr>
            <p:ph type="body" sz="quarter" idx="14"/>
          </p:nvPr>
        </p:nvSpPr>
        <p:spPr>
          <a:xfrm>
            <a:off x="11914346" y="5000249"/>
            <a:ext cx="1856276" cy="522989"/>
          </a:xfrm>
          <a:custGeom>
            <a:avLst/>
            <a:gdLst/>
            <a:ahLst/>
            <a:cxnLst>
              <a:cxn ang="0">
                <a:pos x="wd2" y="hd2"/>
              </a:cxn>
              <a:cxn ang="5400000">
                <a:pos x="wd2" y="hd2"/>
              </a:cxn>
              <a:cxn ang="10800000">
                <a:pos x="wd2" y="hd2"/>
              </a:cxn>
              <a:cxn ang="16200000">
                <a:pos x="wd2" y="hd2"/>
              </a:cxn>
            </a:cxnLst>
            <a:rect l="0" t="0" r="r" b="b"/>
            <a:pathLst>
              <a:path w="21600" h="21600" extrusionOk="0">
                <a:moveTo>
                  <a:pt x="18557" y="21600"/>
                </a:moveTo>
                <a:lnTo>
                  <a:pt x="3043" y="21600"/>
                </a:lnTo>
                <a:cubicBezTo>
                  <a:pt x="1362" y="21600"/>
                  <a:pt x="0" y="16764"/>
                  <a:pt x="0" y="10800"/>
                </a:cubicBezTo>
                <a:cubicBezTo>
                  <a:pt x="0" y="4836"/>
                  <a:pt x="1362" y="0"/>
                  <a:pt x="3043" y="0"/>
                </a:cubicBezTo>
                <a:lnTo>
                  <a:pt x="18557" y="0"/>
                </a:lnTo>
                <a:cubicBezTo>
                  <a:pt x="20238" y="0"/>
                  <a:pt x="21600" y="4836"/>
                  <a:pt x="21600" y="10800"/>
                </a:cubicBezTo>
                <a:cubicBezTo>
                  <a:pt x="21600" y="16764"/>
                  <a:pt x="20238" y="21600"/>
                  <a:pt x="18557" y="21600"/>
                </a:cubicBezTo>
                <a:close/>
              </a:path>
            </a:pathLst>
          </a:custGeom>
          <a:solidFill>
            <a:srgbClr val="63A9E8"/>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81" name="Shape"/>
          <p:cNvSpPr>
            <a:spLocks noGrp="1"/>
          </p:cNvSpPr>
          <p:nvPr>
            <p:ph type="body" sz="quarter" idx="15"/>
          </p:nvPr>
        </p:nvSpPr>
        <p:spPr>
          <a:xfrm>
            <a:off x="10606876" y="5000249"/>
            <a:ext cx="1834519" cy="522989"/>
          </a:xfrm>
          <a:custGeom>
            <a:avLst/>
            <a:gdLst/>
            <a:ahLst/>
            <a:cxnLst>
              <a:cxn ang="0">
                <a:pos x="wd2" y="hd2"/>
              </a:cxn>
              <a:cxn ang="5400000">
                <a:pos x="wd2" y="hd2"/>
              </a:cxn>
              <a:cxn ang="10800000">
                <a:pos x="wd2" y="hd2"/>
              </a:cxn>
              <a:cxn ang="16200000">
                <a:pos x="wd2" y="hd2"/>
              </a:cxn>
            </a:cxnLst>
            <a:rect l="0" t="0" r="r" b="b"/>
            <a:pathLst>
              <a:path w="21600" h="21600" extrusionOk="0">
                <a:moveTo>
                  <a:pt x="18521" y="21600"/>
                </a:moveTo>
                <a:lnTo>
                  <a:pt x="3079" y="21600"/>
                </a:lnTo>
                <a:cubicBezTo>
                  <a:pt x="1378" y="21600"/>
                  <a:pt x="0" y="16764"/>
                  <a:pt x="0" y="10800"/>
                </a:cubicBezTo>
                <a:cubicBezTo>
                  <a:pt x="0" y="4836"/>
                  <a:pt x="1378" y="0"/>
                  <a:pt x="3079" y="0"/>
                </a:cubicBezTo>
                <a:lnTo>
                  <a:pt x="18521" y="0"/>
                </a:lnTo>
                <a:cubicBezTo>
                  <a:pt x="20222" y="0"/>
                  <a:pt x="21600" y="4836"/>
                  <a:pt x="21600" y="10800"/>
                </a:cubicBezTo>
                <a:cubicBezTo>
                  <a:pt x="21600" y="16764"/>
                  <a:pt x="20222" y="21600"/>
                  <a:pt x="18521" y="21600"/>
                </a:cubicBezTo>
                <a:close/>
              </a:path>
            </a:pathLst>
          </a:custGeom>
          <a:solidFill>
            <a:srgbClr val="63A9E8"/>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82" name="Shape"/>
          <p:cNvSpPr>
            <a:spLocks noGrp="1"/>
          </p:cNvSpPr>
          <p:nvPr>
            <p:ph type="body" sz="quarter" idx="16"/>
          </p:nvPr>
        </p:nvSpPr>
        <p:spPr>
          <a:xfrm>
            <a:off x="9953142" y="5000249"/>
            <a:ext cx="1181874" cy="1664088"/>
          </a:xfrm>
          <a:custGeom>
            <a:avLst/>
            <a:gdLst/>
            <a:ahLst/>
            <a:cxnLst>
              <a:cxn ang="0">
                <a:pos x="wd2" y="hd2"/>
              </a:cxn>
              <a:cxn ang="5400000">
                <a:pos x="wd2" y="hd2"/>
              </a:cxn>
              <a:cxn ang="10800000">
                <a:pos x="wd2" y="hd2"/>
              </a:cxn>
              <a:cxn ang="16200000">
                <a:pos x="wd2" y="hd2"/>
              </a:cxn>
            </a:cxnLst>
            <a:rect l="0" t="0" r="r" b="b"/>
            <a:pathLst>
              <a:path w="20323" h="21129" extrusionOk="0">
                <a:moveTo>
                  <a:pt x="4493" y="21129"/>
                </a:moveTo>
                <a:cubicBezTo>
                  <a:pt x="3730" y="21129"/>
                  <a:pt x="2957" y="20985"/>
                  <a:pt x="2249" y="20683"/>
                </a:cubicBezTo>
                <a:cubicBezTo>
                  <a:pt x="98" y="19767"/>
                  <a:pt x="-639" y="17736"/>
                  <a:pt x="603" y="16148"/>
                </a:cubicBezTo>
                <a:lnTo>
                  <a:pt x="11931" y="1661"/>
                </a:lnTo>
                <a:cubicBezTo>
                  <a:pt x="13173" y="72"/>
                  <a:pt x="15923" y="-471"/>
                  <a:pt x="18073" y="445"/>
                </a:cubicBezTo>
                <a:cubicBezTo>
                  <a:pt x="20224" y="1362"/>
                  <a:pt x="20961" y="3393"/>
                  <a:pt x="19719" y="4981"/>
                </a:cubicBezTo>
                <a:lnTo>
                  <a:pt x="8391" y="19468"/>
                </a:lnTo>
                <a:cubicBezTo>
                  <a:pt x="7558" y="20533"/>
                  <a:pt x="6047" y="21129"/>
                  <a:pt x="4493" y="21129"/>
                </a:cubicBezTo>
                <a:close/>
              </a:path>
            </a:pathLst>
          </a:custGeom>
          <a:solidFill>
            <a:srgbClr val="63A9E8"/>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83" name="Shape"/>
          <p:cNvSpPr>
            <a:spLocks noGrp="1"/>
          </p:cNvSpPr>
          <p:nvPr>
            <p:ph type="body" sz="quarter" idx="17"/>
          </p:nvPr>
        </p:nvSpPr>
        <p:spPr>
          <a:xfrm>
            <a:off x="9291117" y="6124673"/>
            <a:ext cx="1186683" cy="1672519"/>
          </a:xfrm>
          <a:custGeom>
            <a:avLst/>
            <a:gdLst/>
            <a:ahLst/>
            <a:cxnLst>
              <a:cxn ang="0">
                <a:pos x="wd2" y="hd2"/>
              </a:cxn>
              <a:cxn ang="5400000">
                <a:pos x="wd2" y="hd2"/>
              </a:cxn>
              <a:cxn ang="10800000">
                <a:pos x="wd2" y="hd2"/>
              </a:cxn>
              <a:cxn ang="16200000">
                <a:pos x="wd2" y="hd2"/>
              </a:cxn>
            </a:cxnLst>
            <a:rect l="0" t="0" r="r" b="b"/>
            <a:pathLst>
              <a:path w="20328" h="21131" extrusionOk="0">
                <a:moveTo>
                  <a:pt x="4476" y="21131"/>
                </a:moveTo>
                <a:cubicBezTo>
                  <a:pt x="3716" y="21131"/>
                  <a:pt x="2946" y="20988"/>
                  <a:pt x="2241" y="20688"/>
                </a:cubicBezTo>
                <a:cubicBezTo>
                  <a:pt x="98" y="19776"/>
                  <a:pt x="-636" y="17755"/>
                  <a:pt x="601" y="16175"/>
                </a:cubicBezTo>
                <a:lnTo>
                  <a:pt x="11969" y="1652"/>
                </a:lnTo>
                <a:cubicBezTo>
                  <a:pt x="13206" y="72"/>
                  <a:pt x="15945" y="-469"/>
                  <a:pt x="18087" y="443"/>
                </a:cubicBezTo>
                <a:cubicBezTo>
                  <a:pt x="20230" y="1355"/>
                  <a:pt x="20964" y="3376"/>
                  <a:pt x="19727" y="4956"/>
                </a:cubicBezTo>
                <a:lnTo>
                  <a:pt x="8359" y="19478"/>
                </a:lnTo>
                <a:cubicBezTo>
                  <a:pt x="7530" y="20538"/>
                  <a:pt x="6024" y="21131"/>
                  <a:pt x="4476" y="21131"/>
                </a:cubicBezTo>
                <a:close/>
              </a:path>
            </a:pathLst>
          </a:custGeom>
          <a:solidFill>
            <a:srgbClr val="63A9E8"/>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84" name="Shape"/>
          <p:cNvSpPr>
            <a:spLocks noGrp="1"/>
          </p:cNvSpPr>
          <p:nvPr>
            <p:ph type="body" sz="quarter" idx="18"/>
          </p:nvPr>
        </p:nvSpPr>
        <p:spPr>
          <a:xfrm>
            <a:off x="9291117" y="7275247"/>
            <a:ext cx="1179300" cy="1659723"/>
          </a:xfrm>
          <a:custGeom>
            <a:avLst/>
            <a:gdLst/>
            <a:ahLst/>
            <a:cxnLst>
              <a:cxn ang="0">
                <a:pos x="wd2" y="hd2"/>
              </a:cxn>
              <a:cxn ang="5400000">
                <a:pos x="wd2" y="hd2"/>
              </a:cxn>
              <a:cxn ang="10800000">
                <a:pos x="wd2" y="hd2"/>
              </a:cxn>
              <a:cxn ang="16200000">
                <a:pos x="wd2" y="hd2"/>
              </a:cxn>
            </a:cxnLst>
            <a:rect l="0" t="0" r="r" b="b"/>
            <a:pathLst>
              <a:path w="20320" h="21127" extrusionOk="0">
                <a:moveTo>
                  <a:pt x="15818" y="21127"/>
                </a:moveTo>
                <a:cubicBezTo>
                  <a:pt x="14261" y="21127"/>
                  <a:pt x="12746" y="20530"/>
                  <a:pt x="11912" y="19462"/>
                </a:cubicBezTo>
                <a:lnTo>
                  <a:pt x="604" y="4994"/>
                </a:lnTo>
                <a:cubicBezTo>
                  <a:pt x="-640" y="3401"/>
                  <a:pt x="99" y="1366"/>
                  <a:pt x="2254" y="447"/>
                </a:cubicBezTo>
                <a:cubicBezTo>
                  <a:pt x="4409" y="-473"/>
                  <a:pt x="7164" y="73"/>
                  <a:pt x="8408" y="1665"/>
                </a:cubicBezTo>
                <a:lnTo>
                  <a:pt x="19716" y="16133"/>
                </a:lnTo>
                <a:cubicBezTo>
                  <a:pt x="20960" y="17726"/>
                  <a:pt x="20221" y="19761"/>
                  <a:pt x="18066" y="20680"/>
                </a:cubicBezTo>
                <a:cubicBezTo>
                  <a:pt x="17357" y="20983"/>
                  <a:pt x="16582" y="21127"/>
                  <a:pt x="15818" y="21127"/>
                </a:cubicBezTo>
                <a:close/>
              </a:path>
            </a:pathLst>
          </a:custGeom>
          <a:solidFill>
            <a:srgbClr val="63A9E8"/>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85" name="Shape"/>
          <p:cNvSpPr>
            <a:spLocks noGrp="1"/>
          </p:cNvSpPr>
          <p:nvPr>
            <p:ph type="body" sz="quarter" idx="19"/>
          </p:nvPr>
        </p:nvSpPr>
        <p:spPr>
          <a:xfrm>
            <a:off x="9944851" y="8425819"/>
            <a:ext cx="1189248" cy="1676934"/>
          </a:xfrm>
          <a:custGeom>
            <a:avLst/>
            <a:gdLst/>
            <a:ahLst/>
            <a:cxnLst>
              <a:cxn ang="0">
                <a:pos x="wd2" y="hd2"/>
              </a:cxn>
              <a:cxn ang="5400000">
                <a:pos x="wd2" y="hd2"/>
              </a:cxn>
              <a:cxn ang="10800000">
                <a:pos x="wd2" y="hd2"/>
              </a:cxn>
              <a:cxn ang="16200000">
                <a:pos x="wd2" y="hd2"/>
              </a:cxn>
            </a:cxnLst>
            <a:rect l="0" t="0" r="r" b="b"/>
            <a:pathLst>
              <a:path w="20330" h="21132" extrusionOk="0">
                <a:moveTo>
                  <a:pt x="15863" y="21132"/>
                </a:moveTo>
                <a:cubicBezTo>
                  <a:pt x="14318" y="21132"/>
                  <a:pt x="12816" y="20541"/>
                  <a:pt x="11988" y="19484"/>
                </a:cubicBezTo>
                <a:lnTo>
                  <a:pt x="600" y="4944"/>
                </a:lnTo>
                <a:cubicBezTo>
                  <a:pt x="-635" y="3368"/>
                  <a:pt x="98" y="1352"/>
                  <a:pt x="2236" y="442"/>
                </a:cubicBezTo>
                <a:cubicBezTo>
                  <a:pt x="4374" y="-468"/>
                  <a:pt x="7108" y="73"/>
                  <a:pt x="8342" y="1648"/>
                </a:cubicBezTo>
                <a:lnTo>
                  <a:pt x="19730" y="16189"/>
                </a:lnTo>
                <a:cubicBezTo>
                  <a:pt x="20965" y="17765"/>
                  <a:pt x="20232" y="19780"/>
                  <a:pt x="18094" y="20690"/>
                </a:cubicBezTo>
                <a:cubicBezTo>
                  <a:pt x="17390" y="20989"/>
                  <a:pt x="16622" y="21132"/>
                  <a:pt x="15863" y="21132"/>
                </a:cubicBezTo>
                <a:close/>
              </a:path>
            </a:pathLst>
          </a:custGeom>
          <a:solidFill>
            <a:srgbClr val="63A9E8"/>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86" name="Shape"/>
          <p:cNvSpPr>
            <a:spLocks noGrp="1"/>
          </p:cNvSpPr>
          <p:nvPr>
            <p:ph type="body" sz="quarter" idx="20"/>
          </p:nvPr>
        </p:nvSpPr>
        <p:spPr>
          <a:xfrm>
            <a:off x="10606876" y="9594252"/>
            <a:ext cx="1834519" cy="522989"/>
          </a:xfrm>
          <a:custGeom>
            <a:avLst/>
            <a:gdLst/>
            <a:ahLst/>
            <a:cxnLst>
              <a:cxn ang="0">
                <a:pos x="wd2" y="hd2"/>
              </a:cxn>
              <a:cxn ang="5400000">
                <a:pos x="wd2" y="hd2"/>
              </a:cxn>
              <a:cxn ang="10800000">
                <a:pos x="wd2" y="hd2"/>
              </a:cxn>
              <a:cxn ang="16200000">
                <a:pos x="wd2" y="hd2"/>
              </a:cxn>
            </a:cxnLst>
            <a:rect l="0" t="0" r="r" b="b"/>
            <a:pathLst>
              <a:path w="21600" h="21600" extrusionOk="0">
                <a:moveTo>
                  <a:pt x="18521" y="21600"/>
                </a:moveTo>
                <a:lnTo>
                  <a:pt x="3079" y="21600"/>
                </a:lnTo>
                <a:cubicBezTo>
                  <a:pt x="1378" y="21600"/>
                  <a:pt x="0" y="16764"/>
                  <a:pt x="0" y="10800"/>
                </a:cubicBezTo>
                <a:cubicBezTo>
                  <a:pt x="0" y="4836"/>
                  <a:pt x="1378" y="0"/>
                  <a:pt x="3079" y="0"/>
                </a:cubicBezTo>
                <a:lnTo>
                  <a:pt x="18521" y="0"/>
                </a:lnTo>
                <a:cubicBezTo>
                  <a:pt x="20222" y="0"/>
                  <a:pt x="21600" y="4836"/>
                  <a:pt x="21600" y="10800"/>
                </a:cubicBezTo>
                <a:cubicBezTo>
                  <a:pt x="21600" y="16764"/>
                  <a:pt x="20222" y="21600"/>
                  <a:pt x="18521" y="21600"/>
                </a:cubicBezTo>
                <a:close/>
              </a:path>
            </a:pathLst>
          </a:custGeom>
          <a:solidFill>
            <a:srgbClr val="63A9E8"/>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87" name="Shape"/>
          <p:cNvSpPr>
            <a:spLocks noGrp="1"/>
          </p:cNvSpPr>
          <p:nvPr>
            <p:ph type="body" sz="quarter" idx="21"/>
          </p:nvPr>
        </p:nvSpPr>
        <p:spPr>
          <a:xfrm>
            <a:off x="11914346" y="9594252"/>
            <a:ext cx="1856276" cy="522989"/>
          </a:xfrm>
          <a:custGeom>
            <a:avLst/>
            <a:gdLst/>
            <a:ahLst/>
            <a:cxnLst>
              <a:cxn ang="0">
                <a:pos x="wd2" y="hd2"/>
              </a:cxn>
              <a:cxn ang="5400000">
                <a:pos x="wd2" y="hd2"/>
              </a:cxn>
              <a:cxn ang="10800000">
                <a:pos x="wd2" y="hd2"/>
              </a:cxn>
              <a:cxn ang="16200000">
                <a:pos x="wd2" y="hd2"/>
              </a:cxn>
            </a:cxnLst>
            <a:rect l="0" t="0" r="r" b="b"/>
            <a:pathLst>
              <a:path w="21600" h="21600" extrusionOk="0">
                <a:moveTo>
                  <a:pt x="18557" y="21600"/>
                </a:moveTo>
                <a:lnTo>
                  <a:pt x="3043" y="21600"/>
                </a:lnTo>
                <a:cubicBezTo>
                  <a:pt x="1362" y="21600"/>
                  <a:pt x="0" y="16764"/>
                  <a:pt x="0" y="10800"/>
                </a:cubicBezTo>
                <a:cubicBezTo>
                  <a:pt x="0" y="4836"/>
                  <a:pt x="1362" y="0"/>
                  <a:pt x="3043" y="0"/>
                </a:cubicBezTo>
                <a:lnTo>
                  <a:pt x="18557" y="0"/>
                </a:lnTo>
                <a:cubicBezTo>
                  <a:pt x="20238" y="0"/>
                  <a:pt x="21600" y="4836"/>
                  <a:pt x="21600" y="10800"/>
                </a:cubicBezTo>
                <a:cubicBezTo>
                  <a:pt x="21600" y="16764"/>
                  <a:pt x="20238" y="21600"/>
                  <a:pt x="18557" y="21600"/>
                </a:cubicBezTo>
                <a:close/>
              </a:path>
            </a:pathLst>
          </a:custGeom>
          <a:solidFill>
            <a:srgbClr val="63A9E8"/>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88" name="Shape"/>
          <p:cNvSpPr>
            <a:spLocks noGrp="1"/>
          </p:cNvSpPr>
          <p:nvPr>
            <p:ph type="body" sz="quarter" idx="22"/>
          </p:nvPr>
        </p:nvSpPr>
        <p:spPr>
          <a:xfrm>
            <a:off x="13247965" y="8425819"/>
            <a:ext cx="1186675" cy="1672469"/>
          </a:xfrm>
          <a:custGeom>
            <a:avLst/>
            <a:gdLst/>
            <a:ahLst/>
            <a:cxnLst>
              <a:cxn ang="0">
                <a:pos x="wd2" y="hd2"/>
              </a:cxn>
              <a:cxn ang="5400000">
                <a:pos x="wd2" y="hd2"/>
              </a:cxn>
              <a:cxn ang="10800000">
                <a:pos x="wd2" y="hd2"/>
              </a:cxn>
              <a:cxn ang="16200000">
                <a:pos x="wd2" y="hd2"/>
              </a:cxn>
            </a:cxnLst>
            <a:rect l="0" t="0" r="r" b="b"/>
            <a:pathLst>
              <a:path w="20328" h="21131" extrusionOk="0">
                <a:moveTo>
                  <a:pt x="4476" y="21131"/>
                </a:moveTo>
                <a:cubicBezTo>
                  <a:pt x="3716" y="21131"/>
                  <a:pt x="2946" y="20988"/>
                  <a:pt x="2241" y="20688"/>
                </a:cubicBezTo>
                <a:cubicBezTo>
                  <a:pt x="98" y="19776"/>
                  <a:pt x="-636" y="17755"/>
                  <a:pt x="601" y="16175"/>
                </a:cubicBezTo>
                <a:lnTo>
                  <a:pt x="11968" y="1652"/>
                </a:lnTo>
                <a:cubicBezTo>
                  <a:pt x="13205" y="72"/>
                  <a:pt x="15944" y="-469"/>
                  <a:pt x="18087" y="443"/>
                </a:cubicBezTo>
                <a:cubicBezTo>
                  <a:pt x="20230" y="1355"/>
                  <a:pt x="20964" y="3376"/>
                  <a:pt x="19727" y="4956"/>
                </a:cubicBezTo>
                <a:lnTo>
                  <a:pt x="8360" y="19478"/>
                </a:lnTo>
                <a:cubicBezTo>
                  <a:pt x="7530" y="20538"/>
                  <a:pt x="6024" y="21131"/>
                  <a:pt x="4476" y="21131"/>
                </a:cubicBezTo>
                <a:close/>
              </a:path>
            </a:pathLst>
          </a:custGeom>
          <a:solidFill>
            <a:srgbClr val="63A9E8">
              <a:alpha val="0"/>
            </a:srgbClr>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89" name="Shape"/>
          <p:cNvSpPr>
            <a:spLocks noGrp="1"/>
          </p:cNvSpPr>
          <p:nvPr>
            <p:ph type="body" sz="quarter" idx="23"/>
          </p:nvPr>
        </p:nvSpPr>
        <p:spPr>
          <a:xfrm>
            <a:off x="13919559" y="7275247"/>
            <a:ext cx="1181898" cy="1664154"/>
          </a:xfrm>
          <a:custGeom>
            <a:avLst/>
            <a:gdLst/>
            <a:ahLst/>
            <a:cxnLst>
              <a:cxn ang="0">
                <a:pos x="wd2" y="hd2"/>
              </a:cxn>
              <a:cxn ang="5400000">
                <a:pos x="wd2" y="hd2"/>
              </a:cxn>
              <a:cxn ang="10800000">
                <a:pos x="wd2" y="hd2"/>
              </a:cxn>
              <a:cxn ang="16200000">
                <a:pos x="wd2" y="hd2"/>
              </a:cxn>
            </a:cxnLst>
            <a:rect l="0" t="0" r="r" b="b"/>
            <a:pathLst>
              <a:path w="20323" h="21128" extrusionOk="0">
                <a:moveTo>
                  <a:pt x="4492" y="21128"/>
                </a:moveTo>
                <a:cubicBezTo>
                  <a:pt x="3730" y="21128"/>
                  <a:pt x="2957" y="20984"/>
                  <a:pt x="2249" y="20683"/>
                </a:cubicBezTo>
                <a:cubicBezTo>
                  <a:pt x="98" y="19766"/>
                  <a:pt x="-639" y="17735"/>
                  <a:pt x="603" y="16147"/>
                </a:cubicBezTo>
                <a:lnTo>
                  <a:pt x="11931" y="1660"/>
                </a:lnTo>
                <a:cubicBezTo>
                  <a:pt x="13173" y="72"/>
                  <a:pt x="15922" y="-472"/>
                  <a:pt x="18073" y="445"/>
                </a:cubicBezTo>
                <a:cubicBezTo>
                  <a:pt x="20224" y="1362"/>
                  <a:pt x="20961" y="3392"/>
                  <a:pt x="19719" y="4980"/>
                </a:cubicBezTo>
                <a:lnTo>
                  <a:pt x="8391" y="19467"/>
                </a:lnTo>
                <a:cubicBezTo>
                  <a:pt x="7558" y="20532"/>
                  <a:pt x="6046" y="21128"/>
                  <a:pt x="4492" y="21128"/>
                </a:cubicBezTo>
                <a:close/>
              </a:path>
            </a:pathLst>
          </a:custGeom>
          <a:solidFill>
            <a:srgbClr val="63A9E8">
              <a:alpha val="0"/>
            </a:srgbClr>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90" name="Shape"/>
          <p:cNvSpPr>
            <a:spLocks noGrp="1"/>
          </p:cNvSpPr>
          <p:nvPr>
            <p:ph type="body" sz="quarter" idx="24"/>
          </p:nvPr>
        </p:nvSpPr>
        <p:spPr>
          <a:xfrm>
            <a:off x="13901700" y="6124673"/>
            <a:ext cx="1188641" cy="1675845"/>
          </a:xfrm>
          <a:custGeom>
            <a:avLst/>
            <a:gdLst/>
            <a:ahLst/>
            <a:cxnLst>
              <a:cxn ang="0">
                <a:pos x="wd2" y="hd2"/>
              </a:cxn>
              <a:cxn ang="5400000">
                <a:pos x="wd2" y="hd2"/>
              </a:cxn>
              <a:cxn ang="10800000">
                <a:pos x="wd2" y="hd2"/>
              </a:cxn>
              <a:cxn ang="16200000">
                <a:pos x="wd2" y="hd2"/>
              </a:cxn>
            </a:cxnLst>
            <a:rect l="0" t="0" r="r" b="b"/>
            <a:pathLst>
              <a:path w="20330" h="21132" extrusionOk="0">
                <a:moveTo>
                  <a:pt x="15861" y="21132"/>
                </a:moveTo>
                <a:cubicBezTo>
                  <a:pt x="14315" y="21132"/>
                  <a:pt x="12812" y="20540"/>
                  <a:pt x="11983" y="19483"/>
                </a:cubicBezTo>
                <a:lnTo>
                  <a:pt x="600" y="4947"/>
                </a:lnTo>
                <a:cubicBezTo>
                  <a:pt x="-635" y="3370"/>
                  <a:pt x="98" y="1353"/>
                  <a:pt x="2237" y="443"/>
                </a:cubicBezTo>
                <a:cubicBezTo>
                  <a:pt x="4376" y="-468"/>
                  <a:pt x="7112" y="73"/>
                  <a:pt x="8347" y="1649"/>
                </a:cubicBezTo>
                <a:lnTo>
                  <a:pt x="19730" y="16185"/>
                </a:lnTo>
                <a:cubicBezTo>
                  <a:pt x="20965" y="17763"/>
                  <a:pt x="20232" y="19779"/>
                  <a:pt x="18093" y="20690"/>
                </a:cubicBezTo>
                <a:cubicBezTo>
                  <a:pt x="17389" y="20989"/>
                  <a:pt x="16620" y="21132"/>
                  <a:pt x="15861" y="21132"/>
                </a:cubicBezTo>
                <a:close/>
              </a:path>
            </a:pathLst>
          </a:custGeom>
          <a:solidFill>
            <a:srgbClr val="63A9E8">
              <a:alpha val="0"/>
            </a:srgbClr>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91" name="Shape"/>
          <p:cNvSpPr>
            <a:spLocks noGrp="1"/>
          </p:cNvSpPr>
          <p:nvPr>
            <p:ph type="body" sz="quarter" idx="25"/>
          </p:nvPr>
        </p:nvSpPr>
        <p:spPr>
          <a:xfrm>
            <a:off x="13247965" y="5000249"/>
            <a:ext cx="1179933" cy="1660778"/>
          </a:xfrm>
          <a:custGeom>
            <a:avLst/>
            <a:gdLst/>
            <a:ahLst/>
            <a:cxnLst>
              <a:cxn ang="0">
                <a:pos x="wd2" y="hd2"/>
              </a:cxn>
              <a:cxn ang="5400000">
                <a:pos x="wd2" y="hd2"/>
              </a:cxn>
              <a:cxn ang="10800000">
                <a:pos x="wd2" y="hd2"/>
              </a:cxn>
              <a:cxn ang="16200000">
                <a:pos x="wd2" y="hd2"/>
              </a:cxn>
            </a:cxnLst>
            <a:rect l="0" t="0" r="r" b="b"/>
            <a:pathLst>
              <a:path w="20321" h="21127" extrusionOk="0">
                <a:moveTo>
                  <a:pt x="15821" y="21127"/>
                </a:moveTo>
                <a:cubicBezTo>
                  <a:pt x="14264" y="21127"/>
                  <a:pt x="12750" y="20530"/>
                  <a:pt x="11916" y="19463"/>
                </a:cubicBezTo>
                <a:lnTo>
                  <a:pt x="604" y="4990"/>
                </a:lnTo>
                <a:cubicBezTo>
                  <a:pt x="-640" y="3399"/>
                  <a:pt x="98" y="1364"/>
                  <a:pt x="2252" y="446"/>
                </a:cubicBezTo>
                <a:cubicBezTo>
                  <a:pt x="4406" y="-473"/>
                  <a:pt x="7161" y="73"/>
                  <a:pt x="8404" y="1663"/>
                </a:cubicBezTo>
                <a:lnTo>
                  <a:pt x="19716" y="16136"/>
                </a:lnTo>
                <a:cubicBezTo>
                  <a:pt x="20960" y="17728"/>
                  <a:pt x="20222" y="19762"/>
                  <a:pt x="18068" y="20681"/>
                </a:cubicBezTo>
                <a:cubicBezTo>
                  <a:pt x="17359" y="20983"/>
                  <a:pt x="16584" y="21127"/>
                  <a:pt x="15821" y="21127"/>
                </a:cubicBezTo>
                <a:close/>
              </a:path>
            </a:pathLst>
          </a:custGeom>
          <a:solidFill>
            <a:srgbClr val="63A9E8">
              <a:alpha val="0"/>
            </a:srgbClr>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92" name="Polygon"/>
          <p:cNvSpPr>
            <a:spLocks noGrp="1"/>
          </p:cNvSpPr>
          <p:nvPr>
            <p:ph type="body" sz="quarter" idx="26"/>
          </p:nvPr>
        </p:nvSpPr>
        <p:spPr>
          <a:xfrm rot="5400000">
            <a:off x="10773476" y="5898771"/>
            <a:ext cx="2837048" cy="327594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ln w="25400">
            <a:solidFill>
              <a:srgbClr val="A6AAA9"/>
            </a:solidFill>
          </a:ln>
        </p:spPr>
        <p:txBody>
          <a:bodyPr/>
          <a:lstStyle/>
          <a:p>
            <a:pPr algn="ctr">
              <a:defRPr sz="5800">
                <a:solidFill>
                  <a:srgbClr val="FFFFFF"/>
                </a:solidFill>
                <a:latin typeface="+mn-lt"/>
                <a:ea typeface="+mn-ea"/>
                <a:cs typeface="+mn-cs"/>
                <a:sym typeface="Avenir Next Condensed"/>
              </a:defRPr>
            </a:pPr>
            <a:endParaRPr/>
          </a:p>
        </p:txBody>
      </p:sp>
      <p:sp>
        <p:nvSpPr>
          <p:cNvPr id="593" name="Shape"/>
          <p:cNvSpPr>
            <a:spLocks noGrp="1"/>
          </p:cNvSpPr>
          <p:nvPr>
            <p:ph type="body" sz="quarter" idx="27"/>
          </p:nvPr>
        </p:nvSpPr>
        <p:spPr>
          <a:xfrm>
            <a:off x="11914346" y="5837030"/>
            <a:ext cx="1361762" cy="522989"/>
          </a:xfrm>
          <a:custGeom>
            <a:avLst/>
            <a:gdLst/>
            <a:ahLst/>
            <a:cxnLst>
              <a:cxn ang="0">
                <a:pos x="wd2" y="hd2"/>
              </a:cxn>
              <a:cxn ang="5400000">
                <a:pos x="wd2" y="hd2"/>
              </a:cxn>
              <a:cxn ang="10800000">
                <a:pos x="wd2" y="hd2"/>
              </a:cxn>
              <a:cxn ang="16200000">
                <a:pos x="wd2" y="hd2"/>
              </a:cxn>
            </a:cxnLst>
            <a:rect l="0" t="0" r="r" b="b"/>
            <a:pathLst>
              <a:path w="21600" h="21600" extrusionOk="0">
                <a:moveTo>
                  <a:pt x="17452" y="21600"/>
                </a:moveTo>
                <a:lnTo>
                  <a:pt x="4148" y="21600"/>
                </a:lnTo>
                <a:cubicBezTo>
                  <a:pt x="1857" y="21600"/>
                  <a:pt x="0" y="16764"/>
                  <a:pt x="0" y="10800"/>
                </a:cubicBezTo>
                <a:cubicBezTo>
                  <a:pt x="0" y="4836"/>
                  <a:pt x="1857" y="0"/>
                  <a:pt x="4148" y="0"/>
                </a:cubicBezTo>
                <a:lnTo>
                  <a:pt x="17452" y="0"/>
                </a:lnTo>
                <a:cubicBezTo>
                  <a:pt x="19743" y="0"/>
                  <a:pt x="21600" y="4836"/>
                  <a:pt x="21600" y="10800"/>
                </a:cubicBezTo>
                <a:cubicBezTo>
                  <a:pt x="21600" y="16764"/>
                  <a:pt x="19743" y="21600"/>
                  <a:pt x="17452" y="21600"/>
                </a:cubicBezTo>
                <a:close/>
              </a:path>
            </a:pathLst>
          </a:custGeom>
          <a:solidFill>
            <a:srgbClr val="7C78DA"/>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94" name="Shape"/>
          <p:cNvSpPr>
            <a:spLocks noGrp="1"/>
          </p:cNvSpPr>
          <p:nvPr>
            <p:ph type="body" sz="quarter" idx="28"/>
          </p:nvPr>
        </p:nvSpPr>
        <p:spPr>
          <a:xfrm>
            <a:off x="11103715" y="5837030"/>
            <a:ext cx="1348072" cy="522989"/>
          </a:xfrm>
          <a:custGeom>
            <a:avLst/>
            <a:gdLst/>
            <a:ahLst/>
            <a:cxnLst>
              <a:cxn ang="0">
                <a:pos x="wd2" y="hd2"/>
              </a:cxn>
              <a:cxn ang="5400000">
                <a:pos x="wd2" y="hd2"/>
              </a:cxn>
              <a:cxn ang="10800000">
                <a:pos x="wd2" y="hd2"/>
              </a:cxn>
              <a:cxn ang="16200000">
                <a:pos x="wd2" y="hd2"/>
              </a:cxn>
            </a:cxnLst>
            <a:rect l="0" t="0" r="r" b="b"/>
            <a:pathLst>
              <a:path w="21600" h="21600" extrusionOk="0">
                <a:moveTo>
                  <a:pt x="17410" y="21600"/>
                </a:moveTo>
                <a:lnTo>
                  <a:pt x="4190" y="21600"/>
                </a:lnTo>
                <a:cubicBezTo>
                  <a:pt x="1876" y="21600"/>
                  <a:pt x="0" y="16764"/>
                  <a:pt x="0" y="10800"/>
                </a:cubicBezTo>
                <a:cubicBezTo>
                  <a:pt x="0" y="4836"/>
                  <a:pt x="1876" y="0"/>
                  <a:pt x="4190" y="0"/>
                </a:cubicBezTo>
                <a:lnTo>
                  <a:pt x="17410" y="0"/>
                </a:lnTo>
                <a:cubicBezTo>
                  <a:pt x="19724" y="0"/>
                  <a:pt x="21600" y="4836"/>
                  <a:pt x="21600" y="10800"/>
                </a:cubicBezTo>
                <a:cubicBezTo>
                  <a:pt x="21600" y="16764"/>
                  <a:pt x="19724" y="21600"/>
                  <a:pt x="17410" y="21600"/>
                </a:cubicBezTo>
                <a:close/>
              </a:path>
            </a:pathLst>
          </a:custGeom>
          <a:solidFill>
            <a:srgbClr val="7C78DA"/>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95" name="Shape"/>
          <p:cNvSpPr>
            <a:spLocks noGrp="1"/>
          </p:cNvSpPr>
          <p:nvPr>
            <p:ph type="body" sz="quarter" idx="29"/>
          </p:nvPr>
        </p:nvSpPr>
        <p:spPr>
          <a:xfrm>
            <a:off x="10685325" y="5837030"/>
            <a:ext cx="937521" cy="1240917"/>
          </a:xfrm>
          <a:custGeom>
            <a:avLst/>
            <a:gdLst/>
            <a:ahLst/>
            <a:cxnLst>
              <a:cxn ang="0">
                <a:pos x="wd2" y="hd2"/>
              </a:cxn>
              <a:cxn ang="5400000">
                <a:pos x="wd2" y="hd2"/>
              </a:cxn>
              <a:cxn ang="10800000">
                <a:pos x="wd2" y="hd2"/>
              </a:cxn>
              <a:cxn ang="16200000">
                <a:pos x="wd2" y="hd2"/>
              </a:cxn>
            </a:cxnLst>
            <a:rect l="0" t="0" r="r" b="b"/>
            <a:pathLst>
              <a:path w="20014" h="20973" extrusionOk="0">
                <a:moveTo>
                  <a:pt x="5578" y="20973"/>
                </a:moveTo>
                <a:cubicBezTo>
                  <a:pt x="4631" y="20973"/>
                  <a:pt x="3671" y="20782"/>
                  <a:pt x="2792" y="20380"/>
                </a:cubicBezTo>
                <a:cubicBezTo>
                  <a:pt x="122" y="19160"/>
                  <a:pt x="-793" y="16457"/>
                  <a:pt x="749" y="14343"/>
                </a:cubicBezTo>
                <a:lnTo>
                  <a:pt x="9596" y="2210"/>
                </a:lnTo>
                <a:cubicBezTo>
                  <a:pt x="11138" y="97"/>
                  <a:pt x="14552" y="-627"/>
                  <a:pt x="17222" y="593"/>
                </a:cubicBezTo>
                <a:cubicBezTo>
                  <a:pt x="19892" y="1813"/>
                  <a:pt x="20807" y="4516"/>
                  <a:pt x="19265" y="6630"/>
                </a:cubicBezTo>
                <a:lnTo>
                  <a:pt x="10418" y="18762"/>
                </a:lnTo>
                <a:cubicBezTo>
                  <a:pt x="9384" y="20180"/>
                  <a:pt x="7507" y="20973"/>
                  <a:pt x="5578" y="20973"/>
                </a:cubicBezTo>
                <a:close/>
              </a:path>
            </a:pathLst>
          </a:custGeom>
          <a:solidFill>
            <a:srgbClr val="7C78DA"/>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96" name="Shape"/>
          <p:cNvSpPr>
            <a:spLocks noGrp="1"/>
          </p:cNvSpPr>
          <p:nvPr>
            <p:ph type="body" sz="quarter" idx="30"/>
          </p:nvPr>
        </p:nvSpPr>
        <p:spPr>
          <a:xfrm>
            <a:off x="10266934" y="6569213"/>
            <a:ext cx="940549" cy="1246174"/>
          </a:xfrm>
          <a:custGeom>
            <a:avLst/>
            <a:gdLst/>
            <a:ahLst/>
            <a:cxnLst>
              <a:cxn ang="0">
                <a:pos x="wd2" y="hd2"/>
              </a:cxn>
              <a:cxn ang="5400000">
                <a:pos x="wd2" y="hd2"/>
              </a:cxn>
              <a:cxn ang="10800000">
                <a:pos x="wd2" y="hd2"/>
              </a:cxn>
              <a:cxn ang="16200000">
                <a:pos x="wd2" y="hd2"/>
              </a:cxn>
            </a:cxnLst>
            <a:rect l="0" t="0" r="r" b="b"/>
            <a:pathLst>
              <a:path w="20019" h="20975" extrusionOk="0">
                <a:moveTo>
                  <a:pt x="5562" y="20975"/>
                </a:moveTo>
                <a:cubicBezTo>
                  <a:pt x="4618" y="20975"/>
                  <a:pt x="3661" y="20785"/>
                  <a:pt x="2784" y="20384"/>
                </a:cubicBezTo>
                <a:cubicBezTo>
                  <a:pt x="122" y="19169"/>
                  <a:pt x="-790" y="16477"/>
                  <a:pt x="747" y="14372"/>
                </a:cubicBezTo>
                <a:lnTo>
                  <a:pt x="9633" y="2201"/>
                </a:lnTo>
                <a:cubicBezTo>
                  <a:pt x="11170" y="95"/>
                  <a:pt x="14573" y="-625"/>
                  <a:pt x="17236" y="590"/>
                </a:cubicBezTo>
                <a:cubicBezTo>
                  <a:pt x="19898" y="1806"/>
                  <a:pt x="20810" y="4497"/>
                  <a:pt x="19273" y="6603"/>
                </a:cubicBezTo>
                <a:lnTo>
                  <a:pt x="10387" y="18773"/>
                </a:lnTo>
                <a:cubicBezTo>
                  <a:pt x="9356" y="20185"/>
                  <a:pt x="7485" y="20975"/>
                  <a:pt x="5562" y="20975"/>
                </a:cubicBezTo>
                <a:close/>
              </a:path>
            </a:pathLst>
          </a:custGeom>
          <a:solidFill>
            <a:srgbClr val="7C78DA">
              <a:alpha val="0"/>
            </a:srgbClr>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97" name="Shape"/>
          <p:cNvSpPr>
            <a:spLocks noGrp="1"/>
          </p:cNvSpPr>
          <p:nvPr>
            <p:ph type="body" sz="quarter" idx="31"/>
          </p:nvPr>
        </p:nvSpPr>
        <p:spPr>
          <a:xfrm>
            <a:off x="10266934" y="7275247"/>
            <a:ext cx="935913" cy="1238139"/>
          </a:xfrm>
          <a:custGeom>
            <a:avLst/>
            <a:gdLst/>
            <a:ahLst/>
            <a:cxnLst>
              <a:cxn ang="0">
                <a:pos x="wd2" y="hd2"/>
              </a:cxn>
              <a:cxn ang="5400000">
                <a:pos x="wd2" y="hd2"/>
              </a:cxn>
              <a:cxn ang="10800000">
                <a:pos x="wd2" y="hd2"/>
              </a:cxn>
              <a:cxn ang="16200000">
                <a:pos x="wd2" y="hd2"/>
              </a:cxn>
            </a:cxnLst>
            <a:rect l="0" t="0" r="r" b="b"/>
            <a:pathLst>
              <a:path w="20012" h="20971" extrusionOk="0">
                <a:moveTo>
                  <a:pt x="14425" y="20971"/>
                </a:moveTo>
                <a:cubicBezTo>
                  <a:pt x="12492" y="20971"/>
                  <a:pt x="10613" y="20176"/>
                  <a:pt x="9578" y="18756"/>
                </a:cubicBezTo>
                <a:lnTo>
                  <a:pt x="750" y="6645"/>
                </a:lnTo>
                <a:cubicBezTo>
                  <a:pt x="-794" y="4526"/>
                  <a:pt x="123" y="1818"/>
                  <a:pt x="2797" y="595"/>
                </a:cubicBezTo>
                <a:cubicBezTo>
                  <a:pt x="5470" y="-629"/>
                  <a:pt x="8890" y="98"/>
                  <a:pt x="10434" y="2216"/>
                </a:cubicBezTo>
                <a:lnTo>
                  <a:pt x="19262" y="14327"/>
                </a:lnTo>
                <a:cubicBezTo>
                  <a:pt x="20806" y="16445"/>
                  <a:pt x="19889" y="19154"/>
                  <a:pt x="17215" y="20377"/>
                </a:cubicBezTo>
                <a:cubicBezTo>
                  <a:pt x="16335" y="20779"/>
                  <a:pt x="15373" y="20971"/>
                  <a:pt x="14425" y="20971"/>
                </a:cubicBezTo>
                <a:close/>
              </a:path>
            </a:pathLst>
          </a:custGeom>
          <a:solidFill>
            <a:srgbClr val="7C78DA">
              <a:alpha val="0"/>
            </a:srgbClr>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98" name="Shape"/>
          <p:cNvSpPr>
            <a:spLocks noGrp="1"/>
          </p:cNvSpPr>
          <p:nvPr>
            <p:ph type="body" sz="quarter" idx="32"/>
          </p:nvPr>
        </p:nvSpPr>
        <p:spPr>
          <a:xfrm>
            <a:off x="10685325" y="8007429"/>
            <a:ext cx="942157" cy="1248989"/>
          </a:xfrm>
          <a:custGeom>
            <a:avLst/>
            <a:gdLst/>
            <a:ahLst/>
            <a:cxnLst>
              <a:cxn ang="0">
                <a:pos x="wd2" y="hd2"/>
              </a:cxn>
              <a:cxn ang="5400000">
                <a:pos x="wd2" y="hd2"/>
              </a:cxn>
              <a:cxn ang="10800000">
                <a:pos x="wd2" y="hd2"/>
              </a:cxn>
              <a:cxn ang="16200000">
                <a:pos x="wd2" y="hd2"/>
              </a:cxn>
            </a:cxnLst>
            <a:rect l="0" t="0" r="r" b="b"/>
            <a:pathLst>
              <a:path w="20022" h="20976" extrusionOk="0">
                <a:moveTo>
                  <a:pt x="14469" y="20976"/>
                </a:moveTo>
                <a:cubicBezTo>
                  <a:pt x="12549" y="20976"/>
                  <a:pt x="10681" y="20188"/>
                  <a:pt x="9651" y="18779"/>
                </a:cubicBezTo>
                <a:lnTo>
                  <a:pt x="746" y="6588"/>
                </a:lnTo>
                <a:cubicBezTo>
                  <a:pt x="-789" y="4487"/>
                  <a:pt x="122" y="1801"/>
                  <a:pt x="2780" y="589"/>
                </a:cubicBezTo>
                <a:cubicBezTo>
                  <a:pt x="5437" y="-624"/>
                  <a:pt x="8836" y="96"/>
                  <a:pt x="10371" y="2196"/>
                </a:cubicBezTo>
                <a:lnTo>
                  <a:pt x="19276" y="14388"/>
                </a:lnTo>
                <a:cubicBezTo>
                  <a:pt x="20811" y="16488"/>
                  <a:pt x="19900" y="19174"/>
                  <a:pt x="17242" y="20387"/>
                </a:cubicBezTo>
                <a:cubicBezTo>
                  <a:pt x="16367" y="20786"/>
                  <a:pt x="15412" y="20976"/>
                  <a:pt x="14469" y="20976"/>
                </a:cubicBezTo>
                <a:close/>
              </a:path>
            </a:pathLst>
          </a:custGeom>
          <a:solidFill>
            <a:srgbClr val="7C78DA"/>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599" name="Shape"/>
          <p:cNvSpPr>
            <a:spLocks noGrp="1"/>
          </p:cNvSpPr>
          <p:nvPr>
            <p:ph type="body" sz="quarter" idx="33"/>
          </p:nvPr>
        </p:nvSpPr>
        <p:spPr>
          <a:xfrm>
            <a:off x="11103715" y="8731322"/>
            <a:ext cx="1348072" cy="522989"/>
          </a:xfrm>
          <a:custGeom>
            <a:avLst/>
            <a:gdLst/>
            <a:ahLst/>
            <a:cxnLst>
              <a:cxn ang="0">
                <a:pos x="wd2" y="hd2"/>
              </a:cxn>
              <a:cxn ang="5400000">
                <a:pos x="wd2" y="hd2"/>
              </a:cxn>
              <a:cxn ang="10800000">
                <a:pos x="wd2" y="hd2"/>
              </a:cxn>
              <a:cxn ang="16200000">
                <a:pos x="wd2" y="hd2"/>
              </a:cxn>
            </a:cxnLst>
            <a:rect l="0" t="0" r="r" b="b"/>
            <a:pathLst>
              <a:path w="21600" h="21600" extrusionOk="0">
                <a:moveTo>
                  <a:pt x="17410" y="21600"/>
                </a:moveTo>
                <a:lnTo>
                  <a:pt x="4190" y="21600"/>
                </a:lnTo>
                <a:cubicBezTo>
                  <a:pt x="1876" y="21600"/>
                  <a:pt x="0" y="16764"/>
                  <a:pt x="0" y="10800"/>
                </a:cubicBezTo>
                <a:cubicBezTo>
                  <a:pt x="0" y="4836"/>
                  <a:pt x="1876" y="0"/>
                  <a:pt x="4190" y="0"/>
                </a:cubicBezTo>
                <a:lnTo>
                  <a:pt x="17410" y="0"/>
                </a:lnTo>
                <a:cubicBezTo>
                  <a:pt x="19724" y="0"/>
                  <a:pt x="21600" y="4836"/>
                  <a:pt x="21600" y="10800"/>
                </a:cubicBezTo>
                <a:cubicBezTo>
                  <a:pt x="21600" y="16764"/>
                  <a:pt x="19724" y="21600"/>
                  <a:pt x="17410" y="21600"/>
                </a:cubicBezTo>
                <a:close/>
              </a:path>
            </a:pathLst>
          </a:custGeom>
          <a:solidFill>
            <a:srgbClr val="7C78DA"/>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600" name="Shape"/>
          <p:cNvSpPr>
            <a:spLocks noGrp="1"/>
          </p:cNvSpPr>
          <p:nvPr>
            <p:ph type="body" sz="quarter" idx="34"/>
          </p:nvPr>
        </p:nvSpPr>
        <p:spPr>
          <a:xfrm>
            <a:off x="11914346" y="8731322"/>
            <a:ext cx="1361762" cy="522989"/>
          </a:xfrm>
          <a:custGeom>
            <a:avLst/>
            <a:gdLst/>
            <a:ahLst/>
            <a:cxnLst>
              <a:cxn ang="0">
                <a:pos x="wd2" y="hd2"/>
              </a:cxn>
              <a:cxn ang="5400000">
                <a:pos x="wd2" y="hd2"/>
              </a:cxn>
              <a:cxn ang="10800000">
                <a:pos x="wd2" y="hd2"/>
              </a:cxn>
              <a:cxn ang="16200000">
                <a:pos x="wd2" y="hd2"/>
              </a:cxn>
            </a:cxnLst>
            <a:rect l="0" t="0" r="r" b="b"/>
            <a:pathLst>
              <a:path w="21600" h="21600" extrusionOk="0">
                <a:moveTo>
                  <a:pt x="17452" y="21600"/>
                </a:moveTo>
                <a:lnTo>
                  <a:pt x="4148" y="21600"/>
                </a:lnTo>
                <a:cubicBezTo>
                  <a:pt x="1857" y="21600"/>
                  <a:pt x="0" y="16764"/>
                  <a:pt x="0" y="10800"/>
                </a:cubicBezTo>
                <a:cubicBezTo>
                  <a:pt x="0" y="4836"/>
                  <a:pt x="1857" y="0"/>
                  <a:pt x="4148" y="0"/>
                </a:cubicBezTo>
                <a:lnTo>
                  <a:pt x="17452" y="0"/>
                </a:lnTo>
                <a:cubicBezTo>
                  <a:pt x="19743" y="0"/>
                  <a:pt x="21600" y="4836"/>
                  <a:pt x="21600" y="10800"/>
                </a:cubicBezTo>
                <a:cubicBezTo>
                  <a:pt x="21600" y="16764"/>
                  <a:pt x="19743" y="21600"/>
                  <a:pt x="17452" y="21600"/>
                </a:cubicBezTo>
                <a:close/>
              </a:path>
            </a:pathLst>
          </a:custGeom>
          <a:solidFill>
            <a:srgbClr val="7C78DA"/>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601" name="Shape"/>
          <p:cNvSpPr>
            <a:spLocks noGrp="1"/>
          </p:cNvSpPr>
          <p:nvPr>
            <p:ph type="body" sz="quarter" idx="35"/>
          </p:nvPr>
        </p:nvSpPr>
        <p:spPr>
          <a:xfrm>
            <a:off x="12751127" y="8007429"/>
            <a:ext cx="940551" cy="1246175"/>
          </a:xfrm>
          <a:custGeom>
            <a:avLst/>
            <a:gdLst/>
            <a:ahLst/>
            <a:cxnLst>
              <a:cxn ang="0">
                <a:pos x="wd2" y="hd2"/>
              </a:cxn>
              <a:cxn ang="5400000">
                <a:pos x="wd2" y="hd2"/>
              </a:cxn>
              <a:cxn ang="10800000">
                <a:pos x="wd2" y="hd2"/>
              </a:cxn>
              <a:cxn ang="16200000">
                <a:pos x="wd2" y="hd2"/>
              </a:cxn>
            </a:cxnLst>
            <a:rect l="0" t="0" r="r" b="b"/>
            <a:pathLst>
              <a:path w="20019" h="20975" extrusionOk="0">
                <a:moveTo>
                  <a:pt x="5562" y="20975"/>
                </a:moveTo>
                <a:cubicBezTo>
                  <a:pt x="4618" y="20975"/>
                  <a:pt x="3661" y="20785"/>
                  <a:pt x="2784" y="20384"/>
                </a:cubicBezTo>
                <a:cubicBezTo>
                  <a:pt x="122" y="19169"/>
                  <a:pt x="-790" y="16477"/>
                  <a:pt x="747" y="14372"/>
                </a:cubicBezTo>
                <a:lnTo>
                  <a:pt x="9633" y="2201"/>
                </a:lnTo>
                <a:cubicBezTo>
                  <a:pt x="11169" y="97"/>
                  <a:pt x="14572" y="-625"/>
                  <a:pt x="17236" y="591"/>
                </a:cubicBezTo>
                <a:cubicBezTo>
                  <a:pt x="19898" y="1806"/>
                  <a:pt x="20810" y="4498"/>
                  <a:pt x="19273" y="6603"/>
                </a:cubicBezTo>
                <a:lnTo>
                  <a:pt x="10387" y="18773"/>
                </a:lnTo>
                <a:cubicBezTo>
                  <a:pt x="9357" y="20185"/>
                  <a:pt x="7485" y="20975"/>
                  <a:pt x="5562" y="20975"/>
                </a:cubicBezTo>
                <a:close/>
              </a:path>
            </a:pathLst>
          </a:custGeom>
          <a:solidFill>
            <a:srgbClr val="7C78DA"/>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602" name="Shape"/>
          <p:cNvSpPr>
            <a:spLocks noGrp="1"/>
          </p:cNvSpPr>
          <p:nvPr>
            <p:ph type="body" sz="quarter" idx="36"/>
          </p:nvPr>
        </p:nvSpPr>
        <p:spPr>
          <a:xfrm>
            <a:off x="13169517" y="7275247"/>
            <a:ext cx="937539" cy="1240939"/>
          </a:xfrm>
          <a:custGeom>
            <a:avLst/>
            <a:gdLst/>
            <a:ahLst/>
            <a:cxnLst>
              <a:cxn ang="0">
                <a:pos x="wd2" y="hd2"/>
              </a:cxn>
              <a:cxn ang="5400000">
                <a:pos x="wd2" y="hd2"/>
              </a:cxn>
              <a:cxn ang="10800000">
                <a:pos x="wd2" y="hd2"/>
              </a:cxn>
              <a:cxn ang="16200000">
                <a:pos x="wd2" y="hd2"/>
              </a:cxn>
            </a:cxnLst>
            <a:rect l="0" t="0" r="r" b="b"/>
            <a:pathLst>
              <a:path w="20015" h="20972" extrusionOk="0">
                <a:moveTo>
                  <a:pt x="5578" y="20972"/>
                </a:moveTo>
                <a:cubicBezTo>
                  <a:pt x="4631" y="20972"/>
                  <a:pt x="3671" y="20781"/>
                  <a:pt x="2792" y="20379"/>
                </a:cubicBezTo>
                <a:cubicBezTo>
                  <a:pt x="122" y="19159"/>
                  <a:pt x="-793" y="16456"/>
                  <a:pt x="749" y="14342"/>
                </a:cubicBezTo>
                <a:lnTo>
                  <a:pt x="9597" y="2210"/>
                </a:lnTo>
                <a:cubicBezTo>
                  <a:pt x="11138" y="97"/>
                  <a:pt x="14551" y="-628"/>
                  <a:pt x="17222" y="593"/>
                </a:cubicBezTo>
                <a:cubicBezTo>
                  <a:pt x="19892" y="1813"/>
                  <a:pt x="20807" y="4516"/>
                  <a:pt x="19265" y="6629"/>
                </a:cubicBezTo>
                <a:lnTo>
                  <a:pt x="10417" y="18761"/>
                </a:lnTo>
                <a:cubicBezTo>
                  <a:pt x="9384" y="20179"/>
                  <a:pt x="7507" y="20972"/>
                  <a:pt x="5578" y="20972"/>
                </a:cubicBezTo>
                <a:close/>
              </a:path>
            </a:pathLst>
          </a:custGeom>
          <a:solidFill>
            <a:srgbClr val="7C78DA"/>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603" name="Shape"/>
          <p:cNvSpPr>
            <a:spLocks noGrp="1"/>
          </p:cNvSpPr>
          <p:nvPr>
            <p:ph type="body" sz="quarter" idx="37"/>
          </p:nvPr>
        </p:nvSpPr>
        <p:spPr>
          <a:xfrm>
            <a:off x="13169517" y="6543064"/>
            <a:ext cx="941778" cy="1248260"/>
          </a:xfrm>
          <a:custGeom>
            <a:avLst/>
            <a:gdLst/>
            <a:ahLst/>
            <a:cxnLst>
              <a:cxn ang="0">
                <a:pos x="wd2" y="hd2"/>
              </a:cxn>
              <a:cxn ang="5400000">
                <a:pos x="wd2" y="hd2"/>
              </a:cxn>
              <a:cxn ang="10800000">
                <a:pos x="wd2" y="hd2"/>
              </a:cxn>
              <a:cxn ang="16200000">
                <a:pos x="wd2" y="hd2"/>
              </a:cxn>
            </a:cxnLst>
            <a:rect l="0" t="0" r="r" b="b"/>
            <a:pathLst>
              <a:path w="20021" h="20976" extrusionOk="0">
                <a:moveTo>
                  <a:pt x="14467" y="20976"/>
                </a:moveTo>
                <a:cubicBezTo>
                  <a:pt x="12545" y="20976"/>
                  <a:pt x="10677" y="20188"/>
                  <a:pt x="9647" y="18778"/>
                </a:cubicBezTo>
                <a:lnTo>
                  <a:pt x="746" y="6592"/>
                </a:lnTo>
                <a:cubicBezTo>
                  <a:pt x="-789" y="4490"/>
                  <a:pt x="122" y="1803"/>
                  <a:pt x="2781" y="590"/>
                </a:cubicBezTo>
                <a:cubicBezTo>
                  <a:pt x="5440" y="-624"/>
                  <a:pt x="8840" y="97"/>
                  <a:pt x="10375" y="2198"/>
                </a:cubicBezTo>
                <a:lnTo>
                  <a:pt x="19276" y="14384"/>
                </a:lnTo>
                <a:cubicBezTo>
                  <a:pt x="20811" y="16486"/>
                  <a:pt x="19900" y="19173"/>
                  <a:pt x="17241" y="20386"/>
                </a:cubicBezTo>
                <a:cubicBezTo>
                  <a:pt x="16366" y="20786"/>
                  <a:pt x="15410" y="20976"/>
                  <a:pt x="14467" y="20976"/>
                </a:cubicBezTo>
                <a:close/>
              </a:path>
            </a:pathLst>
          </a:custGeom>
          <a:solidFill>
            <a:srgbClr val="7C78DA"/>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604" name="Shape"/>
          <p:cNvSpPr>
            <a:spLocks noGrp="1"/>
          </p:cNvSpPr>
          <p:nvPr>
            <p:ph type="body" sz="quarter" idx="38"/>
          </p:nvPr>
        </p:nvSpPr>
        <p:spPr>
          <a:xfrm>
            <a:off x="12751127" y="5837030"/>
            <a:ext cx="936310" cy="1238845"/>
          </a:xfrm>
          <a:custGeom>
            <a:avLst/>
            <a:gdLst/>
            <a:ahLst/>
            <a:cxnLst>
              <a:cxn ang="0">
                <a:pos x="wd2" y="hd2"/>
              </a:cxn>
              <a:cxn ang="5400000">
                <a:pos x="wd2" y="hd2"/>
              </a:cxn>
              <a:cxn ang="10800000">
                <a:pos x="wd2" y="hd2"/>
              </a:cxn>
              <a:cxn ang="16200000">
                <a:pos x="wd2" y="hd2"/>
              </a:cxn>
            </a:cxnLst>
            <a:rect l="0" t="0" r="r" b="b"/>
            <a:pathLst>
              <a:path w="20013" h="20971" extrusionOk="0">
                <a:moveTo>
                  <a:pt x="14428" y="20971"/>
                </a:moveTo>
                <a:cubicBezTo>
                  <a:pt x="12495" y="20971"/>
                  <a:pt x="10617" y="20177"/>
                  <a:pt x="9582" y="18757"/>
                </a:cubicBezTo>
                <a:lnTo>
                  <a:pt x="750" y="6640"/>
                </a:lnTo>
                <a:cubicBezTo>
                  <a:pt x="-794" y="4523"/>
                  <a:pt x="122" y="1816"/>
                  <a:pt x="2795" y="594"/>
                </a:cubicBezTo>
                <a:cubicBezTo>
                  <a:pt x="5470" y="-629"/>
                  <a:pt x="8887" y="97"/>
                  <a:pt x="10430" y="2214"/>
                </a:cubicBezTo>
                <a:lnTo>
                  <a:pt x="19262" y="14330"/>
                </a:lnTo>
                <a:cubicBezTo>
                  <a:pt x="20806" y="16448"/>
                  <a:pt x="19890" y="19155"/>
                  <a:pt x="17217" y="20377"/>
                </a:cubicBezTo>
                <a:cubicBezTo>
                  <a:pt x="16336" y="20779"/>
                  <a:pt x="15376" y="20971"/>
                  <a:pt x="14428" y="20971"/>
                </a:cubicBezTo>
                <a:close/>
              </a:path>
            </a:pathLst>
          </a:custGeom>
          <a:solidFill>
            <a:srgbClr val="7C78DA"/>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605" name="Polygon"/>
          <p:cNvSpPr>
            <a:spLocks noGrp="1"/>
          </p:cNvSpPr>
          <p:nvPr>
            <p:ph type="body" sz="quarter" idx="39"/>
          </p:nvPr>
        </p:nvSpPr>
        <p:spPr>
          <a:xfrm rot="16200000">
            <a:off x="9094436" y="3959982"/>
            <a:ext cx="6195128" cy="71535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ln w="25400">
            <a:solidFill>
              <a:srgbClr val="A6AAA9"/>
            </a:solidFill>
          </a:ln>
        </p:spPr>
        <p:txBody>
          <a:bodyPr/>
          <a:lstStyle/>
          <a:p>
            <a:pPr algn="ctr">
              <a:defRPr sz="5800">
                <a:solidFill>
                  <a:srgbClr val="FFFFFF"/>
                </a:solidFill>
                <a:latin typeface="+mn-lt"/>
                <a:ea typeface="+mn-ea"/>
                <a:cs typeface="+mn-cs"/>
                <a:sym typeface="Avenir Next Condensed"/>
              </a:defRPr>
            </a:pPr>
            <a:endParaRPr/>
          </a:p>
        </p:txBody>
      </p:sp>
      <p:sp>
        <p:nvSpPr>
          <p:cNvPr id="606" name="Shape"/>
          <p:cNvSpPr>
            <a:spLocks noGrp="1"/>
          </p:cNvSpPr>
          <p:nvPr>
            <p:ph type="body" sz="quarter" idx="40"/>
          </p:nvPr>
        </p:nvSpPr>
        <p:spPr>
          <a:xfrm>
            <a:off x="11914346" y="4163469"/>
            <a:ext cx="2334574" cy="523002"/>
          </a:xfrm>
          <a:custGeom>
            <a:avLst/>
            <a:gdLst/>
            <a:ahLst/>
            <a:cxnLst>
              <a:cxn ang="0">
                <a:pos x="wd2" y="hd2"/>
              </a:cxn>
              <a:cxn ang="5400000">
                <a:pos x="wd2" y="hd2"/>
              </a:cxn>
              <a:cxn ang="10800000">
                <a:pos x="wd2" y="hd2"/>
              </a:cxn>
              <a:cxn ang="16200000">
                <a:pos x="wd2" y="hd2"/>
              </a:cxn>
            </a:cxnLst>
            <a:rect l="0" t="0" r="r" b="b"/>
            <a:pathLst>
              <a:path w="21600" h="21600" extrusionOk="0">
                <a:moveTo>
                  <a:pt x="19181" y="21600"/>
                </a:moveTo>
                <a:lnTo>
                  <a:pt x="2419" y="21600"/>
                </a:lnTo>
                <a:cubicBezTo>
                  <a:pt x="1083" y="21600"/>
                  <a:pt x="0" y="16764"/>
                  <a:pt x="0" y="10800"/>
                </a:cubicBezTo>
                <a:cubicBezTo>
                  <a:pt x="0" y="4835"/>
                  <a:pt x="1083" y="0"/>
                  <a:pt x="2419" y="0"/>
                </a:cubicBezTo>
                <a:lnTo>
                  <a:pt x="19181" y="0"/>
                </a:lnTo>
                <a:cubicBezTo>
                  <a:pt x="20517" y="0"/>
                  <a:pt x="21600" y="4835"/>
                  <a:pt x="21600" y="10800"/>
                </a:cubicBezTo>
                <a:cubicBezTo>
                  <a:pt x="21600" y="16764"/>
                  <a:pt x="20517" y="21600"/>
                  <a:pt x="19181" y="21600"/>
                </a:cubicBezTo>
                <a:close/>
              </a:path>
            </a:pathLst>
          </a:custGeom>
          <a:solidFill>
            <a:srgbClr val="01D3D6"/>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607" name="Shape"/>
          <p:cNvSpPr>
            <a:spLocks noGrp="1"/>
          </p:cNvSpPr>
          <p:nvPr>
            <p:ph type="body" sz="quarter" idx="41"/>
          </p:nvPr>
        </p:nvSpPr>
        <p:spPr>
          <a:xfrm>
            <a:off x="10136187" y="4163469"/>
            <a:ext cx="2305017" cy="523002"/>
          </a:xfrm>
          <a:custGeom>
            <a:avLst/>
            <a:gdLst/>
            <a:ahLst/>
            <a:cxnLst>
              <a:cxn ang="0">
                <a:pos x="wd2" y="hd2"/>
              </a:cxn>
              <a:cxn ang="5400000">
                <a:pos x="wd2" y="hd2"/>
              </a:cxn>
              <a:cxn ang="10800000">
                <a:pos x="wd2" y="hd2"/>
              </a:cxn>
              <a:cxn ang="16200000">
                <a:pos x="wd2" y="hd2"/>
              </a:cxn>
            </a:cxnLst>
            <a:rect l="0" t="0" r="r" b="b"/>
            <a:pathLst>
              <a:path w="21600" h="21600" extrusionOk="0">
                <a:moveTo>
                  <a:pt x="19150" y="21600"/>
                </a:moveTo>
                <a:lnTo>
                  <a:pt x="2450" y="21600"/>
                </a:lnTo>
                <a:cubicBezTo>
                  <a:pt x="1097" y="21600"/>
                  <a:pt x="0" y="16764"/>
                  <a:pt x="0" y="10800"/>
                </a:cubicBezTo>
                <a:cubicBezTo>
                  <a:pt x="0" y="4835"/>
                  <a:pt x="1097" y="0"/>
                  <a:pt x="2450" y="0"/>
                </a:cubicBezTo>
                <a:lnTo>
                  <a:pt x="19150" y="0"/>
                </a:lnTo>
                <a:cubicBezTo>
                  <a:pt x="20503" y="0"/>
                  <a:pt x="21600" y="4835"/>
                  <a:pt x="21600" y="10800"/>
                </a:cubicBezTo>
                <a:cubicBezTo>
                  <a:pt x="21600" y="16764"/>
                  <a:pt x="20503" y="21600"/>
                  <a:pt x="19150" y="21600"/>
                </a:cubicBezTo>
                <a:close/>
              </a:path>
            </a:pathLst>
          </a:custGeom>
          <a:solidFill>
            <a:srgbClr val="01D3D6"/>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608" name="Shape"/>
          <p:cNvSpPr>
            <a:spLocks noGrp="1"/>
          </p:cNvSpPr>
          <p:nvPr>
            <p:ph type="body" sz="quarter" idx="42"/>
          </p:nvPr>
        </p:nvSpPr>
        <p:spPr>
          <a:xfrm>
            <a:off x="9220958" y="4163469"/>
            <a:ext cx="1418199" cy="2073419"/>
          </a:xfrm>
          <a:custGeom>
            <a:avLst/>
            <a:gdLst/>
            <a:ahLst/>
            <a:cxnLst>
              <a:cxn ang="0">
                <a:pos x="wd2" y="hd2"/>
              </a:cxn>
              <a:cxn ang="5400000">
                <a:pos x="wd2" y="hd2"/>
              </a:cxn>
              <a:cxn ang="10800000">
                <a:pos x="wd2" y="hd2"/>
              </a:cxn>
              <a:cxn ang="16200000">
                <a:pos x="wd2" y="hd2"/>
              </a:cxn>
            </a:cxnLst>
            <a:rect l="0" t="0" r="r" b="b"/>
            <a:pathLst>
              <a:path w="20525" h="21220" extrusionOk="0">
                <a:moveTo>
                  <a:pt x="3782" y="21220"/>
                </a:moveTo>
                <a:cubicBezTo>
                  <a:pt x="3140" y="21220"/>
                  <a:pt x="2489" y="21104"/>
                  <a:pt x="1893" y="20861"/>
                </a:cubicBezTo>
                <a:cubicBezTo>
                  <a:pt x="83" y="20122"/>
                  <a:pt x="-537" y="18485"/>
                  <a:pt x="508" y="17205"/>
                </a:cubicBezTo>
                <a:lnTo>
                  <a:pt x="13463" y="1338"/>
                </a:lnTo>
                <a:cubicBezTo>
                  <a:pt x="14508" y="58"/>
                  <a:pt x="16823" y="-380"/>
                  <a:pt x="18633" y="359"/>
                </a:cubicBezTo>
                <a:cubicBezTo>
                  <a:pt x="20443" y="1098"/>
                  <a:pt x="21063" y="2734"/>
                  <a:pt x="20018" y="4014"/>
                </a:cubicBezTo>
                <a:lnTo>
                  <a:pt x="7063" y="19881"/>
                </a:lnTo>
                <a:cubicBezTo>
                  <a:pt x="6362" y="20740"/>
                  <a:pt x="5090" y="21220"/>
                  <a:pt x="3782" y="21220"/>
                </a:cubicBezTo>
                <a:close/>
              </a:path>
            </a:pathLst>
          </a:custGeom>
          <a:solidFill>
            <a:srgbClr val="01D3D6">
              <a:alpha val="0"/>
            </a:srgbClr>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609" name="Shape"/>
          <p:cNvSpPr>
            <a:spLocks noGrp="1"/>
          </p:cNvSpPr>
          <p:nvPr>
            <p:ph type="body" sz="quarter" idx="43"/>
          </p:nvPr>
        </p:nvSpPr>
        <p:spPr>
          <a:xfrm>
            <a:off x="8331879" y="5706283"/>
            <a:ext cx="1424757" cy="2084875"/>
          </a:xfrm>
          <a:custGeom>
            <a:avLst/>
            <a:gdLst/>
            <a:ahLst/>
            <a:cxnLst>
              <a:cxn ang="0">
                <a:pos x="wd2" y="hd2"/>
              </a:cxn>
              <a:cxn ang="5400000">
                <a:pos x="wd2" y="hd2"/>
              </a:cxn>
              <a:cxn ang="10800000">
                <a:pos x="wd2" y="hd2"/>
              </a:cxn>
              <a:cxn ang="16200000">
                <a:pos x="wd2" y="hd2"/>
              </a:cxn>
            </a:cxnLst>
            <a:rect l="0" t="0" r="r" b="b"/>
            <a:pathLst>
              <a:path w="20530" h="21222" extrusionOk="0">
                <a:moveTo>
                  <a:pt x="3765" y="21222"/>
                </a:moveTo>
                <a:cubicBezTo>
                  <a:pt x="3126" y="21222"/>
                  <a:pt x="2478" y="21107"/>
                  <a:pt x="1885" y="20865"/>
                </a:cubicBezTo>
                <a:cubicBezTo>
                  <a:pt x="83" y="20130"/>
                  <a:pt x="-535" y="18502"/>
                  <a:pt x="506" y="17229"/>
                </a:cubicBezTo>
                <a:lnTo>
                  <a:pt x="13498" y="1331"/>
                </a:lnTo>
                <a:cubicBezTo>
                  <a:pt x="14539" y="58"/>
                  <a:pt x="16843" y="-378"/>
                  <a:pt x="18645" y="357"/>
                </a:cubicBezTo>
                <a:cubicBezTo>
                  <a:pt x="20447" y="1092"/>
                  <a:pt x="21065" y="2720"/>
                  <a:pt x="20024" y="3993"/>
                </a:cubicBezTo>
                <a:lnTo>
                  <a:pt x="7032" y="19891"/>
                </a:lnTo>
                <a:cubicBezTo>
                  <a:pt x="6334" y="20744"/>
                  <a:pt x="5067" y="21222"/>
                  <a:pt x="3765" y="21222"/>
                </a:cubicBezTo>
                <a:close/>
              </a:path>
            </a:pathLst>
          </a:custGeom>
          <a:solidFill>
            <a:srgbClr val="01D3D6">
              <a:alpha val="0"/>
            </a:srgbClr>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610" name="Shape"/>
          <p:cNvSpPr>
            <a:spLocks noGrp="1"/>
          </p:cNvSpPr>
          <p:nvPr>
            <p:ph type="body" sz="quarter" idx="44"/>
          </p:nvPr>
        </p:nvSpPr>
        <p:spPr>
          <a:xfrm>
            <a:off x="8331879" y="7275247"/>
            <a:ext cx="1414724" cy="2067470"/>
          </a:xfrm>
          <a:custGeom>
            <a:avLst/>
            <a:gdLst/>
            <a:ahLst/>
            <a:cxnLst>
              <a:cxn ang="0">
                <a:pos x="wd2" y="hd2"/>
              </a:cxn>
              <a:cxn ang="5400000">
                <a:pos x="wd2" y="hd2"/>
              </a:cxn>
              <a:cxn ang="10800000">
                <a:pos x="wd2" y="hd2"/>
              </a:cxn>
              <a:cxn ang="16200000">
                <a:pos x="wd2" y="hd2"/>
              </a:cxn>
            </a:cxnLst>
            <a:rect l="0" t="0" r="r" b="b"/>
            <a:pathLst>
              <a:path w="20523" h="21219" extrusionOk="0">
                <a:moveTo>
                  <a:pt x="16732" y="21219"/>
                </a:moveTo>
                <a:cubicBezTo>
                  <a:pt x="15421" y="21219"/>
                  <a:pt x="14146" y="20738"/>
                  <a:pt x="13443" y="19877"/>
                </a:cubicBezTo>
                <a:lnTo>
                  <a:pt x="509" y="4026"/>
                </a:lnTo>
                <a:cubicBezTo>
                  <a:pt x="-539" y="2743"/>
                  <a:pt x="83" y="1101"/>
                  <a:pt x="1897" y="360"/>
                </a:cubicBezTo>
                <a:cubicBezTo>
                  <a:pt x="3711" y="-381"/>
                  <a:pt x="6031" y="59"/>
                  <a:pt x="7079" y="1343"/>
                </a:cubicBezTo>
                <a:lnTo>
                  <a:pt x="20013" y="17193"/>
                </a:lnTo>
                <a:cubicBezTo>
                  <a:pt x="21061" y="18477"/>
                  <a:pt x="20439" y="20118"/>
                  <a:pt x="18625" y="20859"/>
                </a:cubicBezTo>
                <a:cubicBezTo>
                  <a:pt x="18028" y="21103"/>
                  <a:pt x="17375" y="21219"/>
                  <a:pt x="16732" y="21219"/>
                </a:cubicBezTo>
                <a:close/>
              </a:path>
            </a:pathLst>
          </a:custGeom>
          <a:solidFill>
            <a:srgbClr val="01D3D6">
              <a:alpha val="0"/>
            </a:srgbClr>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611" name="Shape"/>
          <p:cNvSpPr>
            <a:spLocks noGrp="1"/>
          </p:cNvSpPr>
          <p:nvPr>
            <p:ph type="body" sz="quarter" idx="45"/>
          </p:nvPr>
        </p:nvSpPr>
        <p:spPr>
          <a:xfrm>
            <a:off x="9220958" y="8818060"/>
            <a:ext cx="1428233" cy="2090846"/>
          </a:xfrm>
          <a:custGeom>
            <a:avLst/>
            <a:gdLst/>
            <a:ahLst/>
            <a:cxnLst>
              <a:cxn ang="0">
                <a:pos x="wd2" y="hd2"/>
              </a:cxn>
              <a:cxn ang="5400000">
                <a:pos x="wd2" y="hd2"/>
              </a:cxn>
              <a:cxn ang="10800000">
                <a:pos x="wd2" y="hd2"/>
              </a:cxn>
              <a:cxn ang="16200000">
                <a:pos x="wd2" y="hd2"/>
              </a:cxn>
            </a:cxnLst>
            <a:rect l="0" t="0" r="r" b="b"/>
            <a:pathLst>
              <a:path w="20532" h="21223" extrusionOk="0">
                <a:moveTo>
                  <a:pt x="16776" y="21223"/>
                </a:moveTo>
                <a:cubicBezTo>
                  <a:pt x="15477" y="21223"/>
                  <a:pt x="14213" y="20747"/>
                  <a:pt x="13517" y="19895"/>
                </a:cubicBezTo>
                <a:lnTo>
                  <a:pt x="504" y="3982"/>
                </a:lnTo>
                <a:cubicBezTo>
                  <a:pt x="-534" y="2712"/>
                  <a:pt x="82" y="1089"/>
                  <a:pt x="1880" y="356"/>
                </a:cubicBezTo>
                <a:cubicBezTo>
                  <a:pt x="3678" y="-377"/>
                  <a:pt x="5977" y="58"/>
                  <a:pt x="7015" y="1328"/>
                </a:cubicBezTo>
                <a:lnTo>
                  <a:pt x="20028" y="17241"/>
                </a:lnTo>
                <a:cubicBezTo>
                  <a:pt x="21066" y="18511"/>
                  <a:pt x="20450" y="20134"/>
                  <a:pt x="18652" y="20867"/>
                </a:cubicBezTo>
                <a:cubicBezTo>
                  <a:pt x="18060" y="21108"/>
                  <a:pt x="17413" y="21223"/>
                  <a:pt x="16776" y="21223"/>
                </a:cubicBezTo>
                <a:close/>
              </a:path>
            </a:pathLst>
          </a:custGeom>
          <a:solidFill>
            <a:srgbClr val="01D3D6"/>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612" name="Shape"/>
          <p:cNvSpPr>
            <a:spLocks noGrp="1"/>
          </p:cNvSpPr>
          <p:nvPr>
            <p:ph type="body" sz="quarter" idx="46"/>
          </p:nvPr>
        </p:nvSpPr>
        <p:spPr>
          <a:xfrm>
            <a:off x="10136187" y="10387024"/>
            <a:ext cx="2305017" cy="522989"/>
          </a:xfrm>
          <a:custGeom>
            <a:avLst/>
            <a:gdLst/>
            <a:ahLst/>
            <a:cxnLst>
              <a:cxn ang="0">
                <a:pos x="wd2" y="hd2"/>
              </a:cxn>
              <a:cxn ang="5400000">
                <a:pos x="wd2" y="hd2"/>
              </a:cxn>
              <a:cxn ang="10800000">
                <a:pos x="wd2" y="hd2"/>
              </a:cxn>
              <a:cxn ang="16200000">
                <a:pos x="wd2" y="hd2"/>
              </a:cxn>
            </a:cxnLst>
            <a:rect l="0" t="0" r="r" b="b"/>
            <a:pathLst>
              <a:path w="21600" h="21600" extrusionOk="0">
                <a:moveTo>
                  <a:pt x="19150" y="21600"/>
                </a:moveTo>
                <a:lnTo>
                  <a:pt x="2450" y="21600"/>
                </a:lnTo>
                <a:cubicBezTo>
                  <a:pt x="1097" y="21600"/>
                  <a:pt x="0" y="16765"/>
                  <a:pt x="0" y="10800"/>
                </a:cubicBezTo>
                <a:cubicBezTo>
                  <a:pt x="0" y="4836"/>
                  <a:pt x="1097" y="0"/>
                  <a:pt x="2450" y="0"/>
                </a:cubicBezTo>
                <a:lnTo>
                  <a:pt x="19150" y="0"/>
                </a:lnTo>
                <a:cubicBezTo>
                  <a:pt x="20503" y="0"/>
                  <a:pt x="21600" y="4836"/>
                  <a:pt x="21600" y="10800"/>
                </a:cubicBezTo>
                <a:cubicBezTo>
                  <a:pt x="21600" y="16765"/>
                  <a:pt x="20503" y="21600"/>
                  <a:pt x="19150" y="21600"/>
                </a:cubicBezTo>
                <a:close/>
              </a:path>
            </a:pathLst>
          </a:custGeom>
          <a:solidFill>
            <a:srgbClr val="01D3D6"/>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613" name="Shape"/>
          <p:cNvSpPr>
            <a:spLocks noGrp="1"/>
          </p:cNvSpPr>
          <p:nvPr>
            <p:ph type="body" sz="quarter" idx="47"/>
          </p:nvPr>
        </p:nvSpPr>
        <p:spPr>
          <a:xfrm>
            <a:off x="11914346" y="10387024"/>
            <a:ext cx="2334574" cy="522989"/>
          </a:xfrm>
          <a:custGeom>
            <a:avLst/>
            <a:gdLst/>
            <a:ahLst/>
            <a:cxnLst>
              <a:cxn ang="0">
                <a:pos x="wd2" y="hd2"/>
              </a:cxn>
              <a:cxn ang="5400000">
                <a:pos x="wd2" y="hd2"/>
              </a:cxn>
              <a:cxn ang="10800000">
                <a:pos x="wd2" y="hd2"/>
              </a:cxn>
              <a:cxn ang="16200000">
                <a:pos x="wd2" y="hd2"/>
              </a:cxn>
            </a:cxnLst>
            <a:rect l="0" t="0" r="r" b="b"/>
            <a:pathLst>
              <a:path w="21600" h="21600" extrusionOk="0">
                <a:moveTo>
                  <a:pt x="19181" y="21600"/>
                </a:moveTo>
                <a:lnTo>
                  <a:pt x="2419" y="21600"/>
                </a:lnTo>
                <a:cubicBezTo>
                  <a:pt x="1083" y="21600"/>
                  <a:pt x="0" y="16765"/>
                  <a:pt x="0" y="10800"/>
                </a:cubicBezTo>
                <a:cubicBezTo>
                  <a:pt x="0" y="4836"/>
                  <a:pt x="1083" y="0"/>
                  <a:pt x="2419" y="0"/>
                </a:cubicBezTo>
                <a:lnTo>
                  <a:pt x="19181" y="0"/>
                </a:lnTo>
                <a:cubicBezTo>
                  <a:pt x="20517" y="0"/>
                  <a:pt x="21600" y="4836"/>
                  <a:pt x="21600" y="10800"/>
                </a:cubicBezTo>
                <a:cubicBezTo>
                  <a:pt x="21600" y="16765"/>
                  <a:pt x="20517" y="21600"/>
                  <a:pt x="19181" y="21600"/>
                </a:cubicBezTo>
                <a:close/>
              </a:path>
            </a:pathLst>
          </a:custGeom>
          <a:solidFill>
            <a:srgbClr val="01D3D6"/>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614" name="Shape"/>
          <p:cNvSpPr>
            <a:spLocks noGrp="1"/>
          </p:cNvSpPr>
          <p:nvPr>
            <p:ph type="body" sz="quarter" idx="48"/>
          </p:nvPr>
        </p:nvSpPr>
        <p:spPr>
          <a:xfrm>
            <a:off x="13736513" y="8818060"/>
            <a:ext cx="1424752" cy="2084871"/>
          </a:xfrm>
          <a:custGeom>
            <a:avLst/>
            <a:gdLst/>
            <a:ahLst/>
            <a:cxnLst>
              <a:cxn ang="0">
                <a:pos x="wd2" y="hd2"/>
              </a:cxn>
              <a:cxn ang="5400000">
                <a:pos x="wd2" y="hd2"/>
              </a:cxn>
              <a:cxn ang="10800000">
                <a:pos x="wd2" y="hd2"/>
              </a:cxn>
              <a:cxn ang="16200000">
                <a:pos x="wd2" y="hd2"/>
              </a:cxn>
            </a:cxnLst>
            <a:rect l="0" t="0" r="r" b="b"/>
            <a:pathLst>
              <a:path w="20530" h="21222" extrusionOk="0">
                <a:moveTo>
                  <a:pt x="3765" y="21222"/>
                </a:moveTo>
                <a:cubicBezTo>
                  <a:pt x="3126" y="21222"/>
                  <a:pt x="2478" y="21107"/>
                  <a:pt x="1885" y="20865"/>
                </a:cubicBezTo>
                <a:cubicBezTo>
                  <a:pt x="82" y="20130"/>
                  <a:pt x="-535" y="18502"/>
                  <a:pt x="506" y="17229"/>
                </a:cubicBezTo>
                <a:lnTo>
                  <a:pt x="13498" y="1332"/>
                </a:lnTo>
                <a:cubicBezTo>
                  <a:pt x="14538" y="59"/>
                  <a:pt x="16842" y="-378"/>
                  <a:pt x="18645" y="358"/>
                </a:cubicBezTo>
                <a:cubicBezTo>
                  <a:pt x="20448" y="1092"/>
                  <a:pt x="21065" y="2720"/>
                  <a:pt x="20024" y="3994"/>
                </a:cubicBezTo>
                <a:lnTo>
                  <a:pt x="7032" y="19891"/>
                </a:lnTo>
                <a:cubicBezTo>
                  <a:pt x="6334" y="20745"/>
                  <a:pt x="5067" y="21222"/>
                  <a:pt x="3765" y="21222"/>
                </a:cubicBezTo>
                <a:close/>
              </a:path>
            </a:pathLst>
          </a:custGeom>
          <a:solidFill>
            <a:srgbClr val="01D3D6"/>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615" name="Shape"/>
          <p:cNvSpPr>
            <a:spLocks noGrp="1"/>
          </p:cNvSpPr>
          <p:nvPr>
            <p:ph type="body" sz="quarter" idx="49"/>
          </p:nvPr>
        </p:nvSpPr>
        <p:spPr>
          <a:xfrm>
            <a:off x="14633881" y="7275247"/>
            <a:ext cx="1418239" cy="2073434"/>
          </a:xfrm>
          <a:custGeom>
            <a:avLst/>
            <a:gdLst/>
            <a:ahLst/>
            <a:cxnLst>
              <a:cxn ang="0">
                <a:pos x="wd2" y="hd2"/>
              </a:cxn>
              <a:cxn ang="5400000">
                <a:pos x="wd2" y="hd2"/>
              </a:cxn>
              <a:cxn ang="10800000">
                <a:pos x="wd2" y="hd2"/>
              </a:cxn>
              <a:cxn ang="16200000">
                <a:pos x="wd2" y="hd2"/>
              </a:cxn>
            </a:cxnLst>
            <a:rect l="0" t="0" r="r" b="b"/>
            <a:pathLst>
              <a:path w="20525" h="21220" extrusionOk="0">
                <a:moveTo>
                  <a:pt x="3782" y="21220"/>
                </a:moveTo>
                <a:cubicBezTo>
                  <a:pt x="3140" y="21220"/>
                  <a:pt x="2489" y="21104"/>
                  <a:pt x="1893" y="20861"/>
                </a:cubicBezTo>
                <a:cubicBezTo>
                  <a:pt x="83" y="20122"/>
                  <a:pt x="-537" y="18485"/>
                  <a:pt x="508" y="17205"/>
                </a:cubicBezTo>
                <a:lnTo>
                  <a:pt x="13463" y="1339"/>
                </a:lnTo>
                <a:cubicBezTo>
                  <a:pt x="14508" y="59"/>
                  <a:pt x="16822" y="-380"/>
                  <a:pt x="18633" y="359"/>
                </a:cubicBezTo>
                <a:cubicBezTo>
                  <a:pt x="20443" y="1098"/>
                  <a:pt x="21063" y="2735"/>
                  <a:pt x="20018" y="4015"/>
                </a:cubicBezTo>
                <a:lnTo>
                  <a:pt x="7063" y="19882"/>
                </a:lnTo>
                <a:cubicBezTo>
                  <a:pt x="6362" y="20740"/>
                  <a:pt x="5090" y="21220"/>
                  <a:pt x="3782" y="21220"/>
                </a:cubicBezTo>
                <a:close/>
              </a:path>
            </a:pathLst>
          </a:custGeom>
          <a:solidFill>
            <a:srgbClr val="01D3D6"/>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616" name="Shape"/>
          <p:cNvSpPr>
            <a:spLocks noGrp="1"/>
          </p:cNvSpPr>
          <p:nvPr>
            <p:ph type="body" sz="quarter" idx="50"/>
          </p:nvPr>
        </p:nvSpPr>
        <p:spPr>
          <a:xfrm>
            <a:off x="14607733" y="5706283"/>
            <a:ext cx="1427406" cy="2089403"/>
          </a:xfrm>
          <a:custGeom>
            <a:avLst/>
            <a:gdLst/>
            <a:ahLst/>
            <a:cxnLst>
              <a:cxn ang="0">
                <a:pos x="wd2" y="hd2"/>
              </a:cxn>
              <a:cxn ang="5400000">
                <a:pos x="wd2" y="hd2"/>
              </a:cxn>
              <a:cxn ang="10800000">
                <a:pos x="wd2" y="hd2"/>
              </a:cxn>
              <a:cxn ang="16200000">
                <a:pos x="wd2" y="hd2"/>
              </a:cxn>
            </a:cxnLst>
            <a:rect l="0" t="0" r="r" b="b"/>
            <a:pathLst>
              <a:path w="20532" h="21223" extrusionOk="0">
                <a:moveTo>
                  <a:pt x="16774" y="21223"/>
                </a:moveTo>
                <a:cubicBezTo>
                  <a:pt x="15473" y="21223"/>
                  <a:pt x="14209" y="20747"/>
                  <a:pt x="13513" y="19895"/>
                </a:cubicBezTo>
                <a:lnTo>
                  <a:pt x="505" y="3985"/>
                </a:lnTo>
                <a:cubicBezTo>
                  <a:pt x="-534" y="2714"/>
                  <a:pt x="82" y="1090"/>
                  <a:pt x="1881" y="356"/>
                </a:cubicBezTo>
                <a:cubicBezTo>
                  <a:pt x="3681" y="-377"/>
                  <a:pt x="5981" y="58"/>
                  <a:pt x="7019" y="1328"/>
                </a:cubicBezTo>
                <a:lnTo>
                  <a:pt x="20027" y="17239"/>
                </a:lnTo>
                <a:cubicBezTo>
                  <a:pt x="21066" y="18509"/>
                  <a:pt x="20450" y="20133"/>
                  <a:pt x="18651" y="20867"/>
                </a:cubicBezTo>
                <a:cubicBezTo>
                  <a:pt x="18058" y="21108"/>
                  <a:pt x="17412" y="21223"/>
                  <a:pt x="16774" y="21223"/>
                </a:cubicBezTo>
                <a:close/>
              </a:path>
            </a:pathLst>
          </a:custGeom>
          <a:solidFill>
            <a:srgbClr val="01D3D6"/>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617" name="Shape"/>
          <p:cNvSpPr>
            <a:spLocks noGrp="1"/>
          </p:cNvSpPr>
          <p:nvPr>
            <p:ph type="body" sz="quarter" idx="51"/>
          </p:nvPr>
        </p:nvSpPr>
        <p:spPr>
          <a:xfrm>
            <a:off x="13718654" y="4163469"/>
            <a:ext cx="1415584" cy="2068889"/>
          </a:xfrm>
          <a:custGeom>
            <a:avLst/>
            <a:gdLst/>
            <a:ahLst/>
            <a:cxnLst>
              <a:cxn ang="0">
                <a:pos x="wd2" y="hd2"/>
              </a:cxn>
              <a:cxn ang="5400000">
                <a:pos x="wd2" y="hd2"/>
              </a:cxn>
              <a:cxn ang="10800000">
                <a:pos x="wd2" y="hd2"/>
              </a:cxn>
              <a:cxn ang="16200000">
                <a:pos x="wd2" y="hd2"/>
              </a:cxn>
            </a:cxnLst>
            <a:rect l="0" t="0" r="r" b="b"/>
            <a:pathLst>
              <a:path w="20523" h="21219" extrusionOk="0">
                <a:moveTo>
                  <a:pt x="16735" y="21219"/>
                </a:moveTo>
                <a:cubicBezTo>
                  <a:pt x="15425" y="21219"/>
                  <a:pt x="14151" y="20738"/>
                  <a:pt x="13449" y="19877"/>
                </a:cubicBezTo>
                <a:lnTo>
                  <a:pt x="509" y="4023"/>
                </a:lnTo>
                <a:cubicBezTo>
                  <a:pt x="-538" y="2740"/>
                  <a:pt x="83" y="1100"/>
                  <a:pt x="1897" y="360"/>
                </a:cubicBezTo>
                <a:cubicBezTo>
                  <a:pt x="3710" y="-381"/>
                  <a:pt x="6028" y="59"/>
                  <a:pt x="7075" y="1341"/>
                </a:cubicBezTo>
                <a:lnTo>
                  <a:pt x="20015" y="17196"/>
                </a:lnTo>
                <a:cubicBezTo>
                  <a:pt x="21062" y="18478"/>
                  <a:pt x="20441" y="20119"/>
                  <a:pt x="18627" y="20859"/>
                </a:cubicBezTo>
                <a:cubicBezTo>
                  <a:pt x="18031" y="21103"/>
                  <a:pt x="17379" y="21219"/>
                  <a:pt x="16735" y="21219"/>
                </a:cubicBezTo>
                <a:close/>
              </a:path>
            </a:pathLst>
          </a:custGeom>
          <a:solidFill>
            <a:srgbClr val="01D3D6"/>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618" name="heading here"/>
          <p:cNvSpPr txBox="1">
            <a:spLocks noGrp="1"/>
          </p:cNvSpPr>
          <p:nvPr>
            <p:ph type="body" sz="quarter" idx="52"/>
          </p:nvPr>
        </p:nvSpPr>
        <p:spPr>
          <a:xfrm>
            <a:off x="4834149" y="9477193"/>
            <a:ext cx="2967588" cy="405176"/>
          </a:xfrm>
          <a:prstGeom prst="rect">
            <a:avLst/>
          </a:prstGeom>
        </p:spPr>
        <p:txBody>
          <a:bodyPr/>
          <a:lstStyle>
            <a:lvl1pPr>
              <a:defRPr sz="2800" cap="all">
                <a:latin typeface="Avenir Next Condensed Demi Bold"/>
                <a:ea typeface="Avenir Next Condensed Demi Bold"/>
                <a:cs typeface="Avenir Next Condensed Demi Bold"/>
                <a:sym typeface="Avenir Next Condensed Demi Bold"/>
              </a:defRPr>
            </a:lvl1pPr>
          </a:lstStyle>
          <a:p>
            <a:r>
              <a:t>heading here</a:t>
            </a:r>
          </a:p>
        </p:txBody>
      </p:sp>
      <p:sp>
        <p:nvSpPr>
          <p:cNvPr id="619" name="Mirum est notare, et quinta decima."/>
          <p:cNvSpPr txBox="1">
            <a:spLocks noGrp="1"/>
          </p:cNvSpPr>
          <p:nvPr>
            <p:ph type="body" sz="quarter" idx="53"/>
          </p:nvPr>
        </p:nvSpPr>
        <p:spPr>
          <a:xfrm>
            <a:off x="4834149" y="9977761"/>
            <a:ext cx="2967588" cy="1151522"/>
          </a:xfrm>
          <a:prstGeom prst="rect">
            <a:avLst/>
          </a:prstGeom>
        </p:spPr>
        <p:txBody>
          <a:bodyPr/>
          <a:lstStyle/>
          <a:p>
            <a:r>
              <a:t>Mirum est notare, et quinta decima.</a:t>
            </a:r>
          </a:p>
        </p:txBody>
      </p:sp>
      <p:sp>
        <p:nvSpPr>
          <p:cNvPr id="620" name="heading here"/>
          <p:cNvSpPr txBox="1">
            <a:spLocks noGrp="1"/>
          </p:cNvSpPr>
          <p:nvPr>
            <p:ph type="body" sz="quarter" idx="54"/>
          </p:nvPr>
        </p:nvSpPr>
        <p:spPr>
          <a:xfrm>
            <a:off x="16582263" y="9477193"/>
            <a:ext cx="2967588" cy="405176"/>
          </a:xfrm>
          <a:prstGeom prst="rect">
            <a:avLst/>
          </a:prstGeom>
        </p:spPr>
        <p:txBody>
          <a:bodyPr/>
          <a:lstStyle>
            <a:lvl1pPr>
              <a:defRPr sz="2800" cap="all">
                <a:latin typeface="Avenir Next Condensed Demi Bold"/>
                <a:ea typeface="Avenir Next Condensed Demi Bold"/>
                <a:cs typeface="Avenir Next Condensed Demi Bold"/>
                <a:sym typeface="Avenir Next Condensed Demi Bold"/>
              </a:defRPr>
            </a:lvl1pPr>
          </a:lstStyle>
          <a:p>
            <a:r>
              <a:t>heading here</a:t>
            </a:r>
          </a:p>
        </p:txBody>
      </p:sp>
      <p:sp>
        <p:nvSpPr>
          <p:cNvPr id="621" name="Mirum est notare, et quinta decima."/>
          <p:cNvSpPr txBox="1">
            <a:spLocks noGrp="1"/>
          </p:cNvSpPr>
          <p:nvPr>
            <p:ph type="body" sz="quarter" idx="55"/>
          </p:nvPr>
        </p:nvSpPr>
        <p:spPr>
          <a:xfrm>
            <a:off x="16582263" y="9977761"/>
            <a:ext cx="2967588" cy="1151522"/>
          </a:xfrm>
          <a:prstGeom prst="rect">
            <a:avLst/>
          </a:prstGeom>
        </p:spPr>
        <p:txBody>
          <a:bodyPr/>
          <a:lstStyle/>
          <a:p>
            <a:r>
              <a:t>Mirum est notare, et quinta decima.</a:t>
            </a:r>
          </a:p>
        </p:txBody>
      </p:sp>
      <p:sp>
        <p:nvSpPr>
          <p:cNvPr id="622" name="heading here"/>
          <p:cNvSpPr txBox="1">
            <a:spLocks noGrp="1"/>
          </p:cNvSpPr>
          <p:nvPr>
            <p:ph type="body" sz="quarter" idx="56"/>
          </p:nvPr>
        </p:nvSpPr>
        <p:spPr>
          <a:xfrm>
            <a:off x="16582263" y="4047943"/>
            <a:ext cx="2967588" cy="405176"/>
          </a:xfrm>
          <a:prstGeom prst="rect">
            <a:avLst/>
          </a:prstGeom>
        </p:spPr>
        <p:txBody>
          <a:bodyPr/>
          <a:lstStyle>
            <a:lvl1pPr>
              <a:defRPr sz="2800" cap="all">
                <a:latin typeface="Avenir Next Condensed Demi Bold"/>
                <a:ea typeface="Avenir Next Condensed Demi Bold"/>
                <a:cs typeface="Avenir Next Condensed Demi Bold"/>
                <a:sym typeface="Avenir Next Condensed Demi Bold"/>
              </a:defRPr>
            </a:lvl1pPr>
          </a:lstStyle>
          <a:p>
            <a:r>
              <a:t>heading here</a:t>
            </a:r>
          </a:p>
        </p:txBody>
      </p:sp>
      <p:sp>
        <p:nvSpPr>
          <p:cNvPr id="623" name="Mirum est notare, et quinta decima."/>
          <p:cNvSpPr txBox="1">
            <a:spLocks noGrp="1"/>
          </p:cNvSpPr>
          <p:nvPr>
            <p:ph type="body" sz="quarter" idx="57"/>
          </p:nvPr>
        </p:nvSpPr>
        <p:spPr>
          <a:xfrm>
            <a:off x="16582263" y="4548511"/>
            <a:ext cx="2967588" cy="1151522"/>
          </a:xfrm>
          <a:prstGeom prst="rect">
            <a:avLst/>
          </a:prstGeom>
        </p:spPr>
        <p:txBody>
          <a:bodyPr/>
          <a:lstStyle/>
          <a:p>
            <a:r>
              <a:t>Mirum est notare, et quinta decima.</a:t>
            </a:r>
          </a:p>
        </p:txBody>
      </p:sp>
      <p:sp>
        <p:nvSpPr>
          <p:cNvPr id="6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19">
    <p:spTree>
      <p:nvGrpSpPr>
        <p:cNvPr id="1" name=""/>
        <p:cNvGrpSpPr/>
        <p:nvPr/>
      </p:nvGrpSpPr>
      <p:grpSpPr>
        <a:xfrm>
          <a:off x="0" y="0"/>
          <a:ext cx="0" cy="0"/>
          <a:chOff x="0" y="0"/>
          <a:chExt cx="0" cy="0"/>
        </a:xfrm>
      </p:grpSpPr>
      <p:sp>
        <p:nvSpPr>
          <p:cNvPr id="631" name="Line"/>
          <p:cNvSpPr>
            <a:spLocks noGrp="1"/>
          </p:cNvSpPr>
          <p:nvPr>
            <p:ph type="body" sz="quarter" idx="13"/>
          </p:nvPr>
        </p:nvSpPr>
        <p:spPr>
          <a:xfrm>
            <a:off x="8020899" y="9040927"/>
            <a:ext cx="2955814" cy="1"/>
          </a:xfrm>
          <a:prstGeom prst="line">
            <a:avLst/>
          </a:prstGeom>
          <a:ln w="3175">
            <a:solidFill>
              <a:srgbClr val="000000"/>
            </a:solidFill>
            <a:tailEnd type="oval"/>
          </a:ln>
        </p:spPr>
        <p:txBody>
          <a:bodyPr lIns="71437" tIns="71437" rIns="71437" bIns="71437"/>
          <a:lstStyle/>
          <a:p>
            <a:pPr>
              <a:defRPr sz="2800" cap="all">
                <a:latin typeface="Avenir Next Condensed Demi Bold"/>
                <a:ea typeface="Avenir Next Condensed Demi Bold"/>
                <a:cs typeface="Avenir Next Condensed Demi Bold"/>
                <a:sym typeface="Avenir Next Condensed Demi Bold"/>
              </a:defRPr>
            </a:pPr>
            <a:endParaRPr/>
          </a:p>
        </p:txBody>
      </p:sp>
      <p:sp>
        <p:nvSpPr>
          <p:cNvPr id="632" name="Line"/>
          <p:cNvSpPr>
            <a:spLocks noGrp="1"/>
          </p:cNvSpPr>
          <p:nvPr>
            <p:ph type="body" sz="quarter" idx="14"/>
          </p:nvPr>
        </p:nvSpPr>
        <p:spPr>
          <a:xfrm>
            <a:off x="8020899" y="10442126"/>
            <a:ext cx="2955814" cy="1"/>
          </a:xfrm>
          <a:prstGeom prst="line">
            <a:avLst/>
          </a:prstGeom>
          <a:ln w="3175">
            <a:solidFill>
              <a:srgbClr val="000000"/>
            </a:solidFill>
            <a:tailEnd type="oval"/>
          </a:ln>
        </p:spPr>
        <p:txBody>
          <a:bodyPr lIns="71437" tIns="71437" rIns="71437" bIns="71437"/>
          <a:lstStyle/>
          <a:p>
            <a:pPr>
              <a:defRPr sz="2800" cap="all">
                <a:latin typeface="Avenir Next Condensed Demi Bold"/>
                <a:ea typeface="Avenir Next Condensed Demi Bold"/>
                <a:cs typeface="Avenir Next Condensed Demi Bold"/>
                <a:sym typeface="Avenir Next Condensed Demi Bold"/>
              </a:defRPr>
            </a:pPr>
            <a:endParaRPr/>
          </a:p>
        </p:txBody>
      </p:sp>
      <p:sp>
        <p:nvSpPr>
          <p:cNvPr id="633" name="Line"/>
          <p:cNvSpPr>
            <a:spLocks noGrp="1"/>
          </p:cNvSpPr>
          <p:nvPr>
            <p:ph type="body" sz="quarter" idx="15"/>
          </p:nvPr>
        </p:nvSpPr>
        <p:spPr>
          <a:xfrm>
            <a:off x="8003040" y="4572000"/>
            <a:ext cx="2955814" cy="0"/>
          </a:xfrm>
          <a:prstGeom prst="line">
            <a:avLst/>
          </a:prstGeom>
          <a:ln w="3175">
            <a:solidFill>
              <a:srgbClr val="000000"/>
            </a:solidFill>
            <a:tailEnd type="oval"/>
          </a:ln>
        </p:spPr>
        <p:txBody>
          <a:bodyPr lIns="71437" tIns="71437" rIns="71437" bIns="71437"/>
          <a:lstStyle/>
          <a:p>
            <a:pPr>
              <a:defRPr sz="2800" cap="all">
                <a:latin typeface="Avenir Next Condensed Demi Bold"/>
                <a:ea typeface="Avenir Next Condensed Demi Bold"/>
                <a:cs typeface="Avenir Next Condensed Demi Bold"/>
                <a:sym typeface="Avenir Next Condensed Demi Bold"/>
              </a:defRPr>
            </a:pPr>
            <a:endParaRPr/>
          </a:p>
        </p:txBody>
      </p:sp>
      <p:sp>
        <p:nvSpPr>
          <p:cNvPr id="634" name="Line"/>
          <p:cNvSpPr>
            <a:spLocks noGrp="1"/>
          </p:cNvSpPr>
          <p:nvPr>
            <p:ph type="body" sz="quarter" idx="16"/>
          </p:nvPr>
        </p:nvSpPr>
        <p:spPr>
          <a:xfrm>
            <a:off x="8020899" y="5919620"/>
            <a:ext cx="2955814" cy="1"/>
          </a:xfrm>
          <a:prstGeom prst="line">
            <a:avLst/>
          </a:prstGeom>
          <a:ln w="3175">
            <a:solidFill>
              <a:srgbClr val="000000"/>
            </a:solidFill>
            <a:tailEnd type="oval"/>
          </a:ln>
        </p:spPr>
        <p:txBody>
          <a:bodyPr lIns="71437" tIns="71437" rIns="71437" bIns="71437"/>
          <a:lstStyle/>
          <a:p>
            <a:pPr>
              <a:defRPr sz="2800" cap="all">
                <a:latin typeface="Avenir Next Condensed Demi Bold"/>
                <a:ea typeface="Avenir Next Condensed Demi Bold"/>
                <a:cs typeface="Avenir Next Condensed Demi Bold"/>
                <a:sym typeface="Avenir Next Condensed Demi Bold"/>
              </a:defRPr>
            </a:pPr>
            <a:endParaRPr/>
          </a:p>
        </p:txBody>
      </p:sp>
      <p:sp>
        <p:nvSpPr>
          <p:cNvPr id="635" name="Title Text"/>
          <p:cNvSpPr txBox="1">
            <a:spLocks noGrp="1"/>
          </p:cNvSpPr>
          <p:nvPr>
            <p:ph type="title"/>
          </p:nvPr>
        </p:nvSpPr>
        <p:spPr>
          <a:xfrm>
            <a:off x="2531287" y="1053703"/>
            <a:ext cx="19321426" cy="1291875"/>
          </a:xfrm>
          <a:prstGeom prst="rect">
            <a:avLst/>
          </a:prstGeom>
        </p:spPr>
        <p:txBody>
          <a:bodyPr/>
          <a:lstStyle/>
          <a:p>
            <a:r>
              <a:t>Title Text</a:t>
            </a:r>
          </a:p>
        </p:txBody>
      </p:sp>
      <p:sp>
        <p:nvSpPr>
          <p:cNvPr id="636" name="Shape"/>
          <p:cNvSpPr>
            <a:spLocks noGrp="1"/>
          </p:cNvSpPr>
          <p:nvPr>
            <p:ph type="body" sz="quarter" idx="17"/>
          </p:nvPr>
        </p:nvSpPr>
        <p:spPr>
          <a:xfrm>
            <a:off x="5661372" y="4287845"/>
            <a:ext cx="2411983" cy="547258"/>
          </a:xfrm>
          <a:custGeom>
            <a:avLst/>
            <a:gdLst/>
            <a:ahLst/>
            <a:cxnLst>
              <a:cxn ang="0">
                <a:pos x="wd2" y="hd2"/>
              </a:cxn>
              <a:cxn ang="5400000">
                <a:pos x="wd2" y="hd2"/>
              </a:cxn>
              <a:cxn ang="10800000">
                <a:pos x="wd2" y="hd2"/>
              </a:cxn>
              <a:cxn ang="16200000">
                <a:pos x="wd2" y="hd2"/>
              </a:cxn>
            </a:cxnLst>
            <a:rect l="0" t="0" r="r" b="b"/>
            <a:pathLst>
              <a:path w="21600" h="21600" extrusionOk="0">
                <a:moveTo>
                  <a:pt x="19150" y="21600"/>
                </a:moveTo>
                <a:lnTo>
                  <a:pt x="2450" y="21600"/>
                </a:lnTo>
                <a:cubicBezTo>
                  <a:pt x="1097" y="21600"/>
                  <a:pt x="0" y="16765"/>
                  <a:pt x="0" y="10800"/>
                </a:cubicBezTo>
                <a:cubicBezTo>
                  <a:pt x="0" y="4835"/>
                  <a:pt x="1097" y="0"/>
                  <a:pt x="2450" y="0"/>
                </a:cubicBezTo>
                <a:lnTo>
                  <a:pt x="19150" y="0"/>
                </a:lnTo>
                <a:cubicBezTo>
                  <a:pt x="20503" y="0"/>
                  <a:pt x="21600" y="4835"/>
                  <a:pt x="21600" y="10800"/>
                </a:cubicBezTo>
                <a:cubicBezTo>
                  <a:pt x="21600" y="16765"/>
                  <a:pt x="20503" y="21600"/>
                  <a:pt x="19150" y="21600"/>
                </a:cubicBezTo>
                <a:close/>
              </a:path>
            </a:pathLst>
          </a:custGeom>
          <a:solidFill>
            <a:srgbClr val="01D3D6"/>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637" name="Shape"/>
          <p:cNvSpPr>
            <a:spLocks noGrp="1"/>
          </p:cNvSpPr>
          <p:nvPr>
            <p:ph type="body" sz="quarter" idx="18"/>
          </p:nvPr>
        </p:nvSpPr>
        <p:spPr>
          <a:xfrm>
            <a:off x="4731035" y="4287845"/>
            <a:ext cx="1484011" cy="2169665"/>
          </a:xfrm>
          <a:custGeom>
            <a:avLst/>
            <a:gdLst/>
            <a:ahLst/>
            <a:cxnLst>
              <a:cxn ang="0">
                <a:pos x="wd2" y="hd2"/>
              </a:cxn>
              <a:cxn ang="5400000">
                <a:pos x="wd2" y="hd2"/>
              </a:cxn>
              <a:cxn ang="10800000">
                <a:pos x="wd2" y="hd2"/>
              </a:cxn>
              <a:cxn ang="16200000">
                <a:pos x="wd2" y="hd2"/>
              </a:cxn>
            </a:cxnLst>
            <a:rect l="0" t="0" r="r" b="b"/>
            <a:pathLst>
              <a:path w="20525" h="21220" extrusionOk="0">
                <a:moveTo>
                  <a:pt x="3782" y="21220"/>
                </a:moveTo>
                <a:cubicBezTo>
                  <a:pt x="3140" y="21220"/>
                  <a:pt x="2489" y="21104"/>
                  <a:pt x="1893" y="20861"/>
                </a:cubicBezTo>
                <a:cubicBezTo>
                  <a:pt x="83" y="20122"/>
                  <a:pt x="-537" y="18485"/>
                  <a:pt x="508" y="17205"/>
                </a:cubicBezTo>
                <a:lnTo>
                  <a:pt x="13463" y="1338"/>
                </a:lnTo>
                <a:cubicBezTo>
                  <a:pt x="14508" y="58"/>
                  <a:pt x="16823" y="-380"/>
                  <a:pt x="18633" y="359"/>
                </a:cubicBezTo>
                <a:cubicBezTo>
                  <a:pt x="20443" y="1098"/>
                  <a:pt x="21063" y="2735"/>
                  <a:pt x="20018" y="4015"/>
                </a:cubicBezTo>
                <a:lnTo>
                  <a:pt x="7063" y="19881"/>
                </a:lnTo>
                <a:cubicBezTo>
                  <a:pt x="6362" y="20740"/>
                  <a:pt x="5090" y="21220"/>
                  <a:pt x="3782" y="21220"/>
                </a:cubicBezTo>
                <a:close/>
              </a:path>
            </a:pathLst>
          </a:custGeom>
          <a:solidFill>
            <a:srgbClr val="01D3D6"/>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638" name="Shape"/>
          <p:cNvSpPr>
            <a:spLocks noGrp="1"/>
          </p:cNvSpPr>
          <p:nvPr>
            <p:ph type="body" sz="quarter" idx="19"/>
          </p:nvPr>
        </p:nvSpPr>
        <p:spPr>
          <a:xfrm>
            <a:off x="3773335" y="5929617"/>
            <a:ext cx="1490873" cy="2181633"/>
          </a:xfrm>
          <a:custGeom>
            <a:avLst/>
            <a:gdLst/>
            <a:ahLst/>
            <a:cxnLst>
              <a:cxn ang="0">
                <a:pos x="wd2" y="hd2"/>
              </a:cxn>
              <a:cxn ang="5400000">
                <a:pos x="wd2" y="hd2"/>
              </a:cxn>
              <a:cxn ang="10800000">
                <a:pos x="wd2" y="hd2"/>
              </a:cxn>
              <a:cxn ang="16200000">
                <a:pos x="wd2" y="hd2"/>
              </a:cxn>
            </a:cxnLst>
            <a:rect l="0" t="0" r="r" b="b"/>
            <a:pathLst>
              <a:path w="20530" h="21222" extrusionOk="0">
                <a:moveTo>
                  <a:pt x="3765" y="21222"/>
                </a:moveTo>
                <a:cubicBezTo>
                  <a:pt x="3126" y="21222"/>
                  <a:pt x="2478" y="21107"/>
                  <a:pt x="1885" y="20865"/>
                </a:cubicBezTo>
                <a:cubicBezTo>
                  <a:pt x="83" y="20130"/>
                  <a:pt x="-535" y="18502"/>
                  <a:pt x="506" y="17229"/>
                </a:cubicBezTo>
                <a:lnTo>
                  <a:pt x="13498" y="1331"/>
                </a:lnTo>
                <a:cubicBezTo>
                  <a:pt x="14539" y="58"/>
                  <a:pt x="16843" y="-378"/>
                  <a:pt x="18645" y="357"/>
                </a:cubicBezTo>
                <a:cubicBezTo>
                  <a:pt x="20447" y="1092"/>
                  <a:pt x="21065" y="2720"/>
                  <a:pt x="20024" y="3993"/>
                </a:cubicBezTo>
                <a:lnTo>
                  <a:pt x="7032" y="19891"/>
                </a:lnTo>
                <a:cubicBezTo>
                  <a:pt x="6334" y="20744"/>
                  <a:pt x="5067" y="21222"/>
                  <a:pt x="3765" y="21222"/>
                </a:cubicBezTo>
                <a:close/>
              </a:path>
            </a:pathLst>
          </a:custGeom>
          <a:solidFill>
            <a:srgbClr val="01D3D6"/>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639" name="Shape"/>
          <p:cNvSpPr>
            <a:spLocks noGrp="1"/>
          </p:cNvSpPr>
          <p:nvPr>
            <p:ph type="body" sz="quarter" idx="20"/>
          </p:nvPr>
        </p:nvSpPr>
        <p:spPr>
          <a:xfrm>
            <a:off x="3773335" y="7544026"/>
            <a:ext cx="1480374" cy="2163427"/>
          </a:xfrm>
          <a:custGeom>
            <a:avLst/>
            <a:gdLst/>
            <a:ahLst/>
            <a:cxnLst>
              <a:cxn ang="0">
                <a:pos x="wd2" y="hd2"/>
              </a:cxn>
              <a:cxn ang="5400000">
                <a:pos x="wd2" y="hd2"/>
              </a:cxn>
              <a:cxn ang="10800000">
                <a:pos x="wd2" y="hd2"/>
              </a:cxn>
              <a:cxn ang="16200000">
                <a:pos x="wd2" y="hd2"/>
              </a:cxn>
            </a:cxnLst>
            <a:rect l="0" t="0" r="r" b="b"/>
            <a:pathLst>
              <a:path w="20523" h="21219" extrusionOk="0">
                <a:moveTo>
                  <a:pt x="16732" y="21219"/>
                </a:moveTo>
                <a:cubicBezTo>
                  <a:pt x="15421" y="21219"/>
                  <a:pt x="14146" y="20738"/>
                  <a:pt x="13443" y="19877"/>
                </a:cubicBezTo>
                <a:lnTo>
                  <a:pt x="509" y="4026"/>
                </a:lnTo>
                <a:cubicBezTo>
                  <a:pt x="-539" y="2743"/>
                  <a:pt x="83" y="1101"/>
                  <a:pt x="1897" y="360"/>
                </a:cubicBezTo>
                <a:cubicBezTo>
                  <a:pt x="3711" y="-381"/>
                  <a:pt x="6032" y="59"/>
                  <a:pt x="7079" y="1342"/>
                </a:cubicBezTo>
                <a:lnTo>
                  <a:pt x="20013" y="17193"/>
                </a:lnTo>
                <a:cubicBezTo>
                  <a:pt x="21061" y="18477"/>
                  <a:pt x="20439" y="20118"/>
                  <a:pt x="18625" y="20859"/>
                </a:cubicBezTo>
                <a:cubicBezTo>
                  <a:pt x="18028" y="21103"/>
                  <a:pt x="17375" y="21219"/>
                  <a:pt x="16732" y="21219"/>
                </a:cubicBezTo>
                <a:close/>
              </a:path>
            </a:pathLst>
          </a:custGeom>
          <a:solidFill>
            <a:srgbClr val="01D3D6"/>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640" name="Shape"/>
          <p:cNvSpPr>
            <a:spLocks noGrp="1"/>
          </p:cNvSpPr>
          <p:nvPr>
            <p:ph type="body" sz="quarter" idx="21"/>
          </p:nvPr>
        </p:nvSpPr>
        <p:spPr>
          <a:xfrm>
            <a:off x="4725783" y="9182668"/>
            <a:ext cx="1494516" cy="2187848"/>
          </a:xfrm>
          <a:custGeom>
            <a:avLst/>
            <a:gdLst/>
            <a:ahLst/>
            <a:cxnLst>
              <a:cxn ang="0">
                <a:pos x="wd2" y="hd2"/>
              </a:cxn>
              <a:cxn ang="5400000">
                <a:pos x="wd2" y="hd2"/>
              </a:cxn>
              <a:cxn ang="10800000">
                <a:pos x="wd2" y="hd2"/>
              </a:cxn>
              <a:cxn ang="16200000">
                <a:pos x="wd2" y="hd2"/>
              </a:cxn>
            </a:cxnLst>
            <a:rect l="0" t="0" r="r" b="b"/>
            <a:pathLst>
              <a:path w="20532" h="21223" extrusionOk="0">
                <a:moveTo>
                  <a:pt x="16776" y="21223"/>
                </a:moveTo>
                <a:cubicBezTo>
                  <a:pt x="15477" y="21223"/>
                  <a:pt x="14213" y="20747"/>
                  <a:pt x="13517" y="19895"/>
                </a:cubicBezTo>
                <a:lnTo>
                  <a:pt x="504" y="3982"/>
                </a:lnTo>
                <a:cubicBezTo>
                  <a:pt x="-534" y="2712"/>
                  <a:pt x="82" y="1089"/>
                  <a:pt x="1880" y="356"/>
                </a:cubicBezTo>
                <a:cubicBezTo>
                  <a:pt x="3678" y="-377"/>
                  <a:pt x="5977" y="58"/>
                  <a:pt x="7015" y="1328"/>
                </a:cubicBezTo>
                <a:lnTo>
                  <a:pt x="20028" y="17241"/>
                </a:lnTo>
                <a:cubicBezTo>
                  <a:pt x="21066" y="18511"/>
                  <a:pt x="20450" y="20134"/>
                  <a:pt x="18652" y="20867"/>
                </a:cubicBezTo>
                <a:cubicBezTo>
                  <a:pt x="18060" y="21108"/>
                  <a:pt x="17413" y="21223"/>
                  <a:pt x="16776" y="21223"/>
                </a:cubicBezTo>
                <a:close/>
              </a:path>
            </a:pathLst>
          </a:custGeom>
          <a:solidFill>
            <a:srgbClr val="01D3D6"/>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641" name="Shape"/>
          <p:cNvSpPr>
            <a:spLocks noGrp="1"/>
          </p:cNvSpPr>
          <p:nvPr>
            <p:ph type="body" sz="quarter" idx="22"/>
          </p:nvPr>
        </p:nvSpPr>
        <p:spPr>
          <a:xfrm>
            <a:off x="5661372" y="10827570"/>
            <a:ext cx="2411983" cy="547258"/>
          </a:xfrm>
          <a:custGeom>
            <a:avLst/>
            <a:gdLst/>
            <a:ahLst/>
            <a:cxnLst>
              <a:cxn ang="0">
                <a:pos x="wd2" y="hd2"/>
              </a:cxn>
              <a:cxn ang="5400000">
                <a:pos x="wd2" y="hd2"/>
              </a:cxn>
              <a:cxn ang="10800000">
                <a:pos x="wd2" y="hd2"/>
              </a:cxn>
              <a:cxn ang="16200000">
                <a:pos x="wd2" y="hd2"/>
              </a:cxn>
            </a:cxnLst>
            <a:rect l="0" t="0" r="r" b="b"/>
            <a:pathLst>
              <a:path w="21600" h="21600" extrusionOk="0">
                <a:moveTo>
                  <a:pt x="19150" y="21600"/>
                </a:moveTo>
                <a:lnTo>
                  <a:pt x="2450" y="21600"/>
                </a:lnTo>
                <a:cubicBezTo>
                  <a:pt x="1097" y="21600"/>
                  <a:pt x="0" y="16764"/>
                  <a:pt x="0" y="10800"/>
                </a:cubicBezTo>
                <a:cubicBezTo>
                  <a:pt x="0" y="4836"/>
                  <a:pt x="1097" y="0"/>
                  <a:pt x="2450" y="0"/>
                </a:cubicBezTo>
                <a:lnTo>
                  <a:pt x="19150" y="0"/>
                </a:lnTo>
                <a:cubicBezTo>
                  <a:pt x="20503" y="0"/>
                  <a:pt x="21600" y="4836"/>
                  <a:pt x="21600" y="10800"/>
                </a:cubicBezTo>
                <a:cubicBezTo>
                  <a:pt x="21600" y="16764"/>
                  <a:pt x="20503" y="21600"/>
                  <a:pt x="19150" y="21600"/>
                </a:cubicBezTo>
                <a:close/>
              </a:path>
            </a:pathLst>
          </a:custGeom>
          <a:solidFill>
            <a:srgbClr val="01D3D6"/>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642" name="Shape"/>
          <p:cNvSpPr>
            <a:spLocks noGrp="1"/>
          </p:cNvSpPr>
          <p:nvPr>
            <p:ph type="body" sz="quarter" idx="23"/>
          </p:nvPr>
        </p:nvSpPr>
        <p:spPr>
          <a:xfrm>
            <a:off x="6041287" y="4954515"/>
            <a:ext cx="2032068" cy="547259"/>
          </a:xfrm>
          <a:custGeom>
            <a:avLst/>
            <a:gdLst/>
            <a:ahLst/>
            <a:cxnLst>
              <a:cxn ang="0">
                <a:pos x="wd2" y="hd2"/>
              </a:cxn>
              <a:cxn ang="5400000">
                <a:pos x="wd2" y="hd2"/>
              </a:cxn>
              <a:cxn ang="10800000">
                <a:pos x="wd2" y="hd2"/>
              </a:cxn>
              <a:cxn ang="16200000">
                <a:pos x="wd2" y="hd2"/>
              </a:cxn>
            </a:cxnLst>
            <a:rect l="0" t="0" r="r" b="b"/>
            <a:pathLst>
              <a:path w="21600" h="21600" extrusionOk="0">
                <a:moveTo>
                  <a:pt x="18691" y="21600"/>
                </a:moveTo>
                <a:lnTo>
                  <a:pt x="2909" y="21600"/>
                </a:lnTo>
                <a:cubicBezTo>
                  <a:pt x="1302" y="21600"/>
                  <a:pt x="0" y="16765"/>
                  <a:pt x="0" y="10800"/>
                </a:cubicBezTo>
                <a:cubicBezTo>
                  <a:pt x="0" y="4835"/>
                  <a:pt x="1302" y="0"/>
                  <a:pt x="2909" y="0"/>
                </a:cubicBezTo>
                <a:lnTo>
                  <a:pt x="18691" y="0"/>
                </a:lnTo>
                <a:cubicBezTo>
                  <a:pt x="20298" y="0"/>
                  <a:pt x="21600" y="4835"/>
                  <a:pt x="21600" y="10800"/>
                </a:cubicBezTo>
                <a:cubicBezTo>
                  <a:pt x="21600" y="16765"/>
                  <a:pt x="20298" y="21600"/>
                  <a:pt x="18691" y="21600"/>
                </a:cubicBezTo>
                <a:close/>
              </a:path>
            </a:pathLst>
          </a:custGeom>
          <a:solidFill>
            <a:srgbClr val="2FC8E2"/>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643" name="Shape"/>
          <p:cNvSpPr>
            <a:spLocks noGrp="1"/>
          </p:cNvSpPr>
          <p:nvPr>
            <p:ph type="body" sz="quarter" idx="24"/>
          </p:nvPr>
        </p:nvSpPr>
        <p:spPr>
          <a:xfrm>
            <a:off x="5302489" y="4954515"/>
            <a:ext cx="1293163" cy="1839105"/>
          </a:xfrm>
          <a:custGeom>
            <a:avLst/>
            <a:gdLst/>
            <a:ahLst/>
            <a:cxnLst>
              <a:cxn ang="0">
                <a:pos x="wd2" y="hd2"/>
              </a:cxn>
              <a:cxn ang="5400000">
                <a:pos x="wd2" y="hd2"/>
              </a:cxn>
              <a:cxn ang="10800000">
                <a:pos x="wd2" y="hd2"/>
              </a:cxn>
              <a:cxn ang="16200000">
                <a:pos x="wd2" y="hd2"/>
              </a:cxn>
            </a:cxnLst>
            <a:rect l="0" t="0" r="r" b="b"/>
            <a:pathLst>
              <a:path w="20375" h="21153" extrusionOk="0">
                <a:moveTo>
                  <a:pt x="4308" y="21153"/>
                </a:moveTo>
                <a:cubicBezTo>
                  <a:pt x="3577" y="21153"/>
                  <a:pt x="2836" y="21017"/>
                  <a:pt x="2157" y="20731"/>
                </a:cubicBezTo>
                <a:cubicBezTo>
                  <a:pt x="95" y="19862"/>
                  <a:pt x="-612" y="17937"/>
                  <a:pt x="579" y="16431"/>
                </a:cubicBezTo>
                <a:lnTo>
                  <a:pt x="12330" y="1574"/>
                </a:lnTo>
                <a:cubicBezTo>
                  <a:pt x="13521" y="68"/>
                  <a:pt x="16158" y="-447"/>
                  <a:pt x="18219" y="422"/>
                </a:cubicBezTo>
                <a:cubicBezTo>
                  <a:pt x="20281" y="1291"/>
                  <a:pt x="20988" y="3216"/>
                  <a:pt x="19797" y="4721"/>
                </a:cubicBezTo>
                <a:lnTo>
                  <a:pt x="8046" y="19579"/>
                </a:lnTo>
                <a:cubicBezTo>
                  <a:pt x="7248" y="20588"/>
                  <a:pt x="5798" y="21153"/>
                  <a:pt x="4308" y="21153"/>
                </a:cubicBezTo>
                <a:close/>
              </a:path>
            </a:pathLst>
          </a:custGeom>
          <a:solidFill>
            <a:srgbClr val="2FC8E2"/>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644" name="Shape"/>
          <p:cNvSpPr>
            <a:spLocks noGrp="1"/>
          </p:cNvSpPr>
          <p:nvPr>
            <p:ph type="body" sz="quarter" idx="25"/>
          </p:nvPr>
        </p:nvSpPr>
        <p:spPr>
          <a:xfrm>
            <a:off x="4536329" y="6267933"/>
            <a:ext cx="1298641" cy="1848676"/>
          </a:xfrm>
          <a:custGeom>
            <a:avLst/>
            <a:gdLst/>
            <a:ahLst/>
            <a:cxnLst>
              <a:cxn ang="0">
                <a:pos x="wd2" y="hd2"/>
              </a:cxn>
              <a:cxn ang="5400000">
                <a:pos x="wd2" y="hd2"/>
              </a:cxn>
              <a:cxn ang="10800000">
                <a:pos x="wd2" y="hd2"/>
              </a:cxn>
              <a:cxn ang="16200000">
                <a:pos x="wd2" y="hd2"/>
              </a:cxn>
            </a:cxnLst>
            <a:rect l="0" t="0" r="r" b="b"/>
            <a:pathLst>
              <a:path w="20380" h="21156" extrusionOk="0">
                <a:moveTo>
                  <a:pt x="4291" y="21156"/>
                </a:moveTo>
                <a:cubicBezTo>
                  <a:pt x="3562" y="21156"/>
                  <a:pt x="2824" y="21021"/>
                  <a:pt x="2148" y="20736"/>
                </a:cubicBezTo>
                <a:cubicBezTo>
                  <a:pt x="94" y="19871"/>
                  <a:pt x="-610" y="17956"/>
                  <a:pt x="576" y="16458"/>
                </a:cubicBezTo>
                <a:lnTo>
                  <a:pt x="12366" y="1566"/>
                </a:lnTo>
                <a:cubicBezTo>
                  <a:pt x="13552" y="69"/>
                  <a:pt x="16178" y="-444"/>
                  <a:pt x="18232" y="420"/>
                </a:cubicBezTo>
                <a:cubicBezTo>
                  <a:pt x="20286" y="1285"/>
                  <a:pt x="20990" y="3200"/>
                  <a:pt x="19804" y="4698"/>
                </a:cubicBezTo>
                <a:lnTo>
                  <a:pt x="8014" y="19590"/>
                </a:lnTo>
                <a:cubicBezTo>
                  <a:pt x="7218" y="20594"/>
                  <a:pt x="5775" y="21156"/>
                  <a:pt x="4291" y="21156"/>
                </a:cubicBezTo>
                <a:close/>
              </a:path>
            </a:pathLst>
          </a:custGeom>
          <a:solidFill>
            <a:srgbClr val="2FC8E2"/>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645" name="Shape"/>
          <p:cNvSpPr>
            <a:spLocks noGrp="1"/>
          </p:cNvSpPr>
          <p:nvPr>
            <p:ph type="body" sz="quarter" idx="26"/>
          </p:nvPr>
        </p:nvSpPr>
        <p:spPr>
          <a:xfrm>
            <a:off x="4536329" y="7553987"/>
            <a:ext cx="1290276" cy="1834177"/>
          </a:xfrm>
          <a:custGeom>
            <a:avLst/>
            <a:gdLst/>
            <a:ahLst/>
            <a:cxnLst>
              <a:cxn ang="0">
                <a:pos x="wd2" y="hd2"/>
              </a:cxn>
              <a:cxn ang="5400000">
                <a:pos x="wd2" y="hd2"/>
              </a:cxn>
              <a:cxn ang="10800000">
                <a:pos x="wd2" y="hd2"/>
              </a:cxn>
              <a:cxn ang="16200000">
                <a:pos x="wd2" y="hd2"/>
              </a:cxn>
            </a:cxnLst>
            <a:rect l="0" t="0" r="r" b="b"/>
            <a:pathLst>
              <a:path w="20373" h="21152" extrusionOk="0">
                <a:moveTo>
                  <a:pt x="16055" y="21152"/>
                </a:moveTo>
                <a:cubicBezTo>
                  <a:pt x="14562" y="21152"/>
                  <a:pt x="13110" y="20586"/>
                  <a:pt x="12310" y="19574"/>
                </a:cubicBezTo>
                <a:lnTo>
                  <a:pt x="579" y="4734"/>
                </a:lnTo>
                <a:cubicBezTo>
                  <a:pt x="-614" y="3225"/>
                  <a:pt x="94" y="1295"/>
                  <a:pt x="2161" y="424"/>
                </a:cubicBezTo>
                <a:cubicBezTo>
                  <a:pt x="4227" y="-448"/>
                  <a:pt x="6869" y="69"/>
                  <a:pt x="8062" y="1579"/>
                </a:cubicBezTo>
                <a:lnTo>
                  <a:pt x="19793" y="16418"/>
                </a:lnTo>
                <a:cubicBezTo>
                  <a:pt x="20986" y="17927"/>
                  <a:pt x="20278" y="19857"/>
                  <a:pt x="18211" y="20729"/>
                </a:cubicBezTo>
                <a:cubicBezTo>
                  <a:pt x="17531" y="21015"/>
                  <a:pt x="16788" y="21152"/>
                  <a:pt x="16055" y="21152"/>
                </a:cubicBezTo>
                <a:close/>
              </a:path>
            </a:pathLst>
          </a:custGeom>
          <a:solidFill>
            <a:srgbClr val="2FC8E2"/>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646" name="Shape"/>
          <p:cNvSpPr>
            <a:spLocks noGrp="1"/>
          </p:cNvSpPr>
          <p:nvPr>
            <p:ph type="body" sz="quarter" idx="27"/>
          </p:nvPr>
        </p:nvSpPr>
        <p:spPr>
          <a:xfrm>
            <a:off x="5270943" y="8837572"/>
            <a:ext cx="1301530" cy="1853569"/>
          </a:xfrm>
          <a:custGeom>
            <a:avLst/>
            <a:gdLst/>
            <a:ahLst/>
            <a:cxnLst>
              <a:cxn ang="0">
                <a:pos x="wd2" y="hd2"/>
              </a:cxn>
              <a:cxn ang="5400000">
                <a:pos x="wd2" y="hd2"/>
              </a:cxn>
              <a:cxn ang="10800000">
                <a:pos x="wd2" y="hd2"/>
              </a:cxn>
              <a:cxn ang="16200000">
                <a:pos x="wd2" y="hd2"/>
              </a:cxn>
            </a:cxnLst>
            <a:rect l="0" t="0" r="r" b="b"/>
            <a:pathLst>
              <a:path w="20383" h="21156" extrusionOk="0">
                <a:moveTo>
                  <a:pt x="16100" y="21156"/>
                </a:moveTo>
                <a:cubicBezTo>
                  <a:pt x="14619" y="21156"/>
                  <a:pt x="13179" y="20596"/>
                  <a:pt x="12385" y="19594"/>
                </a:cubicBezTo>
                <a:lnTo>
                  <a:pt x="574" y="4685"/>
                </a:lnTo>
                <a:cubicBezTo>
                  <a:pt x="-609" y="3192"/>
                  <a:pt x="93" y="1281"/>
                  <a:pt x="2143" y="419"/>
                </a:cubicBezTo>
                <a:cubicBezTo>
                  <a:pt x="4192" y="-444"/>
                  <a:pt x="6813" y="68"/>
                  <a:pt x="7997" y="1562"/>
                </a:cubicBezTo>
                <a:lnTo>
                  <a:pt x="19808" y="16471"/>
                </a:lnTo>
                <a:cubicBezTo>
                  <a:pt x="20991" y="17964"/>
                  <a:pt x="20289" y="19874"/>
                  <a:pt x="18239" y="20737"/>
                </a:cubicBezTo>
                <a:cubicBezTo>
                  <a:pt x="17564" y="21021"/>
                  <a:pt x="16827" y="21156"/>
                  <a:pt x="16100" y="21156"/>
                </a:cubicBezTo>
                <a:close/>
              </a:path>
            </a:pathLst>
          </a:custGeom>
          <a:solidFill>
            <a:srgbClr val="2FC8E2"/>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647" name="Shape"/>
          <p:cNvSpPr>
            <a:spLocks noGrp="1"/>
          </p:cNvSpPr>
          <p:nvPr>
            <p:ph type="body" sz="quarter" idx="28"/>
          </p:nvPr>
        </p:nvSpPr>
        <p:spPr>
          <a:xfrm>
            <a:off x="6041287" y="10153460"/>
            <a:ext cx="2032068" cy="547258"/>
          </a:xfrm>
          <a:custGeom>
            <a:avLst/>
            <a:gdLst/>
            <a:ahLst/>
            <a:cxnLst>
              <a:cxn ang="0">
                <a:pos x="wd2" y="hd2"/>
              </a:cxn>
              <a:cxn ang="5400000">
                <a:pos x="wd2" y="hd2"/>
              </a:cxn>
              <a:cxn ang="10800000">
                <a:pos x="wd2" y="hd2"/>
              </a:cxn>
              <a:cxn ang="16200000">
                <a:pos x="wd2" y="hd2"/>
              </a:cxn>
            </a:cxnLst>
            <a:rect l="0" t="0" r="r" b="b"/>
            <a:pathLst>
              <a:path w="21600" h="21600" extrusionOk="0">
                <a:moveTo>
                  <a:pt x="18691" y="21600"/>
                </a:moveTo>
                <a:lnTo>
                  <a:pt x="2909" y="21600"/>
                </a:lnTo>
                <a:cubicBezTo>
                  <a:pt x="1302" y="21600"/>
                  <a:pt x="0" y="16764"/>
                  <a:pt x="0" y="10800"/>
                </a:cubicBezTo>
                <a:cubicBezTo>
                  <a:pt x="0" y="4836"/>
                  <a:pt x="1302" y="0"/>
                  <a:pt x="2909" y="0"/>
                </a:cubicBezTo>
                <a:lnTo>
                  <a:pt x="18691" y="0"/>
                </a:lnTo>
                <a:cubicBezTo>
                  <a:pt x="20298" y="0"/>
                  <a:pt x="21600" y="4836"/>
                  <a:pt x="21600" y="10800"/>
                </a:cubicBezTo>
                <a:cubicBezTo>
                  <a:pt x="21600" y="16764"/>
                  <a:pt x="20298" y="21600"/>
                  <a:pt x="18691" y="21600"/>
                </a:cubicBezTo>
                <a:close/>
              </a:path>
            </a:pathLst>
          </a:custGeom>
          <a:solidFill>
            <a:srgbClr val="2FC8E2"/>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648" name="Shape"/>
          <p:cNvSpPr>
            <a:spLocks noGrp="1"/>
          </p:cNvSpPr>
          <p:nvPr>
            <p:ph type="body" sz="quarter" idx="29"/>
          </p:nvPr>
        </p:nvSpPr>
        <p:spPr>
          <a:xfrm>
            <a:off x="6436420" y="5651729"/>
            <a:ext cx="1636935" cy="547259"/>
          </a:xfrm>
          <a:custGeom>
            <a:avLst/>
            <a:gdLst/>
            <a:ahLst/>
            <a:cxnLst>
              <a:cxn ang="0">
                <a:pos x="wd2" y="hd2"/>
              </a:cxn>
              <a:cxn ang="5400000">
                <a:pos x="wd2" y="hd2"/>
              </a:cxn>
              <a:cxn ang="10800000">
                <a:pos x="wd2" y="hd2"/>
              </a:cxn>
              <a:cxn ang="16200000">
                <a:pos x="wd2" y="hd2"/>
              </a:cxn>
            </a:cxnLst>
            <a:rect l="0" t="0" r="r" b="b"/>
            <a:pathLst>
              <a:path w="21600" h="21600" extrusionOk="0">
                <a:moveTo>
                  <a:pt x="17989" y="21600"/>
                </a:moveTo>
                <a:lnTo>
                  <a:pt x="3611" y="21600"/>
                </a:lnTo>
                <a:cubicBezTo>
                  <a:pt x="1617" y="21600"/>
                  <a:pt x="0" y="16764"/>
                  <a:pt x="0" y="10800"/>
                </a:cubicBezTo>
                <a:cubicBezTo>
                  <a:pt x="0" y="4835"/>
                  <a:pt x="1617" y="0"/>
                  <a:pt x="3611" y="0"/>
                </a:cubicBezTo>
                <a:lnTo>
                  <a:pt x="17989" y="0"/>
                </a:lnTo>
                <a:cubicBezTo>
                  <a:pt x="19983" y="0"/>
                  <a:pt x="21600" y="4835"/>
                  <a:pt x="21600" y="10800"/>
                </a:cubicBezTo>
                <a:cubicBezTo>
                  <a:pt x="21600" y="16764"/>
                  <a:pt x="19983" y="21600"/>
                  <a:pt x="17989" y="21600"/>
                </a:cubicBezTo>
                <a:close/>
              </a:path>
            </a:pathLst>
          </a:custGeom>
          <a:solidFill>
            <a:srgbClr val="63A9E8"/>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649" name="Shape"/>
          <p:cNvSpPr>
            <a:spLocks noGrp="1"/>
          </p:cNvSpPr>
          <p:nvPr>
            <p:ph type="body" sz="quarter" idx="30"/>
          </p:nvPr>
        </p:nvSpPr>
        <p:spPr>
          <a:xfrm>
            <a:off x="5889163" y="5651729"/>
            <a:ext cx="1094700" cy="1495370"/>
          </a:xfrm>
          <a:custGeom>
            <a:avLst/>
            <a:gdLst/>
            <a:ahLst/>
            <a:cxnLst>
              <a:cxn ang="0">
                <a:pos x="wd2" y="hd2"/>
              </a:cxn>
              <a:cxn ang="5400000">
                <a:pos x="wd2" y="hd2"/>
              </a:cxn>
              <a:cxn ang="10800000">
                <a:pos x="wd2" y="hd2"/>
              </a:cxn>
              <a:cxn ang="16200000">
                <a:pos x="wd2" y="hd2"/>
              </a:cxn>
            </a:cxnLst>
            <a:rect l="0" t="0" r="r" b="b"/>
            <a:pathLst>
              <a:path w="20168" h="21053" extrusionOk="0">
                <a:moveTo>
                  <a:pt x="5037" y="21053"/>
                </a:moveTo>
                <a:cubicBezTo>
                  <a:pt x="4182" y="21053"/>
                  <a:pt x="3315" y="20886"/>
                  <a:pt x="2521" y="20536"/>
                </a:cubicBezTo>
                <a:cubicBezTo>
                  <a:pt x="110" y="19472"/>
                  <a:pt x="-716" y="17116"/>
                  <a:pt x="676" y="15274"/>
                </a:cubicBezTo>
                <a:lnTo>
                  <a:pt x="10760" y="1927"/>
                </a:lnTo>
                <a:cubicBezTo>
                  <a:pt x="12153" y="84"/>
                  <a:pt x="15237" y="-547"/>
                  <a:pt x="17647" y="517"/>
                </a:cubicBezTo>
                <a:cubicBezTo>
                  <a:pt x="20058" y="1580"/>
                  <a:pt x="20884" y="3936"/>
                  <a:pt x="19492" y="5779"/>
                </a:cubicBezTo>
                <a:lnTo>
                  <a:pt x="9408" y="19126"/>
                </a:lnTo>
                <a:cubicBezTo>
                  <a:pt x="8474" y="20362"/>
                  <a:pt x="6780" y="21053"/>
                  <a:pt x="5037" y="21053"/>
                </a:cubicBezTo>
                <a:close/>
              </a:path>
            </a:pathLst>
          </a:custGeom>
          <a:solidFill>
            <a:srgbClr val="63A9E8"/>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650" name="Shape"/>
          <p:cNvSpPr>
            <a:spLocks noGrp="1"/>
          </p:cNvSpPr>
          <p:nvPr>
            <p:ph type="body" sz="quarter" idx="31"/>
          </p:nvPr>
        </p:nvSpPr>
        <p:spPr>
          <a:xfrm>
            <a:off x="5341906" y="6582067"/>
            <a:ext cx="1098708" cy="1502378"/>
          </a:xfrm>
          <a:custGeom>
            <a:avLst/>
            <a:gdLst/>
            <a:ahLst/>
            <a:cxnLst>
              <a:cxn ang="0">
                <a:pos x="wd2" y="hd2"/>
              </a:cxn>
              <a:cxn ang="5400000">
                <a:pos x="wd2" y="hd2"/>
              </a:cxn>
              <a:cxn ang="10800000">
                <a:pos x="wd2" y="hd2"/>
              </a:cxn>
              <a:cxn ang="16200000">
                <a:pos x="wd2" y="hd2"/>
              </a:cxn>
            </a:cxnLst>
            <a:rect l="0" t="0" r="r" b="b"/>
            <a:pathLst>
              <a:path w="20173" h="21056" extrusionOk="0">
                <a:moveTo>
                  <a:pt x="5020" y="21056"/>
                </a:moveTo>
                <a:cubicBezTo>
                  <a:pt x="4167" y="21056"/>
                  <a:pt x="3304" y="20890"/>
                  <a:pt x="2512" y="20541"/>
                </a:cubicBezTo>
                <a:cubicBezTo>
                  <a:pt x="110" y="19483"/>
                  <a:pt x="-714" y="17137"/>
                  <a:pt x="673" y="15303"/>
                </a:cubicBezTo>
                <a:lnTo>
                  <a:pt x="10797" y="1918"/>
                </a:lnTo>
                <a:cubicBezTo>
                  <a:pt x="12184" y="84"/>
                  <a:pt x="15256" y="-544"/>
                  <a:pt x="17660" y="515"/>
                </a:cubicBezTo>
                <a:cubicBezTo>
                  <a:pt x="20062" y="1573"/>
                  <a:pt x="20886" y="3919"/>
                  <a:pt x="19499" y="5753"/>
                </a:cubicBezTo>
                <a:lnTo>
                  <a:pt x="9375" y="19138"/>
                </a:lnTo>
                <a:cubicBezTo>
                  <a:pt x="8445" y="20368"/>
                  <a:pt x="6756" y="21056"/>
                  <a:pt x="5020" y="21056"/>
                </a:cubicBezTo>
                <a:close/>
              </a:path>
            </a:pathLst>
          </a:custGeom>
          <a:solidFill>
            <a:srgbClr val="63A9E8"/>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651" name="Shape"/>
          <p:cNvSpPr>
            <a:spLocks noGrp="1"/>
          </p:cNvSpPr>
          <p:nvPr>
            <p:ph type="body" sz="quarter" idx="32"/>
          </p:nvPr>
        </p:nvSpPr>
        <p:spPr>
          <a:xfrm>
            <a:off x="5341906" y="7539766"/>
            <a:ext cx="1092576" cy="1491761"/>
          </a:xfrm>
          <a:custGeom>
            <a:avLst/>
            <a:gdLst/>
            <a:ahLst/>
            <a:cxnLst>
              <a:cxn ang="0">
                <a:pos x="wd2" y="hd2"/>
              </a:cxn>
              <a:cxn ang="5400000">
                <a:pos x="wd2" y="hd2"/>
              </a:cxn>
              <a:cxn ang="10800000">
                <a:pos x="wd2" y="hd2"/>
              </a:cxn>
              <a:cxn ang="16200000">
                <a:pos x="wd2" y="hd2"/>
              </a:cxn>
            </a:cxnLst>
            <a:rect l="0" t="0" r="r" b="b"/>
            <a:pathLst>
              <a:path w="20166" h="21051" extrusionOk="0">
                <a:moveTo>
                  <a:pt x="15119" y="21051"/>
                </a:moveTo>
                <a:cubicBezTo>
                  <a:pt x="13374" y="21051"/>
                  <a:pt x="11676" y="20358"/>
                  <a:pt x="10741" y="19120"/>
                </a:cubicBezTo>
                <a:lnTo>
                  <a:pt x="678" y="5792"/>
                </a:lnTo>
                <a:cubicBezTo>
                  <a:pt x="-717" y="3946"/>
                  <a:pt x="111" y="1584"/>
                  <a:pt x="2526" y="518"/>
                </a:cubicBezTo>
                <a:cubicBezTo>
                  <a:pt x="4942" y="-549"/>
                  <a:pt x="8030" y="85"/>
                  <a:pt x="9425" y="1931"/>
                </a:cubicBezTo>
                <a:lnTo>
                  <a:pt x="19488" y="15258"/>
                </a:lnTo>
                <a:cubicBezTo>
                  <a:pt x="20883" y="17105"/>
                  <a:pt x="20055" y="19467"/>
                  <a:pt x="17640" y="20533"/>
                </a:cubicBezTo>
                <a:cubicBezTo>
                  <a:pt x="16844" y="20884"/>
                  <a:pt x="15976" y="21051"/>
                  <a:pt x="15119" y="21051"/>
                </a:cubicBezTo>
                <a:close/>
              </a:path>
            </a:pathLst>
          </a:custGeom>
          <a:solidFill>
            <a:srgbClr val="63A9E8"/>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652" name="Shape"/>
          <p:cNvSpPr>
            <a:spLocks noGrp="1"/>
          </p:cNvSpPr>
          <p:nvPr>
            <p:ph type="body" sz="quarter" idx="33"/>
          </p:nvPr>
        </p:nvSpPr>
        <p:spPr>
          <a:xfrm>
            <a:off x="5889163" y="8497467"/>
            <a:ext cx="1100835" cy="1506035"/>
          </a:xfrm>
          <a:custGeom>
            <a:avLst/>
            <a:gdLst/>
            <a:ahLst/>
            <a:cxnLst>
              <a:cxn ang="0">
                <a:pos x="wd2" y="hd2"/>
              </a:cxn>
              <a:cxn ang="5400000">
                <a:pos x="wd2" y="hd2"/>
              </a:cxn>
              <a:cxn ang="10800000">
                <a:pos x="wd2" y="hd2"/>
              </a:cxn>
              <a:cxn ang="16200000">
                <a:pos x="wd2" y="hd2"/>
              </a:cxn>
            </a:cxnLst>
            <a:rect l="0" t="0" r="r" b="b"/>
            <a:pathLst>
              <a:path w="20176" h="21057" extrusionOk="0">
                <a:moveTo>
                  <a:pt x="15165" y="21057"/>
                </a:moveTo>
                <a:cubicBezTo>
                  <a:pt x="13431" y="21057"/>
                  <a:pt x="11746" y="20371"/>
                  <a:pt x="10817" y="19143"/>
                </a:cubicBezTo>
                <a:lnTo>
                  <a:pt x="673" y="5740"/>
                </a:lnTo>
                <a:cubicBezTo>
                  <a:pt x="-712" y="3910"/>
                  <a:pt x="110" y="1570"/>
                  <a:pt x="2509" y="514"/>
                </a:cubicBezTo>
                <a:cubicBezTo>
                  <a:pt x="4907" y="-543"/>
                  <a:pt x="7974" y="84"/>
                  <a:pt x="9359" y="1914"/>
                </a:cubicBezTo>
                <a:lnTo>
                  <a:pt x="19503" y="15318"/>
                </a:lnTo>
                <a:cubicBezTo>
                  <a:pt x="20888" y="17148"/>
                  <a:pt x="20066" y="19487"/>
                  <a:pt x="17667" y="20544"/>
                </a:cubicBezTo>
                <a:cubicBezTo>
                  <a:pt x="16878" y="20891"/>
                  <a:pt x="16015" y="21057"/>
                  <a:pt x="15165" y="21057"/>
                </a:cubicBezTo>
                <a:close/>
              </a:path>
            </a:pathLst>
          </a:custGeom>
          <a:solidFill>
            <a:srgbClr val="63A9E8"/>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653" name="Shape"/>
          <p:cNvSpPr>
            <a:spLocks noGrp="1"/>
          </p:cNvSpPr>
          <p:nvPr>
            <p:ph type="body" sz="quarter" idx="34"/>
          </p:nvPr>
        </p:nvSpPr>
        <p:spPr>
          <a:xfrm>
            <a:off x="6436420" y="9482530"/>
            <a:ext cx="1636935" cy="547258"/>
          </a:xfrm>
          <a:custGeom>
            <a:avLst/>
            <a:gdLst/>
            <a:ahLst/>
            <a:cxnLst>
              <a:cxn ang="0">
                <a:pos x="wd2" y="hd2"/>
              </a:cxn>
              <a:cxn ang="5400000">
                <a:pos x="wd2" y="hd2"/>
              </a:cxn>
              <a:cxn ang="10800000">
                <a:pos x="wd2" y="hd2"/>
              </a:cxn>
              <a:cxn ang="16200000">
                <a:pos x="wd2" y="hd2"/>
              </a:cxn>
            </a:cxnLst>
            <a:rect l="0" t="0" r="r" b="b"/>
            <a:pathLst>
              <a:path w="21600" h="21600" extrusionOk="0">
                <a:moveTo>
                  <a:pt x="17989" y="21600"/>
                </a:moveTo>
                <a:lnTo>
                  <a:pt x="3611" y="21600"/>
                </a:lnTo>
                <a:cubicBezTo>
                  <a:pt x="1617" y="21600"/>
                  <a:pt x="0" y="16764"/>
                  <a:pt x="0" y="10800"/>
                </a:cubicBezTo>
                <a:cubicBezTo>
                  <a:pt x="0" y="4836"/>
                  <a:pt x="1617" y="0"/>
                  <a:pt x="3611" y="0"/>
                </a:cubicBezTo>
                <a:lnTo>
                  <a:pt x="17989" y="0"/>
                </a:lnTo>
                <a:cubicBezTo>
                  <a:pt x="19983" y="0"/>
                  <a:pt x="21600" y="4836"/>
                  <a:pt x="21600" y="10800"/>
                </a:cubicBezTo>
                <a:cubicBezTo>
                  <a:pt x="21600" y="16764"/>
                  <a:pt x="19983" y="21600"/>
                  <a:pt x="17989" y="21600"/>
                </a:cubicBezTo>
                <a:close/>
              </a:path>
            </a:pathLst>
          </a:custGeom>
          <a:solidFill>
            <a:srgbClr val="63A9E8"/>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654" name="Shape"/>
          <p:cNvSpPr>
            <a:spLocks noGrp="1"/>
          </p:cNvSpPr>
          <p:nvPr>
            <p:ph type="body" sz="quarter" idx="35"/>
          </p:nvPr>
        </p:nvSpPr>
        <p:spPr>
          <a:xfrm>
            <a:off x="6869410" y="6347026"/>
            <a:ext cx="1221804" cy="534887"/>
          </a:xfrm>
          <a:custGeom>
            <a:avLst/>
            <a:gdLst/>
            <a:ahLst/>
            <a:cxnLst>
              <a:cxn ang="0">
                <a:pos x="wd2" y="hd2"/>
              </a:cxn>
              <a:cxn ang="5400000">
                <a:pos x="wd2" y="hd2"/>
              </a:cxn>
              <a:cxn ang="10800000">
                <a:pos x="wd2" y="hd2"/>
              </a:cxn>
              <a:cxn ang="16200000">
                <a:pos x="wd2" y="hd2"/>
              </a:cxn>
            </a:cxnLst>
            <a:rect l="0" t="0" r="r" b="b"/>
            <a:pathLst>
              <a:path w="21600" h="21600" extrusionOk="0">
                <a:moveTo>
                  <a:pt x="16872" y="21600"/>
                </a:moveTo>
                <a:lnTo>
                  <a:pt x="4728" y="21600"/>
                </a:lnTo>
                <a:cubicBezTo>
                  <a:pt x="2117" y="21600"/>
                  <a:pt x="0" y="16764"/>
                  <a:pt x="0" y="10800"/>
                </a:cubicBezTo>
                <a:cubicBezTo>
                  <a:pt x="0" y="4836"/>
                  <a:pt x="2117" y="0"/>
                  <a:pt x="4728" y="0"/>
                </a:cubicBezTo>
                <a:lnTo>
                  <a:pt x="16872" y="0"/>
                </a:lnTo>
                <a:cubicBezTo>
                  <a:pt x="19483" y="0"/>
                  <a:pt x="21600" y="4836"/>
                  <a:pt x="21600" y="10800"/>
                </a:cubicBezTo>
                <a:cubicBezTo>
                  <a:pt x="21600" y="16764"/>
                  <a:pt x="19483" y="21600"/>
                  <a:pt x="16872" y="21600"/>
                </a:cubicBezTo>
                <a:close/>
              </a:path>
            </a:pathLst>
          </a:custGeom>
          <a:solidFill>
            <a:srgbClr val="7C78DA"/>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655" name="Shape"/>
          <p:cNvSpPr>
            <a:spLocks noGrp="1"/>
          </p:cNvSpPr>
          <p:nvPr>
            <p:ph type="body" sz="quarter" idx="36"/>
          </p:nvPr>
        </p:nvSpPr>
        <p:spPr>
          <a:xfrm>
            <a:off x="6494989" y="6347026"/>
            <a:ext cx="880016" cy="1132579"/>
          </a:xfrm>
          <a:custGeom>
            <a:avLst/>
            <a:gdLst/>
            <a:ahLst/>
            <a:cxnLst>
              <a:cxn ang="0">
                <a:pos x="wd2" y="hd2"/>
              </a:cxn>
              <a:cxn ang="5400000">
                <a:pos x="wd2" y="hd2"/>
              </a:cxn>
              <a:cxn ang="10800000">
                <a:pos x="wd2" y="hd2"/>
              </a:cxn>
              <a:cxn ang="16200000">
                <a:pos x="wd2" y="hd2"/>
              </a:cxn>
            </a:cxnLst>
            <a:rect l="0" t="0" r="r" b="b"/>
            <a:pathLst>
              <a:path w="19884" h="20900" extrusionOk="0">
                <a:moveTo>
                  <a:pt x="6038" y="20900"/>
                </a:moveTo>
                <a:cubicBezTo>
                  <a:pt x="5013" y="20900"/>
                  <a:pt x="3974" y="20686"/>
                  <a:pt x="3023" y="20238"/>
                </a:cubicBezTo>
                <a:cubicBezTo>
                  <a:pt x="133" y="18875"/>
                  <a:pt x="-858" y="15857"/>
                  <a:pt x="811" y="13496"/>
                </a:cubicBezTo>
                <a:lnTo>
                  <a:pt x="8607" y="2468"/>
                </a:lnTo>
                <a:cubicBezTo>
                  <a:pt x="10276" y="108"/>
                  <a:pt x="13972" y="-700"/>
                  <a:pt x="16861" y="662"/>
                </a:cubicBezTo>
                <a:cubicBezTo>
                  <a:pt x="19751" y="2025"/>
                  <a:pt x="20742" y="5043"/>
                  <a:pt x="19073" y="7403"/>
                </a:cubicBezTo>
                <a:lnTo>
                  <a:pt x="11277" y="18431"/>
                </a:lnTo>
                <a:cubicBezTo>
                  <a:pt x="10158" y="20015"/>
                  <a:pt x="8127" y="20900"/>
                  <a:pt x="6038" y="20900"/>
                </a:cubicBezTo>
                <a:close/>
              </a:path>
            </a:pathLst>
          </a:custGeom>
          <a:solidFill>
            <a:srgbClr val="7C78DA"/>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656" name="Shape"/>
          <p:cNvSpPr>
            <a:spLocks noGrp="1"/>
          </p:cNvSpPr>
          <p:nvPr>
            <p:ph type="body" sz="quarter" idx="37"/>
          </p:nvPr>
        </p:nvSpPr>
        <p:spPr>
          <a:xfrm>
            <a:off x="6147313" y="6962146"/>
            <a:ext cx="882549" cy="1137006"/>
          </a:xfrm>
          <a:custGeom>
            <a:avLst/>
            <a:gdLst/>
            <a:ahLst/>
            <a:cxnLst>
              <a:cxn ang="0">
                <a:pos x="wd2" y="hd2"/>
              </a:cxn>
              <a:cxn ang="5400000">
                <a:pos x="wd2" y="hd2"/>
              </a:cxn>
              <a:cxn ang="10800000">
                <a:pos x="wd2" y="hd2"/>
              </a:cxn>
              <a:cxn ang="16200000">
                <a:pos x="wd2" y="hd2"/>
              </a:cxn>
            </a:cxnLst>
            <a:rect l="0" t="0" r="r" b="b"/>
            <a:pathLst>
              <a:path w="19888" h="20902" extrusionOk="0">
                <a:moveTo>
                  <a:pt x="6022" y="20902"/>
                </a:moveTo>
                <a:cubicBezTo>
                  <a:pt x="5000" y="20902"/>
                  <a:pt x="3964" y="20689"/>
                  <a:pt x="3014" y="20242"/>
                </a:cubicBezTo>
                <a:cubicBezTo>
                  <a:pt x="132" y="18885"/>
                  <a:pt x="-856" y="15878"/>
                  <a:pt x="808" y="13526"/>
                </a:cubicBezTo>
                <a:lnTo>
                  <a:pt x="8641" y="2459"/>
                </a:lnTo>
                <a:cubicBezTo>
                  <a:pt x="10305" y="108"/>
                  <a:pt x="13991" y="-698"/>
                  <a:pt x="16874" y="659"/>
                </a:cubicBezTo>
                <a:cubicBezTo>
                  <a:pt x="19756" y="2017"/>
                  <a:pt x="20744" y="5024"/>
                  <a:pt x="19080" y="7375"/>
                </a:cubicBezTo>
                <a:lnTo>
                  <a:pt x="11247" y="18443"/>
                </a:lnTo>
                <a:cubicBezTo>
                  <a:pt x="10131" y="20020"/>
                  <a:pt x="8105" y="20902"/>
                  <a:pt x="6022" y="20902"/>
                </a:cubicBezTo>
                <a:close/>
              </a:path>
            </a:pathLst>
          </a:custGeom>
          <a:solidFill>
            <a:srgbClr val="7C78DA"/>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657" name="Shape"/>
          <p:cNvSpPr>
            <a:spLocks noGrp="1"/>
          </p:cNvSpPr>
          <p:nvPr>
            <p:ph type="body" sz="quarter" idx="38"/>
          </p:nvPr>
        </p:nvSpPr>
        <p:spPr>
          <a:xfrm>
            <a:off x="6147313" y="7550520"/>
            <a:ext cx="878671" cy="1130316"/>
          </a:xfrm>
          <a:custGeom>
            <a:avLst/>
            <a:gdLst/>
            <a:ahLst/>
            <a:cxnLst>
              <a:cxn ang="0">
                <a:pos x="wd2" y="hd2"/>
              </a:cxn>
              <a:cxn ang="5400000">
                <a:pos x="wd2" y="hd2"/>
              </a:cxn>
              <a:cxn ang="10800000">
                <a:pos x="wd2" y="hd2"/>
              </a:cxn>
              <a:cxn ang="16200000">
                <a:pos x="wd2" y="hd2"/>
              </a:cxn>
            </a:cxnLst>
            <a:rect l="0" t="0" r="r" b="b"/>
            <a:pathLst>
              <a:path w="19881" h="20897" extrusionOk="0">
                <a:moveTo>
                  <a:pt x="13835" y="20897"/>
                </a:moveTo>
                <a:cubicBezTo>
                  <a:pt x="11744" y="20897"/>
                  <a:pt x="9709" y="20010"/>
                  <a:pt x="8589" y="18424"/>
                </a:cubicBezTo>
                <a:lnTo>
                  <a:pt x="812" y="7417"/>
                </a:lnTo>
                <a:cubicBezTo>
                  <a:pt x="-859" y="5052"/>
                  <a:pt x="133" y="2028"/>
                  <a:pt x="3027" y="663"/>
                </a:cubicBezTo>
                <a:cubicBezTo>
                  <a:pt x="5921" y="-703"/>
                  <a:pt x="9622" y="108"/>
                  <a:pt x="11293" y="2473"/>
                </a:cubicBezTo>
                <a:lnTo>
                  <a:pt x="19070" y="13479"/>
                </a:lnTo>
                <a:cubicBezTo>
                  <a:pt x="20741" y="15844"/>
                  <a:pt x="19749" y="18868"/>
                  <a:pt x="16855" y="20234"/>
                </a:cubicBezTo>
                <a:cubicBezTo>
                  <a:pt x="15902" y="20683"/>
                  <a:pt x="14861" y="20897"/>
                  <a:pt x="13835" y="20897"/>
                </a:cubicBezTo>
                <a:close/>
              </a:path>
            </a:pathLst>
          </a:custGeom>
          <a:solidFill>
            <a:srgbClr val="7C78DA"/>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658" name="Shape"/>
          <p:cNvSpPr>
            <a:spLocks noGrp="1"/>
          </p:cNvSpPr>
          <p:nvPr>
            <p:ph type="body" sz="quarter" idx="39"/>
          </p:nvPr>
        </p:nvSpPr>
        <p:spPr>
          <a:xfrm>
            <a:off x="6494989" y="8165640"/>
            <a:ext cx="883894" cy="1139347"/>
          </a:xfrm>
          <a:custGeom>
            <a:avLst/>
            <a:gdLst/>
            <a:ahLst/>
            <a:cxnLst>
              <a:cxn ang="0">
                <a:pos x="wd2" y="hd2"/>
              </a:cxn>
              <a:cxn ang="5400000">
                <a:pos x="wd2" y="hd2"/>
              </a:cxn>
              <a:cxn ang="10800000">
                <a:pos x="wd2" y="hd2"/>
              </a:cxn>
              <a:cxn ang="16200000">
                <a:pos x="wd2" y="hd2"/>
              </a:cxn>
            </a:cxnLst>
            <a:rect l="0" t="0" r="r" b="b"/>
            <a:pathLst>
              <a:path w="19891" h="20903" extrusionOk="0">
                <a:moveTo>
                  <a:pt x="13876" y="20903"/>
                </a:moveTo>
                <a:cubicBezTo>
                  <a:pt x="11797" y="20903"/>
                  <a:pt x="9774" y="20023"/>
                  <a:pt x="8659" y="18449"/>
                </a:cubicBezTo>
                <a:lnTo>
                  <a:pt x="807" y="7361"/>
                </a:lnTo>
                <a:cubicBezTo>
                  <a:pt x="-855" y="5014"/>
                  <a:pt x="132" y="2013"/>
                  <a:pt x="3010" y="658"/>
                </a:cubicBezTo>
                <a:cubicBezTo>
                  <a:pt x="5888" y="-697"/>
                  <a:pt x="9569" y="107"/>
                  <a:pt x="11231" y="2454"/>
                </a:cubicBezTo>
                <a:lnTo>
                  <a:pt x="19083" y="13542"/>
                </a:lnTo>
                <a:cubicBezTo>
                  <a:pt x="20745" y="15889"/>
                  <a:pt x="19758" y="18890"/>
                  <a:pt x="16880" y="20245"/>
                </a:cubicBezTo>
                <a:cubicBezTo>
                  <a:pt x="15932" y="20691"/>
                  <a:pt x="14897" y="20903"/>
                  <a:pt x="13876" y="20903"/>
                </a:cubicBezTo>
                <a:close/>
              </a:path>
            </a:pathLst>
          </a:custGeom>
          <a:solidFill>
            <a:srgbClr val="7C78DA"/>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659" name="Shape"/>
          <p:cNvSpPr>
            <a:spLocks noGrp="1"/>
          </p:cNvSpPr>
          <p:nvPr>
            <p:ph type="body" sz="quarter" idx="40"/>
          </p:nvPr>
        </p:nvSpPr>
        <p:spPr>
          <a:xfrm>
            <a:off x="6869410" y="8780759"/>
            <a:ext cx="1221804" cy="534887"/>
          </a:xfrm>
          <a:custGeom>
            <a:avLst/>
            <a:gdLst/>
            <a:ahLst/>
            <a:cxnLst>
              <a:cxn ang="0">
                <a:pos x="wd2" y="hd2"/>
              </a:cxn>
              <a:cxn ang="5400000">
                <a:pos x="wd2" y="hd2"/>
              </a:cxn>
              <a:cxn ang="10800000">
                <a:pos x="wd2" y="hd2"/>
              </a:cxn>
              <a:cxn ang="16200000">
                <a:pos x="wd2" y="hd2"/>
              </a:cxn>
            </a:cxnLst>
            <a:rect l="0" t="0" r="r" b="b"/>
            <a:pathLst>
              <a:path w="21600" h="21600" extrusionOk="0">
                <a:moveTo>
                  <a:pt x="16872" y="21600"/>
                </a:moveTo>
                <a:lnTo>
                  <a:pt x="4728" y="21600"/>
                </a:lnTo>
                <a:cubicBezTo>
                  <a:pt x="2117" y="21600"/>
                  <a:pt x="0" y="16764"/>
                  <a:pt x="0" y="10800"/>
                </a:cubicBezTo>
                <a:cubicBezTo>
                  <a:pt x="0" y="4836"/>
                  <a:pt x="2117" y="0"/>
                  <a:pt x="4728" y="0"/>
                </a:cubicBezTo>
                <a:lnTo>
                  <a:pt x="16872" y="0"/>
                </a:lnTo>
                <a:cubicBezTo>
                  <a:pt x="19483" y="0"/>
                  <a:pt x="21600" y="4836"/>
                  <a:pt x="21600" y="10800"/>
                </a:cubicBezTo>
                <a:cubicBezTo>
                  <a:pt x="21600" y="16764"/>
                  <a:pt x="19483" y="21600"/>
                  <a:pt x="16872" y="21600"/>
                </a:cubicBezTo>
                <a:close/>
              </a:path>
            </a:pathLst>
          </a:custGeom>
          <a:solidFill>
            <a:srgbClr val="7C78DA"/>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660" name="Shape"/>
          <p:cNvSpPr>
            <a:spLocks noGrp="1"/>
          </p:cNvSpPr>
          <p:nvPr>
            <p:ph type="body" sz="quarter" idx="41"/>
          </p:nvPr>
        </p:nvSpPr>
        <p:spPr>
          <a:xfrm>
            <a:off x="6940607" y="7052209"/>
            <a:ext cx="1799318" cy="155825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DCDEE0"/>
          </a:solidFill>
        </p:spPr>
        <p:txBody>
          <a:bodyPr/>
          <a:lstStyle/>
          <a:p>
            <a:pPr algn="ctr">
              <a:defRPr sz="5800">
                <a:solidFill>
                  <a:srgbClr val="FFFFFF"/>
                </a:solidFill>
                <a:latin typeface="+mn-lt"/>
                <a:ea typeface="+mn-ea"/>
                <a:cs typeface="+mn-cs"/>
                <a:sym typeface="Avenir Next Condensed"/>
              </a:defRPr>
            </a:pPr>
            <a:endParaRPr/>
          </a:p>
        </p:txBody>
      </p:sp>
      <p:sp>
        <p:nvSpPr>
          <p:cNvPr id="661" name="heading here"/>
          <p:cNvSpPr txBox="1">
            <a:spLocks noGrp="1"/>
          </p:cNvSpPr>
          <p:nvPr>
            <p:ph type="body" sz="quarter" idx="42"/>
          </p:nvPr>
        </p:nvSpPr>
        <p:spPr>
          <a:xfrm>
            <a:off x="12751610" y="4048134"/>
            <a:ext cx="7606281" cy="405176"/>
          </a:xfrm>
          <a:prstGeom prst="rect">
            <a:avLst/>
          </a:prstGeom>
        </p:spPr>
        <p:txBody>
          <a:bodyPr/>
          <a:lstStyle>
            <a:lvl1pPr>
              <a:defRPr sz="2800" cap="all">
                <a:latin typeface="Avenir Next Condensed Demi Bold"/>
                <a:ea typeface="Avenir Next Condensed Demi Bold"/>
                <a:cs typeface="Avenir Next Condensed Demi Bold"/>
                <a:sym typeface="Avenir Next Condensed Demi Bold"/>
              </a:defRPr>
            </a:lvl1pPr>
          </a:lstStyle>
          <a:p>
            <a:r>
              <a:t>heading here</a:t>
            </a:r>
          </a:p>
        </p:txBody>
      </p:sp>
      <p:sp>
        <p:nvSpPr>
          <p:cNvPr id="662" name="Mirum est notare, et decima"/>
          <p:cNvSpPr txBox="1">
            <a:spLocks noGrp="1"/>
          </p:cNvSpPr>
          <p:nvPr>
            <p:ph type="body" sz="quarter" idx="43"/>
          </p:nvPr>
        </p:nvSpPr>
        <p:spPr>
          <a:xfrm>
            <a:off x="12751610" y="4548702"/>
            <a:ext cx="7606281" cy="567814"/>
          </a:xfrm>
          <a:prstGeom prst="rect">
            <a:avLst/>
          </a:prstGeom>
        </p:spPr>
        <p:txBody>
          <a:bodyPr/>
          <a:lstStyle/>
          <a:p>
            <a:r>
              <a:t>Mirum est notare, et decima</a:t>
            </a:r>
          </a:p>
        </p:txBody>
      </p:sp>
      <p:sp>
        <p:nvSpPr>
          <p:cNvPr id="663" name="heading here"/>
          <p:cNvSpPr txBox="1">
            <a:spLocks noGrp="1"/>
          </p:cNvSpPr>
          <p:nvPr>
            <p:ph type="body" sz="quarter" idx="44"/>
          </p:nvPr>
        </p:nvSpPr>
        <p:spPr>
          <a:xfrm>
            <a:off x="12751610" y="5342176"/>
            <a:ext cx="7606280" cy="405176"/>
          </a:xfrm>
          <a:prstGeom prst="rect">
            <a:avLst/>
          </a:prstGeom>
        </p:spPr>
        <p:txBody>
          <a:bodyPr/>
          <a:lstStyle>
            <a:lvl1pPr>
              <a:defRPr sz="2800" cap="all">
                <a:latin typeface="Avenir Next Condensed Demi Bold"/>
                <a:ea typeface="Avenir Next Condensed Demi Bold"/>
                <a:cs typeface="Avenir Next Condensed Demi Bold"/>
                <a:sym typeface="Avenir Next Condensed Demi Bold"/>
              </a:defRPr>
            </a:lvl1pPr>
          </a:lstStyle>
          <a:p>
            <a:r>
              <a:t>heading here</a:t>
            </a:r>
          </a:p>
        </p:txBody>
      </p:sp>
      <p:sp>
        <p:nvSpPr>
          <p:cNvPr id="664" name="Mirum est notare, et decima"/>
          <p:cNvSpPr txBox="1">
            <a:spLocks noGrp="1"/>
          </p:cNvSpPr>
          <p:nvPr>
            <p:ph type="body" sz="quarter" idx="45"/>
          </p:nvPr>
        </p:nvSpPr>
        <p:spPr>
          <a:xfrm>
            <a:off x="12751610" y="5842744"/>
            <a:ext cx="7606281" cy="567814"/>
          </a:xfrm>
          <a:prstGeom prst="rect">
            <a:avLst/>
          </a:prstGeom>
        </p:spPr>
        <p:txBody>
          <a:bodyPr/>
          <a:lstStyle/>
          <a:p>
            <a:r>
              <a:t>Mirum est notare, et decima</a:t>
            </a:r>
          </a:p>
        </p:txBody>
      </p:sp>
      <p:sp>
        <p:nvSpPr>
          <p:cNvPr id="665" name="heading here"/>
          <p:cNvSpPr txBox="1">
            <a:spLocks noGrp="1"/>
          </p:cNvSpPr>
          <p:nvPr>
            <p:ph type="body" sz="quarter" idx="46"/>
          </p:nvPr>
        </p:nvSpPr>
        <p:spPr>
          <a:xfrm>
            <a:off x="12751610" y="8481341"/>
            <a:ext cx="7606281" cy="405177"/>
          </a:xfrm>
          <a:prstGeom prst="rect">
            <a:avLst/>
          </a:prstGeom>
        </p:spPr>
        <p:txBody>
          <a:bodyPr/>
          <a:lstStyle>
            <a:lvl1pPr>
              <a:defRPr sz="2800" cap="all">
                <a:latin typeface="Avenir Next Condensed Demi Bold"/>
                <a:ea typeface="Avenir Next Condensed Demi Bold"/>
                <a:cs typeface="Avenir Next Condensed Demi Bold"/>
                <a:sym typeface="Avenir Next Condensed Demi Bold"/>
              </a:defRPr>
            </a:lvl1pPr>
          </a:lstStyle>
          <a:p>
            <a:r>
              <a:t>heading here</a:t>
            </a:r>
          </a:p>
        </p:txBody>
      </p:sp>
      <p:sp>
        <p:nvSpPr>
          <p:cNvPr id="666" name="Mirum est notare, et decima"/>
          <p:cNvSpPr txBox="1">
            <a:spLocks noGrp="1"/>
          </p:cNvSpPr>
          <p:nvPr>
            <p:ph type="body" sz="quarter" idx="47"/>
          </p:nvPr>
        </p:nvSpPr>
        <p:spPr>
          <a:xfrm>
            <a:off x="12751610" y="8981911"/>
            <a:ext cx="7606280" cy="567814"/>
          </a:xfrm>
          <a:prstGeom prst="rect">
            <a:avLst/>
          </a:prstGeom>
        </p:spPr>
        <p:txBody>
          <a:bodyPr/>
          <a:lstStyle/>
          <a:p>
            <a:r>
              <a:t>Mirum est notare, et decima</a:t>
            </a:r>
          </a:p>
        </p:txBody>
      </p:sp>
      <p:sp>
        <p:nvSpPr>
          <p:cNvPr id="667" name="heading here"/>
          <p:cNvSpPr txBox="1">
            <a:spLocks noGrp="1"/>
          </p:cNvSpPr>
          <p:nvPr>
            <p:ph type="body" sz="quarter" idx="48"/>
          </p:nvPr>
        </p:nvSpPr>
        <p:spPr>
          <a:xfrm>
            <a:off x="12751610" y="9944780"/>
            <a:ext cx="7606281" cy="405176"/>
          </a:xfrm>
          <a:prstGeom prst="rect">
            <a:avLst/>
          </a:prstGeom>
        </p:spPr>
        <p:txBody>
          <a:bodyPr/>
          <a:lstStyle>
            <a:lvl1pPr>
              <a:defRPr sz="2800" cap="all">
                <a:latin typeface="Avenir Next Condensed Demi Bold"/>
                <a:ea typeface="Avenir Next Condensed Demi Bold"/>
                <a:cs typeface="Avenir Next Condensed Demi Bold"/>
                <a:sym typeface="Avenir Next Condensed Demi Bold"/>
              </a:defRPr>
            </a:lvl1pPr>
          </a:lstStyle>
          <a:p>
            <a:r>
              <a:t>heading here</a:t>
            </a:r>
          </a:p>
        </p:txBody>
      </p:sp>
      <p:sp>
        <p:nvSpPr>
          <p:cNvPr id="668" name="Mirum est notare, et decima"/>
          <p:cNvSpPr txBox="1">
            <a:spLocks noGrp="1"/>
          </p:cNvSpPr>
          <p:nvPr>
            <p:ph type="body" sz="quarter" idx="49"/>
          </p:nvPr>
        </p:nvSpPr>
        <p:spPr>
          <a:xfrm>
            <a:off x="12751610" y="10445350"/>
            <a:ext cx="7606281" cy="567813"/>
          </a:xfrm>
          <a:prstGeom prst="rect">
            <a:avLst/>
          </a:prstGeom>
        </p:spPr>
        <p:txBody>
          <a:bodyPr/>
          <a:lstStyle/>
          <a:p>
            <a:r>
              <a:t>Mirum est notare, et decima</a:t>
            </a:r>
          </a:p>
        </p:txBody>
      </p:sp>
      <p:sp>
        <p:nvSpPr>
          <p:cNvPr id="669" name="Shape"/>
          <p:cNvSpPr>
            <a:spLocks noGrp="1"/>
          </p:cNvSpPr>
          <p:nvPr>
            <p:ph type="body" sz="quarter" idx="50"/>
          </p:nvPr>
        </p:nvSpPr>
        <p:spPr>
          <a:xfrm>
            <a:off x="10798232" y="4099457"/>
            <a:ext cx="1091291" cy="94508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DCDEE0"/>
          </a:solidFill>
        </p:spPr>
        <p:txBody>
          <a:bodyPr/>
          <a:lstStyle/>
          <a:p>
            <a:pPr algn="ctr">
              <a:defRPr sz="5800">
                <a:solidFill>
                  <a:srgbClr val="FFFFFF"/>
                </a:solidFill>
                <a:latin typeface="+mn-lt"/>
                <a:ea typeface="+mn-ea"/>
                <a:cs typeface="+mn-cs"/>
                <a:sym typeface="Avenir Next Condensed"/>
              </a:defRPr>
            </a:pPr>
            <a:endParaRPr/>
          </a:p>
        </p:txBody>
      </p:sp>
      <p:sp>
        <p:nvSpPr>
          <p:cNvPr id="670" name="Shape"/>
          <p:cNvSpPr>
            <a:spLocks noGrp="1"/>
          </p:cNvSpPr>
          <p:nvPr>
            <p:ph type="body" sz="quarter" idx="51"/>
          </p:nvPr>
        </p:nvSpPr>
        <p:spPr>
          <a:xfrm>
            <a:off x="10798232" y="5447077"/>
            <a:ext cx="1091291" cy="94508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DCDEE0"/>
          </a:solidFill>
        </p:spPr>
        <p:txBody>
          <a:bodyPr/>
          <a:lstStyle/>
          <a:p>
            <a:pPr algn="ctr">
              <a:defRPr sz="5800">
                <a:solidFill>
                  <a:srgbClr val="FFFFFF"/>
                </a:solidFill>
                <a:latin typeface="+mn-lt"/>
                <a:ea typeface="+mn-ea"/>
                <a:cs typeface="+mn-cs"/>
                <a:sym typeface="Avenir Next Condensed"/>
              </a:defRPr>
            </a:pPr>
            <a:endParaRPr/>
          </a:p>
        </p:txBody>
      </p:sp>
      <p:sp>
        <p:nvSpPr>
          <p:cNvPr id="671" name="Shape"/>
          <p:cNvSpPr>
            <a:spLocks noGrp="1"/>
          </p:cNvSpPr>
          <p:nvPr>
            <p:ph type="body" sz="quarter" idx="52"/>
          </p:nvPr>
        </p:nvSpPr>
        <p:spPr>
          <a:xfrm>
            <a:off x="10798232" y="8564301"/>
            <a:ext cx="1091291" cy="94508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DCDEE0"/>
          </a:solidFill>
        </p:spPr>
        <p:txBody>
          <a:bodyPr/>
          <a:lstStyle/>
          <a:p>
            <a:pPr algn="ctr">
              <a:defRPr sz="5800">
                <a:solidFill>
                  <a:srgbClr val="FFFFFF"/>
                </a:solidFill>
                <a:latin typeface="+mn-lt"/>
                <a:ea typeface="+mn-ea"/>
                <a:cs typeface="+mn-cs"/>
                <a:sym typeface="Avenir Next Condensed"/>
              </a:defRPr>
            </a:pPr>
            <a:endParaRPr/>
          </a:p>
        </p:txBody>
      </p:sp>
      <p:sp>
        <p:nvSpPr>
          <p:cNvPr id="672" name="Shape"/>
          <p:cNvSpPr>
            <a:spLocks noGrp="1"/>
          </p:cNvSpPr>
          <p:nvPr>
            <p:ph type="body" sz="quarter" idx="53"/>
          </p:nvPr>
        </p:nvSpPr>
        <p:spPr>
          <a:xfrm>
            <a:off x="10798232" y="9965499"/>
            <a:ext cx="1091291" cy="94508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DCDEE0"/>
          </a:solidFill>
        </p:spPr>
        <p:txBody>
          <a:bodyPr/>
          <a:lstStyle/>
          <a:p>
            <a:pPr algn="ctr">
              <a:defRPr sz="5800">
                <a:solidFill>
                  <a:srgbClr val="FFFFFF"/>
                </a:solidFill>
                <a:latin typeface="+mn-lt"/>
                <a:ea typeface="+mn-ea"/>
                <a:cs typeface="+mn-cs"/>
                <a:sym typeface="Avenir Next Condensed"/>
              </a:defRPr>
            </a:pPr>
            <a:endParaRPr/>
          </a:p>
        </p:txBody>
      </p:sp>
      <p:sp>
        <p:nvSpPr>
          <p:cNvPr id="673" name="Shape"/>
          <p:cNvSpPr>
            <a:spLocks noGrp="1"/>
          </p:cNvSpPr>
          <p:nvPr>
            <p:ph type="body" sz="quarter" idx="54"/>
          </p:nvPr>
        </p:nvSpPr>
        <p:spPr>
          <a:xfrm>
            <a:off x="11038048" y="4266148"/>
            <a:ext cx="611659" cy="611704"/>
          </a:xfrm>
          <a:custGeom>
            <a:avLst/>
            <a:gdLst/>
            <a:ahLst/>
            <a:cxnLst>
              <a:cxn ang="0">
                <a:pos x="wd2" y="hd2"/>
              </a:cxn>
              <a:cxn ang="5400000">
                <a:pos x="wd2" y="hd2"/>
              </a:cxn>
              <a:cxn ang="10800000">
                <a:pos x="wd2" y="hd2"/>
              </a:cxn>
              <a:cxn ang="16200000">
                <a:pos x="wd2" y="hd2"/>
              </a:cxn>
            </a:cxnLst>
            <a:rect l="0" t="0" r="r" b="b"/>
            <a:pathLst>
              <a:path w="21600" h="21600" extrusionOk="0">
                <a:moveTo>
                  <a:pt x="15926" y="6971"/>
                </a:moveTo>
                <a:lnTo>
                  <a:pt x="9507" y="13389"/>
                </a:lnTo>
                <a:lnTo>
                  <a:pt x="6626" y="10510"/>
                </a:lnTo>
                <a:lnTo>
                  <a:pt x="6007" y="11129"/>
                </a:lnTo>
                <a:lnTo>
                  <a:pt x="9507" y="14628"/>
                </a:lnTo>
                <a:lnTo>
                  <a:pt x="16545" y="7590"/>
                </a:lnTo>
                <a:cubicBezTo>
                  <a:pt x="16545" y="7590"/>
                  <a:pt x="15926" y="6971"/>
                  <a:pt x="15926" y="6971"/>
                </a:cubicBezTo>
                <a:close/>
                <a:moveTo>
                  <a:pt x="10801" y="875"/>
                </a:moveTo>
                <a:cubicBezTo>
                  <a:pt x="5328" y="875"/>
                  <a:pt x="876" y="5327"/>
                  <a:pt x="876" y="10800"/>
                </a:cubicBezTo>
                <a:cubicBezTo>
                  <a:pt x="876" y="16272"/>
                  <a:pt x="5328" y="20724"/>
                  <a:pt x="10801" y="20724"/>
                </a:cubicBezTo>
                <a:cubicBezTo>
                  <a:pt x="16273" y="20724"/>
                  <a:pt x="20724" y="16272"/>
                  <a:pt x="20724" y="10800"/>
                </a:cubicBezTo>
                <a:cubicBezTo>
                  <a:pt x="20724" y="5327"/>
                  <a:pt x="16273" y="875"/>
                  <a:pt x="10801" y="875"/>
                </a:cubicBezTo>
                <a:close/>
                <a:moveTo>
                  <a:pt x="10801" y="21600"/>
                </a:moveTo>
                <a:cubicBezTo>
                  <a:pt x="4845" y="21600"/>
                  <a:pt x="0" y="16755"/>
                  <a:pt x="0" y="10800"/>
                </a:cubicBezTo>
                <a:cubicBezTo>
                  <a:pt x="0" y="4844"/>
                  <a:pt x="4845" y="0"/>
                  <a:pt x="10801" y="0"/>
                </a:cubicBezTo>
                <a:cubicBezTo>
                  <a:pt x="16756" y="0"/>
                  <a:pt x="21600" y="4844"/>
                  <a:pt x="21600" y="10800"/>
                </a:cubicBezTo>
                <a:cubicBezTo>
                  <a:pt x="21600" y="16755"/>
                  <a:pt x="16756" y="21600"/>
                  <a:pt x="10801" y="21600"/>
                </a:cubicBezTo>
                <a:close/>
              </a:path>
            </a:pathLst>
          </a:custGeom>
          <a:solidFill>
            <a:srgbClr val="01D3D6"/>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674" name="Shape"/>
          <p:cNvSpPr>
            <a:spLocks noGrp="1"/>
          </p:cNvSpPr>
          <p:nvPr>
            <p:ph type="body" sz="quarter" idx="55"/>
          </p:nvPr>
        </p:nvSpPr>
        <p:spPr>
          <a:xfrm>
            <a:off x="11038048" y="5613781"/>
            <a:ext cx="611659" cy="611679"/>
          </a:xfrm>
          <a:custGeom>
            <a:avLst/>
            <a:gdLst/>
            <a:ahLst/>
            <a:cxnLst>
              <a:cxn ang="0">
                <a:pos x="wd2" y="hd2"/>
              </a:cxn>
              <a:cxn ang="5400000">
                <a:pos x="wd2" y="hd2"/>
              </a:cxn>
              <a:cxn ang="10800000">
                <a:pos x="wd2" y="hd2"/>
              </a:cxn>
              <a:cxn ang="16200000">
                <a:pos x="wd2" y="hd2"/>
              </a:cxn>
            </a:cxnLst>
            <a:rect l="0" t="0" r="r" b="b"/>
            <a:pathLst>
              <a:path w="21600" h="21600" extrusionOk="0">
                <a:moveTo>
                  <a:pt x="4553" y="10800"/>
                </a:moveTo>
                <a:cubicBezTo>
                  <a:pt x="5324" y="11647"/>
                  <a:pt x="7864" y="14165"/>
                  <a:pt x="10801" y="14165"/>
                </a:cubicBezTo>
                <a:cubicBezTo>
                  <a:pt x="13743" y="14165"/>
                  <a:pt x="16277" y="11648"/>
                  <a:pt x="17048" y="10800"/>
                </a:cubicBezTo>
                <a:cubicBezTo>
                  <a:pt x="16276" y="9953"/>
                  <a:pt x="13737" y="7435"/>
                  <a:pt x="10801" y="7435"/>
                </a:cubicBezTo>
                <a:cubicBezTo>
                  <a:pt x="7858" y="7435"/>
                  <a:pt x="5323" y="9952"/>
                  <a:pt x="4553" y="10800"/>
                </a:cubicBezTo>
                <a:close/>
                <a:moveTo>
                  <a:pt x="10801" y="15041"/>
                </a:moveTo>
                <a:cubicBezTo>
                  <a:pt x="6864" y="15041"/>
                  <a:pt x="3760" y="11236"/>
                  <a:pt x="3630" y="11075"/>
                </a:cubicBezTo>
                <a:lnTo>
                  <a:pt x="3410" y="10800"/>
                </a:lnTo>
                <a:lnTo>
                  <a:pt x="3630" y="10525"/>
                </a:lnTo>
                <a:cubicBezTo>
                  <a:pt x="3760" y="10364"/>
                  <a:pt x="6864" y="6559"/>
                  <a:pt x="10801" y="6559"/>
                </a:cubicBezTo>
                <a:cubicBezTo>
                  <a:pt x="14736" y="6559"/>
                  <a:pt x="17839" y="10364"/>
                  <a:pt x="17970" y="10525"/>
                </a:cubicBezTo>
                <a:lnTo>
                  <a:pt x="18190" y="10800"/>
                </a:lnTo>
                <a:lnTo>
                  <a:pt x="17970" y="11075"/>
                </a:lnTo>
                <a:cubicBezTo>
                  <a:pt x="17839" y="11236"/>
                  <a:pt x="14736" y="15041"/>
                  <a:pt x="10801" y="15041"/>
                </a:cubicBezTo>
                <a:close/>
                <a:moveTo>
                  <a:pt x="10800" y="9122"/>
                </a:moveTo>
                <a:cubicBezTo>
                  <a:pt x="9875" y="9122"/>
                  <a:pt x="9122" y="9874"/>
                  <a:pt x="9122" y="10799"/>
                </a:cubicBezTo>
                <a:cubicBezTo>
                  <a:pt x="9122" y="11725"/>
                  <a:pt x="9875" y="12478"/>
                  <a:pt x="10800" y="12478"/>
                </a:cubicBezTo>
                <a:cubicBezTo>
                  <a:pt x="11725" y="12478"/>
                  <a:pt x="12478" y="11725"/>
                  <a:pt x="12478" y="10799"/>
                </a:cubicBezTo>
                <a:cubicBezTo>
                  <a:pt x="12478" y="9874"/>
                  <a:pt x="11725" y="9122"/>
                  <a:pt x="10800" y="9122"/>
                </a:cubicBezTo>
                <a:close/>
                <a:moveTo>
                  <a:pt x="10800" y="13354"/>
                </a:moveTo>
                <a:cubicBezTo>
                  <a:pt x="9392" y="13354"/>
                  <a:pt x="8246" y="12208"/>
                  <a:pt x="8246" y="10799"/>
                </a:cubicBezTo>
                <a:cubicBezTo>
                  <a:pt x="8246" y="9391"/>
                  <a:pt x="9392" y="8246"/>
                  <a:pt x="10800" y="8246"/>
                </a:cubicBezTo>
                <a:cubicBezTo>
                  <a:pt x="12208" y="8246"/>
                  <a:pt x="13354" y="9391"/>
                  <a:pt x="13354" y="10799"/>
                </a:cubicBezTo>
                <a:cubicBezTo>
                  <a:pt x="13354" y="12208"/>
                  <a:pt x="12208" y="13354"/>
                  <a:pt x="10800" y="13354"/>
                </a:cubicBezTo>
                <a:close/>
                <a:moveTo>
                  <a:pt x="10801" y="876"/>
                </a:moveTo>
                <a:cubicBezTo>
                  <a:pt x="5328" y="876"/>
                  <a:pt x="876" y="5328"/>
                  <a:pt x="876" y="10800"/>
                </a:cubicBezTo>
                <a:cubicBezTo>
                  <a:pt x="876" y="16272"/>
                  <a:pt x="5328" y="20724"/>
                  <a:pt x="10801" y="20724"/>
                </a:cubicBezTo>
                <a:cubicBezTo>
                  <a:pt x="16273" y="20724"/>
                  <a:pt x="20724" y="16272"/>
                  <a:pt x="20724" y="10800"/>
                </a:cubicBezTo>
                <a:cubicBezTo>
                  <a:pt x="20724" y="5328"/>
                  <a:pt x="16273" y="876"/>
                  <a:pt x="10801" y="876"/>
                </a:cubicBezTo>
                <a:close/>
                <a:moveTo>
                  <a:pt x="10801" y="21600"/>
                </a:moveTo>
                <a:cubicBezTo>
                  <a:pt x="4845" y="21600"/>
                  <a:pt x="0" y="16755"/>
                  <a:pt x="0" y="10800"/>
                </a:cubicBezTo>
                <a:cubicBezTo>
                  <a:pt x="0" y="4845"/>
                  <a:pt x="4845" y="0"/>
                  <a:pt x="10801" y="0"/>
                </a:cubicBezTo>
                <a:cubicBezTo>
                  <a:pt x="16755" y="0"/>
                  <a:pt x="21600" y="4845"/>
                  <a:pt x="21600" y="10800"/>
                </a:cubicBezTo>
                <a:cubicBezTo>
                  <a:pt x="21600" y="16755"/>
                  <a:pt x="16755" y="21600"/>
                  <a:pt x="10801" y="21600"/>
                </a:cubicBezTo>
                <a:close/>
              </a:path>
            </a:pathLst>
          </a:custGeom>
          <a:solidFill>
            <a:srgbClr val="63A9E8"/>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675" name="Shape"/>
          <p:cNvSpPr>
            <a:spLocks noGrp="1"/>
          </p:cNvSpPr>
          <p:nvPr>
            <p:ph type="body" sz="quarter" idx="56"/>
          </p:nvPr>
        </p:nvSpPr>
        <p:spPr>
          <a:xfrm>
            <a:off x="11038048" y="8735084"/>
            <a:ext cx="611659" cy="611686"/>
          </a:xfrm>
          <a:custGeom>
            <a:avLst/>
            <a:gdLst/>
            <a:ahLst/>
            <a:cxnLst>
              <a:cxn ang="0">
                <a:pos x="wd2" y="hd2"/>
              </a:cxn>
              <a:cxn ang="5400000">
                <a:pos x="wd2" y="hd2"/>
              </a:cxn>
              <a:cxn ang="10800000">
                <a:pos x="wd2" y="hd2"/>
              </a:cxn>
              <a:cxn ang="16200000">
                <a:pos x="wd2" y="hd2"/>
              </a:cxn>
            </a:cxnLst>
            <a:rect l="0" t="0" r="r" b="b"/>
            <a:pathLst>
              <a:path w="21600" h="21600" extrusionOk="0">
                <a:moveTo>
                  <a:pt x="8587" y="7103"/>
                </a:moveTo>
                <a:lnTo>
                  <a:pt x="8587" y="14497"/>
                </a:lnTo>
                <a:lnTo>
                  <a:pt x="14991" y="10800"/>
                </a:lnTo>
                <a:cubicBezTo>
                  <a:pt x="14991" y="10800"/>
                  <a:pt x="8587" y="7103"/>
                  <a:pt x="8587" y="7103"/>
                </a:cubicBezTo>
                <a:close/>
                <a:moveTo>
                  <a:pt x="7712" y="16014"/>
                </a:moveTo>
                <a:lnTo>
                  <a:pt x="7712" y="5586"/>
                </a:lnTo>
                <a:lnTo>
                  <a:pt x="16743" y="10800"/>
                </a:lnTo>
                <a:cubicBezTo>
                  <a:pt x="16743" y="10800"/>
                  <a:pt x="7712" y="16014"/>
                  <a:pt x="7712" y="16014"/>
                </a:cubicBezTo>
                <a:close/>
                <a:moveTo>
                  <a:pt x="10800" y="876"/>
                </a:moveTo>
                <a:cubicBezTo>
                  <a:pt x="5328" y="876"/>
                  <a:pt x="876" y="5328"/>
                  <a:pt x="876" y="10800"/>
                </a:cubicBezTo>
                <a:cubicBezTo>
                  <a:pt x="876" y="16272"/>
                  <a:pt x="5328" y="20724"/>
                  <a:pt x="10800" y="20724"/>
                </a:cubicBezTo>
                <a:cubicBezTo>
                  <a:pt x="16272" y="20724"/>
                  <a:pt x="20724" y="16272"/>
                  <a:pt x="20724" y="10800"/>
                </a:cubicBezTo>
                <a:cubicBezTo>
                  <a:pt x="20724" y="5328"/>
                  <a:pt x="16272" y="876"/>
                  <a:pt x="10800" y="876"/>
                </a:cubicBezTo>
                <a:close/>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rgbClr val="7C78DA"/>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676" name="Shape"/>
          <p:cNvSpPr>
            <a:spLocks noGrp="1"/>
          </p:cNvSpPr>
          <p:nvPr>
            <p:ph type="body" sz="quarter" idx="57"/>
          </p:nvPr>
        </p:nvSpPr>
        <p:spPr>
          <a:xfrm>
            <a:off x="11038048" y="10136282"/>
            <a:ext cx="611659" cy="611686"/>
          </a:xfrm>
          <a:custGeom>
            <a:avLst/>
            <a:gdLst/>
            <a:ahLst/>
            <a:cxnLst>
              <a:cxn ang="0">
                <a:pos x="wd2" y="hd2"/>
              </a:cxn>
              <a:cxn ang="5400000">
                <a:pos x="wd2" y="hd2"/>
              </a:cxn>
              <a:cxn ang="10800000">
                <a:pos x="wd2" y="hd2"/>
              </a:cxn>
              <a:cxn ang="16200000">
                <a:pos x="wd2" y="hd2"/>
              </a:cxn>
            </a:cxnLst>
            <a:rect l="0" t="0" r="r" b="b"/>
            <a:pathLst>
              <a:path w="21600" h="21600" extrusionOk="0">
                <a:moveTo>
                  <a:pt x="14610" y="15183"/>
                </a:moveTo>
                <a:lnTo>
                  <a:pt x="6990" y="15183"/>
                </a:lnTo>
                <a:lnTo>
                  <a:pt x="6990" y="9912"/>
                </a:lnTo>
                <a:lnTo>
                  <a:pt x="14610" y="9912"/>
                </a:lnTo>
                <a:cubicBezTo>
                  <a:pt x="14610" y="9912"/>
                  <a:pt x="14610" y="15183"/>
                  <a:pt x="14610" y="15183"/>
                </a:cubicBezTo>
                <a:close/>
                <a:moveTo>
                  <a:pt x="8683" y="6982"/>
                </a:moveTo>
                <a:cubicBezTo>
                  <a:pt x="8683" y="6146"/>
                  <a:pt x="9363" y="5466"/>
                  <a:pt x="10199" y="5466"/>
                </a:cubicBezTo>
                <a:lnTo>
                  <a:pt x="11432" y="5466"/>
                </a:lnTo>
                <a:cubicBezTo>
                  <a:pt x="12268" y="5466"/>
                  <a:pt x="12949" y="6146"/>
                  <a:pt x="12949" y="6982"/>
                </a:cubicBezTo>
                <a:lnTo>
                  <a:pt x="12949" y="9036"/>
                </a:lnTo>
                <a:lnTo>
                  <a:pt x="8683" y="9036"/>
                </a:lnTo>
                <a:cubicBezTo>
                  <a:pt x="8683" y="9036"/>
                  <a:pt x="8683" y="6982"/>
                  <a:pt x="8683" y="6982"/>
                </a:cubicBezTo>
                <a:close/>
                <a:moveTo>
                  <a:pt x="13825" y="9036"/>
                </a:moveTo>
                <a:lnTo>
                  <a:pt x="13825" y="6982"/>
                </a:lnTo>
                <a:cubicBezTo>
                  <a:pt x="13825" y="5663"/>
                  <a:pt x="12751" y="4590"/>
                  <a:pt x="11432" y="4590"/>
                </a:cubicBezTo>
                <a:lnTo>
                  <a:pt x="10199" y="4590"/>
                </a:lnTo>
                <a:cubicBezTo>
                  <a:pt x="8880" y="4590"/>
                  <a:pt x="7807" y="5663"/>
                  <a:pt x="7807" y="6982"/>
                </a:cubicBezTo>
                <a:lnTo>
                  <a:pt x="7807" y="9036"/>
                </a:lnTo>
                <a:lnTo>
                  <a:pt x="6114" y="9036"/>
                </a:lnTo>
                <a:lnTo>
                  <a:pt x="6114" y="16059"/>
                </a:lnTo>
                <a:lnTo>
                  <a:pt x="15486" y="16059"/>
                </a:lnTo>
                <a:lnTo>
                  <a:pt x="15486" y="9036"/>
                </a:lnTo>
                <a:cubicBezTo>
                  <a:pt x="15486" y="9036"/>
                  <a:pt x="13825" y="9036"/>
                  <a:pt x="13825" y="9036"/>
                </a:cubicBezTo>
                <a:close/>
                <a:moveTo>
                  <a:pt x="10801" y="876"/>
                </a:moveTo>
                <a:cubicBezTo>
                  <a:pt x="5328" y="876"/>
                  <a:pt x="876" y="5328"/>
                  <a:pt x="876" y="10800"/>
                </a:cubicBezTo>
                <a:cubicBezTo>
                  <a:pt x="876" y="16272"/>
                  <a:pt x="5328" y="20724"/>
                  <a:pt x="10801" y="20724"/>
                </a:cubicBezTo>
                <a:cubicBezTo>
                  <a:pt x="16272" y="20724"/>
                  <a:pt x="20724" y="16272"/>
                  <a:pt x="20724" y="10800"/>
                </a:cubicBezTo>
                <a:cubicBezTo>
                  <a:pt x="20724" y="5328"/>
                  <a:pt x="16272" y="876"/>
                  <a:pt x="10801" y="876"/>
                </a:cubicBezTo>
                <a:close/>
                <a:moveTo>
                  <a:pt x="10801" y="21600"/>
                </a:moveTo>
                <a:cubicBezTo>
                  <a:pt x="4845" y="21600"/>
                  <a:pt x="0" y="16755"/>
                  <a:pt x="0" y="10800"/>
                </a:cubicBezTo>
                <a:cubicBezTo>
                  <a:pt x="0" y="4845"/>
                  <a:pt x="4845" y="0"/>
                  <a:pt x="10801" y="0"/>
                </a:cubicBezTo>
                <a:cubicBezTo>
                  <a:pt x="16755" y="0"/>
                  <a:pt x="21600" y="4845"/>
                  <a:pt x="21600" y="10800"/>
                </a:cubicBezTo>
                <a:cubicBezTo>
                  <a:pt x="21600" y="16755"/>
                  <a:pt x="16755" y="21600"/>
                  <a:pt x="10801" y="21600"/>
                </a:cubicBezTo>
                <a:close/>
              </a:path>
            </a:pathLst>
          </a:custGeom>
          <a:solidFill>
            <a:srgbClr val="2FC8E2"/>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677" name="Shape"/>
          <p:cNvSpPr>
            <a:spLocks noGrp="1"/>
          </p:cNvSpPr>
          <p:nvPr>
            <p:ph type="body" sz="quarter" idx="58"/>
          </p:nvPr>
        </p:nvSpPr>
        <p:spPr>
          <a:xfrm>
            <a:off x="7419236" y="7433276"/>
            <a:ext cx="842060" cy="796120"/>
          </a:xfrm>
          <a:custGeom>
            <a:avLst/>
            <a:gdLst/>
            <a:ahLst/>
            <a:cxnLst>
              <a:cxn ang="0">
                <a:pos x="wd2" y="hd2"/>
              </a:cxn>
              <a:cxn ang="5400000">
                <a:pos x="wd2" y="hd2"/>
              </a:cxn>
              <a:cxn ang="10800000">
                <a:pos x="wd2" y="hd2"/>
              </a:cxn>
              <a:cxn ang="16200000">
                <a:pos x="wd2" y="hd2"/>
              </a:cxn>
            </a:cxnLst>
            <a:rect l="0" t="0" r="r" b="b"/>
            <a:pathLst>
              <a:path w="21600" h="21600" extrusionOk="0">
                <a:moveTo>
                  <a:pt x="2041" y="8232"/>
                </a:moveTo>
                <a:lnTo>
                  <a:pt x="6383" y="12808"/>
                </a:lnTo>
                <a:lnTo>
                  <a:pt x="5267" y="19826"/>
                </a:lnTo>
                <a:lnTo>
                  <a:pt x="10797" y="16286"/>
                </a:lnTo>
                <a:lnTo>
                  <a:pt x="16323" y="19823"/>
                </a:lnTo>
                <a:lnTo>
                  <a:pt x="15172" y="12808"/>
                </a:lnTo>
                <a:lnTo>
                  <a:pt x="19547" y="8232"/>
                </a:lnTo>
                <a:lnTo>
                  <a:pt x="13501" y="8232"/>
                </a:lnTo>
                <a:lnTo>
                  <a:pt x="10792" y="2089"/>
                </a:lnTo>
                <a:lnTo>
                  <a:pt x="8014" y="8232"/>
                </a:lnTo>
                <a:cubicBezTo>
                  <a:pt x="8014" y="8232"/>
                  <a:pt x="2041" y="8232"/>
                  <a:pt x="2041" y="8232"/>
                </a:cubicBezTo>
                <a:close/>
                <a:moveTo>
                  <a:pt x="17470" y="21600"/>
                </a:moveTo>
                <a:lnTo>
                  <a:pt x="10797" y="17329"/>
                </a:lnTo>
                <a:lnTo>
                  <a:pt x="4129" y="21597"/>
                </a:lnTo>
                <a:lnTo>
                  <a:pt x="5480" y="13114"/>
                </a:lnTo>
                <a:lnTo>
                  <a:pt x="0" y="7340"/>
                </a:lnTo>
                <a:lnTo>
                  <a:pt x="7483" y="7340"/>
                </a:lnTo>
                <a:lnTo>
                  <a:pt x="10802" y="0"/>
                </a:lnTo>
                <a:lnTo>
                  <a:pt x="14038" y="7340"/>
                </a:lnTo>
                <a:lnTo>
                  <a:pt x="21600" y="7340"/>
                </a:lnTo>
                <a:lnTo>
                  <a:pt x="16078" y="13114"/>
                </a:lnTo>
                <a:cubicBezTo>
                  <a:pt x="16078" y="13114"/>
                  <a:pt x="17470" y="21600"/>
                  <a:pt x="17470" y="21600"/>
                </a:cubicBezTo>
                <a:close/>
              </a:path>
            </a:pathLst>
          </a:custGeom>
          <a:solidFill>
            <a:srgbClr val="01D3D6"/>
          </a:solidFill>
        </p:spPr>
        <p:txBody>
          <a:bodyPr lIns="53578" tIns="53578" rIns="53578" bIns="53578"/>
          <a:lstStyle/>
          <a:p>
            <a:pPr algn="ctr">
              <a:defRPr sz="5800">
                <a:solidFill>
                  <a:srgbClr val="FFFFFF"/>
                </a:solidFill>
                <a:latin typeface="+mn-lt"/>
                <a:ea typeface="+mn-ea"/>
                <a:cs typeface="+mn-cs"/>
                <a:sym typeface="Avenir Next Condensed"/>
              </a:defRPr>
            </a:pPr>
            <a:endParaRPr/>
          </a:p>
        </p:txBody>
      </p:sp>
      <p:sp>
        <p:nvSpPr>
          <p:cNvPr id="6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2">
    <p:spTree>
      <p:nvGrpSpPr>
        <p:cNvPr id="1" name=""/>
        <p:cNvGrpSpPr/>
        <p:nvPr/>
      </p:nvGrpSpPr>
      <p:grpSpPr>
        <a:xfrm>
          <a:off x="0" y="0"/>
          <a:ext cx="0" cy="0"/>
          <a:chOff x="0" y="0"/>
          <a:chExt cx="0" cy="0"/>
        </a:xfrm>
      </p:grpSpPr>
      <p:sp>
        <p:nvSpPr>
          <p:cNvPr id="202" name="Rectangle"/>
          <p:cNvSpPr>
            <a:spLocks noGrp="1"/>
          </p:cNvSpPr>
          <p:nvPr>
            <p:ph type="body" idx="13"/>
          </p:nvPr>
        </p:nvSpPr>
        <p:spPr>
          <a:xfrm>
            <a:off x="-49021" y="3663550"/>
            <a:ext cx="24482042" cy="6388945"/>
          </a:xfrm>
          <a:prstGeom prst="rect">
            <a:avLst/>
          </a:prstGeom>
          <a:gradFill>
            <a:gsLst>
              <a:gs pos="0">
                <a:srgbClr val="7C77DA"/>
              </a:gs>
              <a:gs pos="43137">
                <a:srgbClr val="58BFEE"/>
              </a:gs>
              <a:gs pos="100000">
                <a:srgbClr val="00D4D5"/>
              </a:gs>
            </a:gsLst>
            <a:path>
              <a:fillToRect l="88657" t="14180" r="11342" b="85819"/>
            </a:path>
          </a:gradFill>
        </p:spPr>
        <p:txBody>
          <a:bodyPr/>
          <a:lstStyle/>
          <a:p>
            <a:pPr algn="ctr">
              <a:defRPr sz="5800">
                <a:solidFill>
                  <a:srgbClr val="FFFFFF"/>
                </a:solidFill>
                <a:latin typeface="+mn-lt"/>
                <a:ea typeface="+mn-ea"/>
                <a:cs typeface="+mn-cs"/>
                <a:sym typeface="Avenir Next Condensed"/>
              </a:defRPr>
            </a:pPr>
            <a:endParaRPr/>
          </a:p>
        </p:txBody>
      </p:sp>
      <p:sp>
        <p:nvSpPr>
          <p:cNvPr id="203" name="Photo placeholder 3.jpg"/>
          <p:cNvSpPr>
            <a:spLocks noGrp="1"/>
          </p:cNvSpPr>
          <p:nvPr>
            <p:ph type="pic" idx="14"/>
          </p:nvPr>
        </p:nvSpPr>
        <p:spPr>
          <a:xfrm>
            <a:off x="-9953" y="-11514777"/>
            <a:ext cx="24398883" cy="36745306"/>
          </a:xfrm>
          <a:prstGeom prst="rect">
            <a:avLst/>
          </a:prstGeom>
        </p:spPr>
        <p:txBody>
          <a:bodyPr lIns="91439" tIns="45719" rIns="91439" bIns="45719" anchor="t"/>
          <a:lstStyle/>
          <a:p>
            <a:endParaRPr/>
          </a:p>
        </p:txBody>
      </p:sp>
      <p:sp>
        <p:nvSpPr>
          <p:cNvPr id="204" name="Title Text"/>
          <p:cNvSpPr txBox="1">
            <a:spLocks noGrp="1"/>
          </p:cNvSpPr>
          <p:nvPr>
            <p:ph type="title"/>
          </p:nvPr>
        </p:nvSpPr>
        <p:spPr>
          <a:xfrm>
            <a:off x="11395769" y="4393406"/>
            <a:ext cx="10455177" cy="2391413"/>
          </a:xfrm>
          <a:prstGeom prst="rect">
            <a:avLst/>
          </a:prstGeom>
        </p:spPr>
        <p:txBody>
          <a:bodyPr/>
          <a:lstStyle>
            <a:lvl1pPr>
              <a:defRPr>
                <a:solidFill>
                  <a:srgbClr val="FFFFFF"/>
                </a:solidFill>
              </a:defRPr>
            </a:lvl1pPr>
          </a:lstStyle>
          <a:p>
            <a:r>
              <a:t>Title Text</a:t>
            </a:r>
          </a:p>
        </p:txBody>
      </p:sp>
      <p:sp>
        <p:nvSpPr>
          <p:cNvPr id="205" name="Body Level One…"/>
          <p:cNvSpPr txBox="1">
            <a:spLocks noGrp="1"/>
          </p:cNvSpPr>
          <p:nvPr>
            <p:ph type="body" sz="quarter" idx="1"/>
          </p:nvPr>
        </p:nvSpPr>
        <p:spPr>
          <a:xfrm>
            <a:off x="11395769" y="7090171"/>
            <a:ext cx="10455176" cy="2391414"/>
          </a:xfrm>
          <a:prstGeom prst="rect">
            <a:avLst/>
          </a:prstGeom>
        </p:spPr>
        <p:txBody>
          <a:bodyPr anchor="t"/>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06" name="Image"/>
          <p:cNvSpPr>
            <a:spLocks noGrp="1"/>
          </p:cNvSpPr>
          <p:nvPr>
            <p:ph type="pic" sz="half" idx="15"/>
          </p:nvPr>
        </p:nvSpPr>
        <p:spPr>
          <a:xfrm>
            <a:off x="2546405" y="1974630"/>
            <a:ext cx="7014157" cy="9766740"/>
          </a:xfrm>
          <a:prstGeom prst="rect">
            <a:avLst/>
          </a:prstGeom>
          <a:effectLst>
            <a:outerShdw blurRad="266700" dir="5400000" rotWithShape="0">
              <a:srgbClr val="000000">
                <a:alpha val="92935"/>
              </a:srgbClr>
            </a:outerShdw>
          </a:effectLst>
        </p:spPr>
        <p:txBody>
          <a:bodyPr lIns="91439" tIns="45719" rIns="91439" bIns="45719" anchor="t"/>
          <a:lstStyle/>
          <a:p>
            <a:endParaRPr/>
          </a:p>
        </p:txBody>
      </p:sp>
      <p:sp>
        <p:nvSpPr>
          <p:cNvPr id="207" name="Rectangle"/>
          <p:cNvSpPr>
            <a:spLocks noGrp="1"/>
          </p:cNvSpPr>
          <p:nvPr>
            <p:ph type="body" sz="quarter" idx="16"/>
          </p:nvPr>
        </p:nvSpPr>
        <p:spPr>
          <a:xfrm>
            <a:off x="3137296" y="2967034"/>
            <a:ext cx="5832375" cy="7781932"/>
          </a:xfrm>
          <a:prstGeom prst="rect">
            <a:avLst/>
          </a:prstGeom>
          <a:gradFill>
            <a:gsLst>
              <a:gs pos="0">
                <a:srgbClr val="7C77DA"/>
              </a:gs>
              <a:gs pos="43137">
                <a:srgbClr val="58BFEE"/>
              </a:gs>
              <a:gs pos="100000">
                <a:srgbClr val="00D4D5"/>
              </a:gs>
            </a:gsLst>
            <a:path>
              <a:fillToRect l="88657" t="14180" r="11342" b="85819"/>
            </a:path>
          </a:gradFill>
        </p:spPr>
        <p:txBody>
          <a:bodyPr/>
          <a:lstStyle/>
          <a:p>
            <a:pPr algn="ctr">
              <a:defRPr sz="5800">
                <a:solidFill>
                  <a:srgbClr val="FFFFFF"/>
                </a:solidFill>
                <a:latin typeface="+mn-lt"/>
                <a:ea typeface="+mn-ea"/>
                <a:cs typeface="+mn-cs"/>
                <a:sym typeface="Avenir Next Condensed"/>
              </a:defRPr>
            </a:pPr>
            <a:endParaRPr/>
          </a:p>
        </p:txBody>
      </p:sp>
      <p:sp>
        <p:nvSpPr>
          <p:cNvPr id="208" name="Photo placeholder 3.jpg"/>
          <p:cNvSpPr>
            <a:spLocks noGrp="1"/>
          </p:cNvSpPr>
          <p:nvPr>
            <p:ph type="pic" sz="quarter" idx="17"/>
          </p:nvPr>
        </p:nvSpPr>
        <p:spPr>
          <a:xfrm>
            <a:off x="3157753" y="2496907"/>
            <a:ext cx="5791531" cy="8722185"/>
          </a:xfrm>
          <a:prstGeom prst="rect">
            <a:avLst/>
          </a:prstGeom>
        </p:spPr>
        <p:txBody>
          <a:bodyPr lIns="91439" tIns="45719" rIns="91439" bIns="45719" anchor="t"/>
          <a:lstStyle/>
          <a:p>
            <a:endParaRPr/>
          </a:p>
        </p:txBody>
      </p:sp>
      <p:sp>
        <p:nvSpPr>
          <p:cNvPr id="2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20">
    <p:spTree>
      <p:nvGrpSpPr>
        <p:cNvPr id="1" name=""/>
        <p:cNvGrpSpPr/>
        <p:nvPr/>
      </p:nvGrpSpPr>
      <p:grpSpPr>
        <a:xfrm>
          <a:off x="0" y="0"/>
          <a:ext cx="0" cy="0"/>
          <a:chOff x="0" y="0"/>
          <a:chExt cx="0" cy="0"/>
        </a:xfrm>
      </p:grpSpPr>
      <p:sp>
        <p:nvSpPr>
          <p:cNvPr id="685" name="Shape"/>
          <p:cNvSpPr>
            <a:spLocks noGrp="1"/>
          </p:cNvSpPr>
          <p:nvPr>
            <p:ph type="body" sz="quarter" idx="13"/>
          </p:nvPr>
        </p:nvSpPr>
        <p:spPr>
          <a:xfrm>
            <a:off x="8351050" y="5282587"/>
            <a:ext cx="2836596" cy="315082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6200"/>
                </a:lnTo>
                <a:lnTo>
                  <a:pt x="0" y="5400"/>
                </a:lnTo>
                <a:lnTo>
                  <a:pt x="10800" y="0"/>
                </a:lnTo>
                <a:lnTo>
                  <a:pt x="21600" y="5400"/>
                </a:lnTo>
                <a:lnTo>
                  <a:pt x="21600" y="16200"/>
                </a:lnTo>
                <a:close/>
              </a:path>
            </a:pathLst>
          </a:custGeom>
          <a:gradFill>
            <a:gsLst>
              <a:gs pos="0">
                <a:srgbClr val="7C77DA"/>
              </a:gs>
              <a:gs pos="43137">
                <a:srgbClr val="58BFEE"/>
              </a:gs>
              <a:gs pos="100000">
                <a:srgbClr val="00D4D5"/>
              </a:gs>
            </a:gsLst>
            <a:path>
              <a:fillToRect l="88657" t="14180" r="11342" b="85819"/>
            </a:path>
          </a:gradFill>
        </p:spPr>
        <p:txBody>
          <a:bodyPr/>
          <a:lstStyle/>
          <a:p>
            <a:pPr algn="ctr">
              <a:defRPr sz="5800">
                <a:solidFill>
                  <a:srgbClr val="FFFFFF"/>
                </a:solidFill>
                <a:latin typeface="+mn-lt"/>
                <a:ea typeface="+mn-ea"/>
                <a:cs typeface="+mn-cs"/>
                <a:sym typeface="Avenir Next Condensed"/>
              </a:defRPr>
            </a:pPr>
            <a:endParaRPr/>
          </a:p>
        </p:txBody>
      </p:sp>
      <p:sp>
        <p:nvSpPr>
          <p:cNvPr id="686" name="Shape"/>
          <p:cNvSpPr>
            <a:spLocks noGrp="1"/>
          </p:cNvSpPr>
          <p:nvPr>
            <p:ph type="body" sz="quarter" idx="14"/>
          </p:nvPr>
        </p:nvSpPr>
        <p:spPr>
          <a:xfrm>
            <a:off x="13196482" y="5282587"/>
            <a:ext cx="2836596" cy="315082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6200"/>
                </a:lnTo>
                <a:lnTo>
                  <a:pt x="0" y="5400"/>
                </a:lnTo>
                <a:lnTo>
                  <a:pt x="10800" y="0"/>
                </a:lnTo>
                <a:lnTo>
                  <a:pt x="21600" y="5400"/>
                </a:lnTo>
                <a:lnTo>
                  <a:pt x="21600" y="16200"/>
                </a:lnTo>
                <a:close/>
              </a:path>
            </a:pathLst>
          </a:custGeom>
          <a:gradFill>
            <a:gsLst>
              <a:gs pos="0">
                <a:srgbClr val="7C77DA"/>
              </a:gs>
              <a:gs pos="43137">
                <a:srgbClr val="58BFEE"/>
              </a:gs>
              <a:gs pos="100000">
                <a:srgbClr val="00D4D5"/>
              </a:gs>
            </a:gsLst>
            <a:path>
              <a:fillToRect l="88657" t="14180" r="11342" b="85819"/>
            </a:path>
          </a:gradFill>
        </p:spPr>
        <p:txBody>
          <a:bodyPr/>
          <a:lstStyle/>
          <a:p>
            <a:pPr algn="ctr">
              <a:defRPr sz="5800">
                <a:solidFill>
                  <a:srgbClr val="FFFFFF"/>
                </a:solidFill>
                <a:latin typeface="+mn-lt"/>
                <a:ea typeface="+mn-ea"/>
                <a:cs typeface="+mn-cs"/>
                <a:sym typeface="Avenir Next Condensed"/>
              </a:defRPr>
            </a:pPr>
            <a:endParaRPr/>
          </a:p>
        </p:txBody>
      </p:sp>
      <p:sp>
        <p:nvSpPr>
          <p:cNvPr id="687" name="Shape"/>
          <p:cNvSpPr>
            <a:spLocks noGrp="1"/>
          </p:cNvSpPr>
          <p:nvPr>
            <p:ph type="body" sz="quarter" idx="15"/>
          </p:nvPr>
        </p:nvSpPr>
        <p:spPr>
          <a:xfrm>
            <a:off x="18041785" y="5282587"/>
            <a:ext cx="2836596" cy="315082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6200"/>
                </a:lnTo>
                <a:lnTo>
                  <a:pt x="0" y="5400"/>
                </a:lnTo>
                <a:lnTo>
                  <a:pt x="10800" y="0"/>
                </a:lnTo>
                <a:lnTo>
                  <a:pt x="21600" y="5400"/>
                </a:lnTo>
                <a:lnTo>
                  <a:pt x="21600" y="16200"/>
                </a:lnTo>
                <a:close/>
              </a:path>
            </a:pathLst>
          </a:custGeom>
          <a:gradFill>
            <a:gsLst>
              <a:gs pos="0">
                <a:srgbClr val="7C77DA"/>
              </a:gs>
              <a:gs pos="43137">
                <a:srgbClr val="58BFEE"/>
              </a:gs>
              <a:gs pos="100000">
                <a:srgbClr val="00D4D5"/>
              </a:gs>
            </a:gsLst>
            <a:path>
              <a:fillToRect l="88657" t="14180" r="11342" b="85819"/>
            </a:path>
          </a:gradFill>
        </p:spPr>
        <p:txBody>
          <a:bodyPr/>
          <a:lstStyle/>
          <a:p>
            <a:pPr algn="ctr">
              <a:defRPr sz="5800">
                <a:solidFill>
                  <a:srgbClr val="FFFFFF"/>
                </a:solidFill>
                <a:latin typeface="+mn-lt"/>
                <a:ea typeface="+mn-ea"/>
                <a:cs typeface="+mn-cs"/>
                <a:sym typeface="Avenir Next Condensed"/>
              </a:defRPr>
            </a:pPr>
            <a:endParaRPr/>
          </a:p>
        </p:txBody>
      </p:sp>
      <p:sp>
        <p:nvSpPr>
          <p:cNvPr id="688" name="Shape"/>
          <p:cNvSpPr>
            <a:spLocks noGrp="1"/>
          </p:cNvSpPr>
          <p:nvPr>
            <p:ph type="body" sz="quarter" idx="16"/>
          </p:nvPr>
        </p:nvSpPr>
        <p:spPr>
          <a:xfrm>
            <a:off x="3505619" y="5282587"/>
            <a:ext cx="2836596" cy="315082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6200"/>
                </a:lnTo>
                <a:lnTo>
                  <a:pt x="0" y="5400"/>
                </a:lnTo>
                <a:lnTo>
                  <a:pt x="10800" y="0"/>
                </a:lnTo>
                <a:lnTo>
                  <a:pt x="21600" y="5400"/>
                </a:lnTo>
                <a:lnTo>
                  <a:pt x="21600" y="16200"/>
                </a:lnTo>
                <a:close/>
              </a:path>
            </a:pathLst>
          </a:custGeom>
          <a:gradFill>
            <a:gsLst>
              <a:gs pos="0">
                <a:srgbClr val="7C77DA"/>
              </a:gs>
              <a:gs pos="43137">
                <a:srgbClr val="58BFEE"/>
              </a:gs>
              <a:gs pos="100000">
                <a:srgbClr val="00D4D5"/>
              </a:gs>
            </a:gsLst>
            <a:path>
              <a:fillToRect l="88657" t="14180" r="11342" b="85819"/>
            </a:path>
          </a:gradFill>
        </p:spPr>
        <p:txBody>
          <a:bodyPr/>
          <a:lstStyle/>
          <a:p>
            <a:pPr algn="ctr">
              <a:defRPr sz="5800">
                <a:solidFill>
                  <a:srgbClr val="FFFFFF"/>
                </a:solidFill>
                <a:latin typeface="+mn-lt"/>
                <a:ea typeface="+mn-ea"/>
                <a:cs typeface="+mn-cs"/>
                <a:sym typeface="Avenir Next Condensed"/>
              </a:defRPr>
            </a:pPr>
            <a:endParaRPr/>
          </a:p>
        </p:txBody>
      </p:sp>
      <p:sp>
        <p:nvSpPr>
          <p:cNvPr id="689" name="Photo placeholder 3.jpg"/>
          <p:cNvSpPr>
            <a:spLocks noGrp="1"/>
          </p:cNvSpPr>
          <p:nvPr>
            <p:ph type="pic" sz="quarter" idx="17"/>
          </p:nvPr>
        </p:nvSpPr>
        <p:spPr>
          <a:xfrm>
            <a:off x="3505491" y="4722009"/>
            <a:ext cx="2836596" cy="4271982"/>
          </a:xfrm>
          <a:prstGeom prst="rect">
            <a:avLst/>
          </a:prstGeom>
        </p:spPr>
        <p:txBody>
          <a:bodyPr lIns="91439" tIns="45719" rIns="91439" bIns="45719" anchor="t"/>
          <a:lstStyle/>
          <a:p>
            <a:endParaRPr/>
          </a:p>
        </p:txBody>
      </p:sp>
      <p:sp>
        <p:nvSpPr>
          <p:cNvPr id="690" name="Photo placeholder 3.jpg"/>
          <p:cNvSpPr>
            <a:spLocks noGrp="1"/>
          </p:cNvSpPr>
          <p:nvPr>
            <p:ph type="pic" sz="quarter" idx="18"/>
          </p:nvPr>
        </p:nvSpPr>
        <p:spPr>
          <a:xfrm>
            <a:off x="8350922" y="4721890"/>
            <a:ext cx="2836596" cy="4271981"/>
          </a:xfrm>
          <a:prstGeom prst="rect">
            <a:avLst/>
          </a:prstGeom>
        </p:spPr>
        <p:txBody>
          <a:bodyPr lIns="91439" tIns="45719" rIns="91439" bIns="45719" anchor="t"/>
          <a:lstStyle/>
          <a:p>
            <a:endParaRPr/>
          </a:p>
        </p:txBody>
      </p:sp>
      <p:sp>
        <p:nvSpPr>
          <p:cNvPr id="691" name="Photo placeholder 3.jpg"/>
          <p:cNvSpPr>
            <a:spLocks noGrp="1"/>
          </p:cNvSpPr>
          <p:nvPr>
            <p:ph type="pic" sz="quarter" idx="19"/>
          </p:nvPr>
        </p:nvSpPr>
        <p:spPr>
          <a:xfrm>
            <a:off x="13196227" y="4721890"/>
            <a:ext cx="2836595" cy="4271981"/>
          </a:xfrm>
          <a:prstGeom prst="rect">
            <a:avLst/>
          </a:prstGeom>
        </p:spPr>
        <p:txBody>
          <a:bodyPr lIns="91439" tIns="45719" rIns="91439" bIns="45719" anchor="t"/>
          <a:lstStyle/>
          <a:p>
            <a:endParaRPr/>
          </a:p>
        </p:txBody>
      </p:sp>
      <p:sp>
        <p:nvSpPr>
          <p:cNvPr id="692" name="Photo placeholder 3.jpg"/>
          <p:cNvSpPr>
            <a:spLocks noGrp="1"/>
          </p:cNvSpPr>
          <p:nvPr>
            <p:ph type="pic" sz="quarter" idx="20"/>
          </p:nvPr>
        </p:nvSpPr>
        <p:spPr>
          <a:xfrm>
            <a:off x="18041529" y="4721890"/>
            <a:ext cx="2836596" cy="4271981"/>
          </a:xfrm>
          <a:prstGeom prst="rect">
            <a:avLst/>
          </a:prstGeom>
        </p:spPr>
        <p:txBody>
          <a:bodyPr lIns="91439" tIns="45719" rIns="91439" bIns="45719" anchor="t"/>
          <a:lstStyle/>
          <a:p>
            <a:endParaRPr/>
          </a:p>
        </p:txBody>
      </p:sp>
      <p:sp>
        <p:nvSpPr>
          <p:cNvPr id="693" name="Title Text"/>
          <p:cNvSpPr txBox="1">
            <a:spLocks noGrp="1"/>
          </p:cNvSpPr>
          <p:nvPr>
            <p:ph type="title"/>
          </p:nvPr>
        </p:nvSpPr>
        <p:spPr>
          <a:xfrm>
            <a:off x="2555843" y="1053703"/>
            <a:ext cx="19272314" cy="1291875"/>
          </a:xfrm>
          <a:prstGeom prst="rect">
            <a:avLst/>
          </a:prstGeom>
        </p:spPr>
        <p:txBody>
          <a:bodyPr/>
          <a:lstStyle/>
          <a:p>
            <a:r>
              <a:t>Title Text</a:t>
            </a:r>
          </a:p>
        </p:txBody>
      </p:sp>
      <p:sp>
        <p:nvSpPr>
          <p:cNvPr id="694" name="Polygon"/>
          <p:cNvSpPr>
            <a:spLocks noGrp="1"/>
          </p:cNvSpPr>
          <p:nvPr>
            <p:ph type="body" sz="quarter" idx="21"/>
          </p:nvPr>
        </p:nvSpPr>
        <p:spPr>
          <a:xfrm>
            <a:off x="4364518" y="4622578"/>
            <a:ext cx="1118797" cy="129187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1D3D6"/>
          </a:solidFill>
        </p:spPr>
        <p:txBody>
          <a:bodyPr/>
          <a:lstStyle/>
          <a:p>
            <a:pPr algn="ctr">
              <a:defRPr sz="5800">
                <a:solidFill>
                  <a:srgbClr val="FFFFFF"/>
                </a:solidFill>
                <a:latin typeface="+mn-lt"/>
                <a:ea typeface="+mn-ea"/>
                <a:cs typeface="+mn-cs"/>
                <a:sym typeface="Avenir Next Condensed"/>
              </a:defRPr>
            </a:pPr>
            <a:endParaRPr/>
          </a:p>
        </p:txBody>
      </p:sp>
      <p:sp>
        <p:nvSpPr>
          <p:cNvPr id="695" name="Polygon"/>
          <p:cNvSpPr>
            <a:spLocks noGrp="1"/>
          </p:cNvSpPr>
          <p:nvPr>
            <p:ph type="body" sz="quarter" idx="22"/>
          </p:nvPr>
        </p:nvSpPr>
        <p:spPr>
          <a:xfrm>
            <a:off x="9209950" y="4622578"/>
            <a:ext cx="1118797" cy="129187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4FC1EB"/>
          </a:solidFill>
        </p:spPr>
        <p:txBody>
          <a:bodyPr/>
          <a:lstStyle/>
          <a:p>
            <a:pPr algn="ctr">
              <a:defRPr sz="5800">
                <a:solidFill>
                  <a:srgbClr val="FFFFFF"/>
                </a:solidFill>
                <a:latin typeface="+mn-lt"/>
                <a:ea typeface="+mn-ea"/>
                <a:cs typeface="+mn-cs"/>
                <a:sym typeface="Avenir Next Condensed"/>
              </a:defRPr>
            </a:pPr>
            <a:endParaRPr/>
          </a:p>
        </p:txBody>
      </p:sp>
      <p:sp>
        <p:nvSpPr>
          <p:cNvPr id="696" name="Polygon"/>
          <p:cNvSpPr>
            <a:spLocks noGrp="1"/>
          </p:cNvSpPr>
          <p:nvPr>
            <p:ph type="body" sz="quarter" idx="23"/>
          </p:nvPr>
        </p:nvSpPr>
        <p:spPr>
          <a:xfrm>
            <a:off x="14055382" y="4622578"/>
            <a:ext cx="1118797" cy="129187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3A9E8"/>
          </a:solidFill>
        </p:spPr>
        <p:txBody>
          <a:bodyPr/>
          <a:lstStyle/>
          <a:p>
            <a:pPr algn="ctr">
              <a:defRPr sz="5800">
                <a:solidFill>
                  <a:srgbClr val="FFFFFF"/>
                </a:solidFill>
                <a:latin typeface="+mn-lt"/>
                <a:ea typeface="+mn-ea"/>
                <a:cs typeface="+mn-cs"/>
                <a:sym typeface="Avenir Next Condensed"/>
              </a:defRPr>
            </a:pPr>
            <a:endParaRPr/>
          </a:p>
        </p:txBody>
      </p:sp>
      <p:sp>
        <p:nvSpPr>
          <p:cNvPr id="697" name="Polygon"/>
          <p:cNvSpPr>
            <a:spLocks noGrp="1"/>
          </p:cNvSpPr>
          <p:nvPr>
            <p:ph type="body" sz="quarter" idx="24"/>
          </p:nvPr>
        </p:nvSpPr>
        <p:spPr>
          <a:xfrm>
            <a:off x="18900685" y="4622578"/>
            <a:ext cx="1118797" cy="129187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7C78DA"/>
          </a:solidFill>
        </p:spPr>
        <p:txBody>
          <a:bodyPr/>
          <a:lstStyle/>
          <a:p>
            <a:pPr algn="ctr">
              <a:defRPr sz="5800">
                <a:solidFill>
                  <a:srgbClr val="FFFFFF"/>
                </a:solidFill>
                <a:latin typeface="+mn-lt"/>
                <a:ea typeface="+mn-ea"/>
                <a:cs typeface="+mn-cs"/>
                <a:sym typeface="Avenir Next Condensed"/>
              </a:defRPr>
            </a:pPr>
            <a:endParaRPr/>
          </a:p>
        </p:txBody>
      </p:sp>
      <p:sp>
        <p:nvSpPr>
          <p:cNvPr id="698" name="heading here"/>
          <p:cNvSpPr txBox="1">
            <a:spLocks noGrp="1"/>
          </p:cNvSpPr>
          <p:nvPr>
            <p:ph type="body" sz="quarter" idx="25"/>
          </p:nvPr>
        </p:nvSpPr>
        <p:spPr>
          <a:xfrm>
            <a:off x="3492178" y="9298599"/>
            <a:ext cx="2863477" cy="405177"/>
          </a:xfrm>
          <a:prstGeom prst="rect">
            <a:avLst/>
          </a:prstGeom>
        </p:spPr>
        <p:txBody>
          <a:bodyPr/>
          <a:lstStyle>
            <a:lvl1pPr>
              <a:defRPr sz="2800" cap="all">
                <a:latin typeface="Avenir Next Condensed Demi Bold"/>
                <a:ea typeface="Avenir Next Condensed Demi Bold"/>
                <a:cs typeface="Avenir Next Condensed Demi Bold"/>
                <a:sym typeface="Avenir Next Condensed Demi Bold"/>
              </a:defRPr>
            </a:lvl1pPr>
          </a:lstStyle>
          <a:p>
            <a:r>
              <a:t>heading here</a:t>
            </a:r>
          </a:p>
        </p:txBody>
      </p:sp>
      <p:sp>
        <p:nvSpPr>
          <p:cNvPr id="699" name="Mirum est notare quam littera, quam nunc, quarta et quinta decima."/>
          <p:cNvSpPr txBox="1">
            <a:spLocks noGrp="1"/>
          </p:cNvSpPr>
          <p:nvPr>
            <p:ph type="body" sz="quarter" idx="26"/>
          </p:nvPr>
        </p:nvSpPr>
        <p:spPr>
          <a:xfrm>
            <a:off x="3492178" y="9799167"/>
            <a:ext cx="2863477" cy="1938312"/>
          </a:xfrm>
          <a:prstGeom prst="rect">
            <a:avLst/>
          </a:prstGeom>
        </p:spPr>
        <p:txBody>
          <a:bodyPr/>
          <a:lstStyle/>
          <a:p>
            <a:r>
              <a:t>Mirum est notare quam littera, quam nunc, quarta et quinta decima.</a:t>
            </a:r>
          </a:p>
        </p:txBody>
      </p:sp>
      <p:sp>
        <p:nvSpPr>
          <p:cNvPr id="700" name="heading here"/>
          <p:cNvSpPr txBox="1">
            <a:spLocks noGrp="1"/>
          </p:cNvSpPr>
          <p:nvPr>
            <p:ph type="body" sz="quarter" idx="27"/>
          </p:nvPr>
        </p:nvSpPr>
        <p:spPr>
          <a:xfrm>
            <a:off x="8337610" y="9298599"/>
            <a:ext cx="2863477" cy="405177"/>
          </a:xfrm>
          <a:prstGeom prst="rect">
            <a:avLst/>
          </a:prstGeom>
        </p:spPr>
        <p:txBody>
          <a:bodyPr/>
          <a:lstStyle>
            <a:lvl1pPr>
              <a:defRPr sz="2800" cap="all">
                <a:latin typeface="Avenir Next Condensed Demi Bold"/>
                <a:ea typeface="Avenir Next Condensed Demi Bold"/>
                <a:cs typeface="Avenir Next Condensed Demi Bold"/>
                <a:sym typeface="Avenir Next Condensed Demi Bold"/>
              </a:defRPr>
            </a:lvl1pPr>
          </a:lstStyle>
          <a:p>
            <a:r>
              <a:t>heading here</a:t>
            </a:r>
          </a:p>
        </p:txBody>
      </p:sp>
      <p:sp>
        <p:nvSpPr>
          <p:cNvPr id="701" name="Mirum est notare quam littera, quam nunc, quarta et quinta decima."/>
          <p:cNvSpPr txBox="1">
            <a:spLocks noGrp="1"/>
          </p:cNvSpPr>
          <p:nvPr>
            <p:ph type="body" sz="quarter" idx="28"/>
          </p:nvPr>
        </p:nvSpPr>
        <p:spPr>
          <a:xfrm>
            <a:off x="8337610" y="9799167"/>
            <a:ext cx="2863477" cy="1938312"/>
          </a:xfrm>
          <a:prstGeom prst="rect">
            <a:avLst/>
          </a:prstGeom>
        </p:spPr>
        <p:txBody>
          <a:bodyPr/>
          <a:lstStyle/>
          <a:p>
            <a:r>
              <a:t>Mirum est notare quam littera, quam nunc, quarta et quinta decima.</a:t>
            </a:r>
          </a:p>
        </p:txBody>
      </p:sp>
      <p:sp>
        <p:nvSpPr>
          <p:cNvPr id="702" name="heading here"/>
          <p:cNvSpPr txBox="1">
            <a:spLocks noGrp="1"/>
          </p:cNvSpPr>
          <p:nvPr>
            <p:ph type="body" sz="quarter" idx="29"/>
          </p:nvPr>
        </p:nvSpPr>
        <p:spPr>
          <a:xfrm>
            <a:off x="13182913" y="9298599"/>
            <a:ext cx="2863477" cy="405177"/>
          </a:xfrm>
          <a:prstGeom prst="rect">
            <a:avLst/>
          </a:prstGeom>
        </p:spPr>
        <p:txBody>
          <a:bodyPr/>
          <a:lstStyle>
            <a:lvl1pPr>
              <a:defRPr sz="2800" cap="all">
                <a:latin typeface="Avenir Next Condensed Demi Bold"/>
                <a:ea typeface="Avenir Next Condensed Demi Bold"/>
                <a:cs typeface="Avenir Next Condensed Demi Bold"/>
                <a:sym typeface="Avenir Next Condensed Demi Bold"/>
              </a:defRPr>
            </a:lvl1pPr>
          </a:lstStyle>
          <a:p>
            <a:r>
              <a:t>heading here</a:t>
            </a:r>
          </a:p>
        </p:txBody>
      </p:sp>
      <p:sp>
        <p:nvSpPr>
          <p:cNvPr id="703" name="Mirum est notare quam littera, quam nunc, quarta et quinta decima."/>
          <p:cNvSpPr txBox="1">
            <a:spLocks noGrp="1"/>
          </p:cNvSpPr>
          <p:nvPr>
            <p:ph type="body" sz="quarter" idx="30"/>
          </p:nvPr>
        </p:nvSpPr>
        <p:spPr>
          <a:xfrm>
            <a:off x="13182913" y="9799167"/>
            <a:ext cx="2863477" cy="1938312"/>
          </a:xfrm>
          <a:prstGeom prst="rect">
            <a:avLst/>
          </a:prstGeom>
        </p:spPr>
        <p:txBody>
          <a:bodyPr/>
          <a:lstStyle/>
          <a:p>
            <a:r>
              <a:t>Mirum est notare quam littera, quam nunc, quarta et quinta decima.</a:t>
            </a:r>
          </a:p>
        </p:txBody>
      </p:sp>
      <p:sp>
        <p:nvSpPr>
          <p:cNvPr id="704" name="heading here"/>
          <p:cNvSpPr txBox="1">
            <a:spLocks noGrp="1"/>
          </p:cNvSpPr>
          <p:nvPr>
            <p:ph type="body" sz="quarter" idx="31"/>
          </p:nvPr>
        </p:nvSpPr>
        <p:spPr>
          <a:xfrm>
            <a:off x="18028344" y="9298599"/>
            <a:ext cx="2863477" cy="405177"/>
          </a:xfrm>
          <a:prstGeom prst="rect">
            <a:avLst/>
          </a:prstGeom>
        </p:spPr>
        <p:txBody>
          <a:bodyPr/>
          <a:lstStyle>
            <a:lvl1pPr>
              <a:defRPr sz="2800" cap="all">
                <a:latin typeface="Avenir Next Condensed Demi Bold"/>
                <a:ea typeface="Avenir Next Condensed Demi Bold"/>
                <a:cs typeface="Avenir Next Condensed Demi Bold"/>
                <a:sym typeface="Avenir Next Condensed Demi Bold"/>
              </a:defRPr>
            </a:lvl1pPr>
          </a:lstStyle>
          <a:p>
            <a:r>
              <a:t>heading here</a:t>
            </a:r>
          </a:p>
        </p:txBody>
      </p:sp>
      <p:sp>
        <p:nvSpPr>
          <p:cNvPr id="705" name="Mirum est notare quam littera, quam nunc, quarta et quinta decima."/>
          <p:cNvSpPr txBox="1">
            <a:spLocks noGrp="1"/>
          </p:cNvSpPr>
          <p:nvPr>
            <p:ph type="body" sz="quarter" idx="32"/>
          </p:nvPr>
        </p:nvSpPr>
        <p:spPr>
          <a:xfrm>
            <a:off x="18028344" y="9799167"/>
            <a:ext cx="2863477" cy="1938312"/>
          </a:xfrm>
          <a:prstGeom prst="rect">
            <a:avLst/>
          </a:prstGeom>
        </p:spPr>
        <p:txBody>
          <a:bodyPr/>
          <a:lstStyle/>
          <a:p>
            <a:r>
              <a:t>Mirum est notare quam littera, quam nunc, quarta et quinta decima.</a:t>
            </a:r>
          </a:p>
        </p:txBody>
      </p:sp>
      <p:sp>
        <p:nvSpPr>
          <p:cNvPr id="706" name="Shape"/>
          <p:cNvSpPr>
            <a:spLocks noGrp="1"/>
          </p:cNvSpPr>
          <p:nvPr>
            <p:ph type="body" sz="quarter" idx="33"/>
          </p:nvPr>
        </p:nvSpPr>
        <p:spPr>
          <a:xfrm>
            <a:off x="4518535" y="4863104"/>
            <a:ext cx="810763" cy="810824"/>
          </a:xfrm>
          <a:custGeom>
            <a:avLst/>
            <a:gdLst/>
            <a:ahLst/>
            <a:cxnLst>
              <a:cxn ang="0">
                <a:pos x="wd2" y="hd2"/>
              </a:cxn>
              <a:cxn ang="5400000">
                <a:pos x="wd2" y="hd2"/>
              </a:cxn>
              <a:cxn ang="10800000">
                <a:pos x="wd2" y="hd2"/>
              </a:cxn>
              <a:cxn ang="16200000">
                <a:pos x="wd2" y="hd2"/>
              </a:cxn>
            </a:cxnLst>
            <a:rect l="0" t="0" r="r" b="b"/>
            <a:pathLst>
              <a:path w="21600" h="21600" extrusionOk="0">
                <a:moveTo>
                  <a:pt x="15926" y="6971"/>
                </a:moveTo>
                <a:lnTo>
                  <a:pt x="9507" y="13389"/>
                </a:lnTo>
                <a:lnTo>
                  <a:pt x="6626" y="10510"/>
                </a:lnTo>
                <a:lnTo>
                  <a:pt x="6007" y="11129"/>
                </a:lnTo>
                <a:lnTo>
                  <a:pt x="9507" y="14628"/>
                </a:lnTo>
                <a:lnTo>
                  <a:pt x="16545" y="7590"/>
                </a:lnTo>
                <a:cubicBezTo>
                  <a:pt x="16545" y="7590"/>
                  <a:pt x="15926" y="6971"/>
                  <a:pt x="15926" y="6971"/>
                </a:cubicBezTo>
                <a:close/>
                <a:moveTo>
                  <a:pt x="10801" y="875"/>
                </a:moveTo>
                <a:cubicBezTo>
                  <a:pt x="5328" y="875"/>
                  <a:pt x="876" y="5327"/>
                  <a:pt x="876" y="10800"/>
                </a:cubicBezTo>
                <a:cubicBezTo>
                  <a:pt x="876" y="16272"/>
                  <a:pt x="5328" y="20724"/>
                  <a:pt x="10801" y="20724"/>
                </a:cubicBezTo>
                <a:cubicBezTo>
                  <a:pt x="16273" y="20724"/>
                  <a:pt x="20724" y="16272"/>
                  <a:pt x="20724" y="10800"/>
                </a:cubicBezTo>
                <a:cubicBezTo>
                  <a:pt x="20724" y="5327"/>
                  <a:pt x="16273" y="875"/>
                  <a:pt x="10801" y="875"/>
                </a:cubicBezTo>
                <a:close/>
                <a:moveTo>
                  <a:pt x="10801" y="21600"/>
                </a:moveTo>
                <a:cubicBezTo>
                  <a:pt x="4845" y="21600"/>
                  <a:pt x="0" y="16755"/>
                  <a:pt x="0" y="10800"/>
                </a:cubicBezTo>
                <a:cubicBezTo>
                  <a:pt x="0" y="4844"/>
                  <a:pt x="4845" y="0"/>
                  <a:pt x="10801" y="0"/>
                </a:cubicBezTo>
                <a:cubicBezTo>
                  <a:pt x="16756" y="0"/>
                  <a:pt x="21600" y="4844"/>
                  <a:pt x="21600" y="10800"/>
                </a:cubicBezTo>
                <a:cubicBezTo>
                  <a:pt x="21600" y="16755"/>
                  <a:pt x="16756" y="21600"/>
                  <a:pt x="10801" y="21600"/>
                </a:cubicBezTo>
                <a:close/>
              </a:path>
            </a:pathLst>
          </a:custGeom>
          <a:solidFill>
            <a:srgbClr val="FFFFFF"/>
          </a:solidFill>
        </p:spPr>
        <p:txBody>
          <a:bodyPr lIns="53578" tIns="53578" rIns="53578" bIns="53578"/>
          <a:lstStyle/>
          <a:p>
            <a:pPr defTabSz="642937">
              <a:defRPr sz="4200" cap="all">
                <a:latin typeface="Avenir Next Condensed Demi Bold"/>
                <a:ea typeface="Avenir Next Condensed Demi Bold"/>
                <a:cs typeface="Avenir Next Condensed Demi Bold"/>
                <a:sym typeface="Avenir Next Condensed Demi Bold"/>
              </a:defRPr>
            </a:pPr>
            <a:endParaRPr/>
          </a:p>
        </p:txBody>
      </p:sp>
      <p:sp>
        <p:nvSpPr>
          <p:cNvPr id="707" name="Shape"/>
          <p:cNvSpPr>
            <a:spLocks noGrp="1"/>
          </p:cNvSpPr>
          <p:nvPr>
            <p:ph type="body" sz="quarter" idx="34"/>
          </p:nvPr>
        </p:nvSpPr>
        <p:spPr>
          <a:xfrm>
            <a:off x="9363950" y="4863104"/>
            <a:ext cx="810797" cy="810824"/>
          </a:xfrm>
          <a:custGeom>
            <a:avLst/>
            <a:gdLst/>
            <a:ahLst/>
            <a:cxnLst>
              <a:cxn ang="0">
                <a:pos x="wd2" y="hd2"/>
              </a:cxn>
              <a:cxn ang="5400000">
                <a:pos x="wd2" y="hd2"/>
              </a:cxn>
              <a:cxn ang="10800000">
                <a:pos x="wd2" y="hd2"/>
              </a:cxn>
              <a:cxn ang="16200000">
                <a:pos x="wd2" y="hd2"/>
              </a:cxn>
            </a:cxnLst>
            <a:rect l="0" t="0" r="r" b="b"/>
            <a:pathLst>
              <a:path w="21600" h="21600" extrusionOk="0">
                <a:moveTo>
                  <a:pt x="4553" y="10800"/>
                </a:moveTo>
                <a:cubicBezTo>
                  <a:pt x="5324" y="11647"/>
                  <a:pt x="7864" y="14165"/>
                  <a:pt x="10801" y="14165"/>
                </a:cubicBezTo>
                <a:cubicBezTo>
                  <a:pt x="13743" y="14165"/>
                  <a:pt x="16277" y="11648"/>
                  <a:pt x="17048" y="10800"/>
                </a:cubicBezTo>
                <a:cubicBezTo>
                  <a:pt x="16276" y="9953"/>
                  <a:pt x="13737" y="7435"/>
                  <a:pt x="10801" y="7435"/>
                </a:cubicBezTo>
                <a:cubicBezTo>
                  <a:pt x="7858" y="7435"/>
                  <a:pt x="5323" y="9952"/>
                  <a:pt x="4553" y="10800"/>
                </a:cubicBezTo>
                <a:close/>
                <a:moveTo>
                  <a:pt x="10801" y="15041"/>
                </a:moveTo>
                <a:cubicBezTo>
                  <a:pt x="6864" y="15041"/>
                  <a:pt x="3760" y="11236"/>
                  <a:pt x="3630" y="11075"/>
                </a:cubicBezTo>
                <a:lnTo>
                  <a:pt x="3410" y="10800"/>
                </a:lnTo>
                <a:lnTo>
                  <a:pt x="3630" y="10525"/>
                </a:lnTo>
                <a:cubicBezTo>
                  <a:pt x="3760" y="10364"/>
                  <a:pt x="6864" y="6559"/>
                  <a:pt x="10801" y="6559"/>
                </a:cubicBezTo>
                <a:cubicBezTo>
                  <a:pt x="14736" y="6559"/>
                  <a:pt x="17839" y="10364"/>
                  <a:pt x="17970" y="10525"/>
                </a:cubicBezTo>
                <a:lnTo>
                  <a:pt x="18190" y="10800"/>
                </a:lnTo>
                <a:lnTo>
                  <a:pt x="17970" y="11075"/>
                </a:lnTo>
                <a:cubicBezTo>
                  <a:pt x="17839" y="11236"/>
                  <a:pt x="14736" y="15041"/>
                  <a:pt x="10801" y="15041"/>
                </a:cubicBezTo>
                <a:close/>
                <a:moveTo>
                  <a:pt x="10800" y="9122"/>
                </a:moveTo>
                <a:cubicBezTo>
                  <a:pt x="9875" y="9122"/>
                  <a:pt x="9122" y="9874"/>
                  <a:pt x="9122" y="10799"/>
                </a:cubicBezTo>
                <a:cubicBezTo>
                  <a:pt x="9122" y="11725"/>
                  <a:pt x="9875" y="12478"/>
                  <a:pt x="10800" y="12478"/>
                </a:cubicBezTo>
                <a:cubicBezTo>
                  <a:pt x="11725" y="12478"/>
                  <a:pt x="12478" y="11725"/>
                  <a:pt x="12478" y="10799"/>
                </a:cubicBezTo>
                <a:cubicBezTo>
                  <a:pt x="12478" y="9874"/>
                  <a:pt x="11725" y="9122"/>
                  <a:pt x="10800" y="9122"/>
                </a:cubicBezTo>
                <a:close/>
                <a:moveTo>
                  <a:pt x="10800" y="13354"/>
                </a:moveTo>
                <a:cubicBezTo>
                  <a:pt x="9392" y="13354"/>
                  <a:pt x="8246" y="12208"/>
                  <a:pt x="8246" y="10799"/>
                </a:cubicBezTo>
                <a:cubicBezTo>
                  <a:pt x="8246" y="9391"/>
                  <a:pt x="9392" y="8246"/>
                  <a:pt x="10800" y="8246"/>
                </a:cubicBezTo>
                <a:cubicBezTo>
                  <a:pt x="12208" y="8246"/>
                  <a:pt x="13354" y="9391"/>
                  <a:pt x="13354" y="10799"/>
                </a:cubicBezTo>
                <a:cubicBezTo>
                  <a:pt x="13354" y="12208"/>
                  <a:pt x="12208" y="13354"/>
                  <a:pt x="10800" y="13354"/>
                </a:cubicBezTo>
                <a:close/>
                <a:moveTo>
                  <a:pt x="10801" y="876"/>
                </a:moveTo>
                <a:cubicBezTo>
                  <a:pt x="5328" y="876"/>
                  <a:pt x="876" y="5328"/>
                  <a:pt x="876" y="10800"/>
                </a:cubicBezTo>
                <a:cubicBezTo>
                  <a:pt x="876" y="16272"/>
                  <a:pt x="5328" y="20724"/>
                  <a:pt x="10801" y="20724"/>
                </a:cubicBezTo>
                <a:cubicBezTo>
                  <a:pt x="16273" y="20724"/>
                  <a:pt x="20724" y="16272"/>
                  <a:pt x="20724" y="10800"/>
                </a:cubicBezTo>
                <a:cubicBezTo>
                  <a:pt x="20724" y="5328"/>
                  <a:pt x="16273" y="876"/>
                  <a:pt x="10801" y="876"/>
                </a:cubicBezTo>
                <a:close/>
                <a:moveTo>
                  <a:pt x="10801" y="21600"/>
                </a:moveTo>
                <a:cubicBezTo>
                  <a:pt x="4845" y="21600"/>
                  <a:pt x="0" y="16755"/>
                  <a:pt x="0" y="10800"/>
                </a:cubicBezTo>
                <a:cubicBezTo>
                  <a:pt x="0" y="4845"/>
                  <a:pt x="4845" y="0"/>
                  <a:pt x="10801" y="0"/>
                </a:cubicBezTo>
                <a:cubicBezTo>
                  <a:pt x="16755" y="0"/>
                  <a:pt x="21600" y="4845"/>
                  <a:pt x="21600" y="10800"/>
                </a:cubicBezTo>
                <a:cubicBezTo>
                  <a:pt x="21600" y="16755"/>
                  <a:pt x="16755" y="21600"/>
                  <a:pt x="10801" y="21600"/>
                </a:cubicBezTo>
                <a:close/>
              </a:path>
            </a:pathLst>
          </a:custGeom>
          <a:solidFill>
            <a:srgbClr val="FFFFFF"/>
          </a:solidFill>
        </p:spPr>
        <p:txBody>
          <a:bodyPr lIns="53578" tIns="53578" rIns="53578" bIns="53578"/>
          <a:lstStyle/>
          <a:p>
            <a:pPr defTabSz="642937">
              <a:defRPr sz="4200" cap="all">
                <a:latin typeface="Avenir Next Condensed Demi Bold"/>
                <a:ea typeface="Avenir Next Condensed Demi Bold"/>
                <a:cs typeface="Avenir Next Condensed Demi Bold"/>
                <a:sym typeface="Avenir Next Condensed Demi Bold"/>
              </a:defRPr>
            </a:pPr>
            <a:endParaRPr/>
          </a:p>
        </p:txBody>
      </p:sp>
      <p:sp>
        <p:nvSpPr>
          <p:cNvPr id="708" name="Shape"/>
          <p:cNvSpPr>
            <a:spLocks noGrp="1"/>
          </p:cNvSpPr>
          <p:nvPr>
            <p:ph type="body" sz="quarter" idx="35"/>
          </p:nvPr>
        </p:nvSpPr>
        <p:spPr>
          <a:xfrm>
            <a:off x="14209386" y="4863104"/>
            <a:ext cx="810788" cy="810824"/>
          </a:xfrm>
          <a:custGeom>
            <a:avLst/>
            <a:gdLst/>
            <a:ahLst/>
            <a:cxnLst>
              <a:cxn ang="0">
                <a:pos x="wd2" y="hd2"/>
              </a:cxn>
              <a:cxn ang="5400000">
                <a:pos x="wd2" y="hd2"/>
              </a:cxn>
              <a:cxn ang="10800000">
                <a:pos x="wd2" y="hd2"/>
              </a:cxn>
              <a:cxn ang="16200000">
                <a:pos x="wd2" y="hd2"/>
              </a:cxn>
            </a:cxnLst>
            <a:rect l="0" t="0" r="r" b="b"/>
            <a:pathLst>
              <a:path w="21600" h="21600" extrusionOk="0">
                <a:moveTo>
                  <a:pt x="8587" y="7103"/>
                </a:moveTo>
                <a:lnTo>
                  <a:pt x="8587" y="14497"/>
                </a:lnTo>
                <a:lnTo>
                  <a:pt x="14991" y="10800"/>
                </a:lnTo>
                <a:cubicBezTo>
                  <a:pt x="14991" y="10800"/>
                  <a:pt x="8587" y="7103"/>
                  <a:pt x="8587" y="7103"/>
                </a:cubicBezTo>
                <a:close/>
                <a:moveTo>
                  <a:pt x="7712" y="16014"/>
                </a:moveTo>
                <a:lnTo>
                  <a:pt x="7712" y="5586"/>
                </a:lnTo>
                <a:lnTo>
                  <a:pt x="16743" y="10800"/>
                </a:lnTo>
                <a:cubicBezTo>
                  <a:pt x="16743" y="10800"/>
                  <a:pt x="7712" y="16014"/>
                  <a:pt x="7712" y="16014"/>
                </a:cubicBezTo>
                <a:close/>
                <a:moveTo>
                  <a:pt x="10800" y="876"/>
                </a:moveTo>
                <a:cubicBezTo>
                  <a:pt x="5328" y="876"/>
                  <a:pt x="876" y="5328"/>
                  <a:pt x="876" y="10800"/>
                </a:cubicBezTo>
                <a:cubicBezTo>
                  <a:pt x="876" y="16272"/>
                  <a:pt x="5328" y="20724"/>
                  <a:pt x="10800" y="20724"/>
                </a:cubicBezTo>
                <a:cubicBezTo>
                  <a:pt x="16272" y="20724"/>
                  <a:pt x="20724" y="16272"/>
                  <a:pt x="20724" y="10800"/>
                </a:cubicBezTo>
                <a:cubicBezTo>
                  <a:pt x="20724" y="5328"/>
                  <a:pt x="16272" y="876"/>
                  <a:pt x="10800" y="876"/>
                </a:cubicBezTo>
                <a:close/>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rgbClr val="FFFFFF"/>
          </a:solidFill>
        </p:spPr>
        <p:txBody>
          <a:bodyPr lIns="53578" tIns="53578" rIns="53578" bIns="53578"/>
          <a:lstStyle/>
          <a:p>
            <a:pPr defTabSz="642937">
              <a:defRPr sz="4200" cap="all">
                <a:latin typeface="Avenir Next Condensed Demi Bold"/>
                <a:ea typeface="Avenir Next Condensed Demi Bold"/>
                <a:cs typeface="Avenir Next Condensed Demi Bold"/>
                <a:sym typeface="Avenir Next Condensed Demi Bold"/>
              </a:defRPr>
            </a:pPr>
            <a:endParaRPr/>
          </a:p>
        </p:txBody>
      </p:sp>
      <p:sp>
        <p:nvSpPr>
          <p:cNvPr id="709" name="Shape"/>
          <p:cNvSpPr>
            <a:spLocks noGrp="1"/>
          </p:cNvSpPr>
          <p:nvPr>
            <p:ph type="body" sz="quarter" idx="36"/>
          </p:nvPr>
        </p:nvSpPr>
        <p:spPr>
          <a:xfrm>
            <a:off x="19054689" y="4863104"/>
            <a:ext cx="810788" cy="810824"/>
          </a:xfrm>
          <a:custGeom>
            <a:avLst/>
            <a:gdLst/>
            <a:ahLst/>
            <a:cxnLst>
              <a:cxn ang="0">
                <a:pos x="wd2" y="hd2"/>
              </a:cxn>
              <a:cxn ang="5400000">
                <a:pos x="wd2" y="hd2"/>
              </a:cxn>
              <a:cxn ang="10800000">
                <a:pos x="wd2" y="hd2"/>
              </a:cxn>
              <a:cxn ang="16200000">
                <a:pos x="wd2" y="hd2"/>
              </a:cxn>
            </a:cxnLst>
            <a:rect l="0" t="0" r="r" b="b"/>
            <a:pathLst>
              <a:path w="21600" h="21600" extrusionOk="0">
                <a:moveTo>
                  <a:pt x="14610" y="15183"/>
                </a:moveTo>
                <a:lnTo>
                  <a:pt x="6990" y="15183"/>
                </a:lnTo>
                <a:lnTo>
                  <a:pt x="6990" y="9912"/>
                </a:lnTo>
                <a:lnTo>
                  <a:pt x="14610" y="9912"/>
                </a:lnTo>
                <a:cubicBezTo>
                  <a:pt x="14610" y="9912"/>
                  <a:pt x="14610" y="15183"/>
                  <a:pt x="14610" y="15183"/>
                </a:cubicBezTo>
                <a:close/>
                <a:moveTo>
                  <a:pt x="8683" y="6982"/>
                </a:moveTo>
                <a:cubicBezTo>
                  <a:pt x="8683" y="6146"/>
                  <a:pt x="9363" y="5466"/>
                  <a:pt x="10199" y="5466"/>
                </a:cubicBezTo>
                <a:lnTo>
                  <a:pt x="11432" y="5466"/>
                </a:lnTo>
                <a:cubicBezTo>
                  <a:pt x="12268" y="5466"/>
                  <a:pt x="12949" y="6146"/>
                  <a:pt x="12949" y="6982"/>
                </a:cubicBezTo>
                <a:lnTo>
                  <a:pt x="12949" y="9036"/>
                </a:lnTo>
                <a:lnTo>
                  <a:pt x="8683" y="9036"/>
                </a:lnTo>
                <a:cubicBezTo>
                  <a:pt x="8683" y="9036"/>
                  <a:pt x="8683" y="6982"/>
                  <a:pt x="8683" y="6982"/>
                </a:cubicBezTo>
                <a:close/>
                <a:moveTo>
                  <a:pt x="13825" y="9036"/>
                </a:moveTo>
                <a:lnTo>
                  <a:pt x="13825" y="6982"/>
                </a:lnTo>
                <a:cubicBezTo>
                  <a:pt x="13825" y="5663"/>
                  <a:pt x="12751" y="4590"/>
                  <a:pt x="11432" y="4590"/>
                </a:cubicBezTo>
                <a:lnTo>
                  <a:pt x="10199" y="4590"/>
                </a:lnTo>
                <a:cubicBezTo>
                  <a:pt x="8880" y="4590"/>
                  <a:pt x="7807" y="5663"/>
                  <a:pt x="7807" y="6982"/>
                </a:cubicBezTo>
                <a:lnTo>
                  <a:pt x="7807" y="9036"/>
                </a:lnTo>
                <a:lnTo>
                  <a:pt x="6114" y="9036"/>
                </a:lnTo>
                <a:lnTo>
                  <a:pt x="6114" y="16059"/>
                </a:lnTo>
                <a:lnTo>
                  <a:pt x="15486" y="16059"/>
                </a:lnTo>
                <a:lnTo>
                  <a:pt x="15486" y="9036"/>
                </a:lnTo>
                <a:cubicBezTo>
                  <a:pt x="15486" y="9036"/>
                  <a:pt x="13825" y="9036"/>
                  <a:pt x="13825" y="9036"/>
                </a:cubicBezTo>
                <a:close/>
                <a:moveTo>
                  <a:pt x="10801" y="876"/>
                </a:moveTo>
                <a:cubicBezTo>
                  <a:pt x="5328" y="876"/>
                  <a:pt x="876" y="5328"/>
                  <a:pt x="876" y="10800"/>
                </a:cubicBezTo>
                <a:cubicBezTo>
                  <a:pt x="876" y="16272"/>
                  <a:pt x="5328" y="20724"/>
                  <a:pt x="10801" y="20724"/>
                </a:cubicBezTo>
                <a:cubicBezTo>
                  <a:pt x="16272" y="20724"/>
                  <a:pt x="20724" y="16272"/>
                  <a:pt x="20724" y="10800"/>
                </a:cubicBezTo>
                <a:cubicBezTo>
                  <a:pt x="20724" y="5328"/>
                  <a:pt x="16272" y="876"/>
                  <a:pt x="10801" y="876"/>
                </a:cubicBezTo>
                <a:close/>
                <a:moveTo>
                  <a:pt x="10801" y="21600"/>
                </a:moveTo>
                <a:cubicBezTo>
                  <a:pt x="4845" y="21600"/>
                  <a:pt x="0" y="16755"/>
                  <a:pt x="0" y="10800"/>
                </a:cubicBezTo>
                <a:cubicBezTo>
                  <a:pt x="0" y="4845"/>
                  <a:pt x="4845" y="0"/>
                  <a:pt x="10801" y="0"/>
                </a:cubicBezTo>
                <a:cubicBezTo>
                  <a:pt x="16755" y="0"/>
                  <a:pt x="21600" y="4845"/>
                  <a:pt x="21600" y="10800"/>
                </a:cubicBezTo>
                <a:cubicBezTo>
                  <a:pt x="21600" y="16755"/>
                  <a:pt x="16755" y="21600"/>
                  <a:pt x="10801" y="21600"/>
                </a:cubicBezTo>
                <a:close/>
              </a:path>
            </a:pathLst>
          </a:custGeom>
          <a:solidFill>
            <a:srgbClr val="FFFFFF"/>
          </a:solidFill>
        </p:spPr>
        <p:txBody>
          <a:bodyPr lIns="53578" tIns="53578" rIns="53578" bIns="53578"/>
          <a:lstStyle/>
          <a:p>
            <a:pPr defTabSz="642937">
              <a:defRPr sz="4200" cap="all">
                <a:latin typeface="Avenir Next Condensed Demi Bold"/>
                <a:ea typeface="Avenir Next Condensed Demi Bold"/>
                <a:cs typeface="Avenir Next Condensed Demi Bold"/>
                <a:sym typeface="Avenir Next Condensed Demi Bold"/>
              </a:defRPr>
            </a:pPr>
            <a:endParaRPr/>
          </a:p>
        </p:txBody>
      </p:sp>
      <p:sp>
        <p:nvSpPr>
          <p:cNvPr id="7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3">
    <p:spTree>
      <p:nvGrpSpPr>
        <p:cNvPr id="1" name=""/>
        <p:cNvGrpSpPr/>
        <p:nvPr/>
      </p:nvGrpSpPr>
      <p:grpSpPr>
        <a:xfrm>
          <a:off x="0" y="0"/>
          <a:ext cx="0" cy="0"/>
          <a:chOff x="0" y="0"/>
          <a:chExt cx="0" cy="0"/>
        </a:xfrm>
      </p:grpSpPr>
      <p:sp>
        <p:nvSpPr>
          <p:cNvPr id="216" name="34%"/>
          <p:cNvSpPr>
            <a:spLocks noGrp="1"/>
          </p:cNvSpPr>
          <p:nvPr>
            <p:ph type="body" sz="quarter" idx="13"/>
          </p:nvPr>
        </p:nvSpPr>
        <p:spPr>
          <a:xfrm>
            <a:off x="14196558" y="3888464"/>
            <a:ext cx="2523303" cy="227165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gradFill>
            <a:gsLst>
              <a:gs pos="0">
                <a:srgbClr val="7C77DA">
                  <a:alpha val="79683"/>
                </a:srgbClr>
              </a:gs>
              <a:gs pos="43137">
                <a:srgbClr val="58BFEE">
                  <a:alpha val="79683"/>
                </a:srgbClr>
              </a:gs>
              <a:gs pos="100000">
                <a:srgbClr val="00D4D5">
                  <a:alpha val="79683"/>
                </a:srgbClr>
              </a:gs>
            </a:gsLst>
            <a:path>
              <a:fillToRect l="88657" t="14180" r="11342" b="85819"/>
            </a:path>
          </a:gradFill>
        </p:spPr>
        <p:txBody>
          <a:bodyPr/>
          <a:lstStyle>
            <a:lvl1pPr algn="ctr">
              <a:defRPr sz="5800">
                <a:solidFill>
                  <a:srgbClr val="FFFFFF"/>
                </a:solidFill>
                <a:latin typeface="Avenir Next Condensed Demi Bold"/>
                <a:ea typeface="Avenir Next Condensed Demi Bold"/>
                <a:cs typeface="Avenir Next Condensed Demi Bold"/>
                <a:sym typeface="Avenir Next Condensed Demi Bold"/>
              </a:defRPr>
            </a:lvl1pPr>
          </a:lstStyle>
          <a:p>
            <a:r>
              <a:t>34%</a:t>
            </a:r>
          </a:p>
        </p:txBody>
      </p:sp>
      <p:sp>
        <p:nvSpPr>
          <p:cNvPr id="217" name="34%"/>
          <p:cNvSpPr>
            <a:spLocks noGrp="1"/>
          </p:cNvSpPr>
          <p:nvPr>
            <p:ph type="body" sz="quarter" idx="14"/>
          </p:nvPr>
        </p:nvSpPr>
        <p:spPr>
          <a:xfrm>
            <a:off x="16390670" y="5020856"/>
            <a:ext cx="3842405" cy="3459204"/>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gradFill>
            <a:gsLst>
              <a:gs pos="0">
                <a:srgbClr val="7C77DA">
                  <a:alpha val="79683"/>
                </a:srgbClr>
              </a:gs>
              <a:gs pos="43137">
                <a:srgbClr val="58BFEE">
                  <a:alpha val="79683"/>
                </a:srgbClr>
              </a:gs>
              <a:gs pos="100000">
                <a:srgbClr val="00D4D5">
                  <a:alpha val="79683"/>
                </a:srgbClr>
              </a:gs>
            </a:gsLst>
            <a:path>
              <a:fillToRect l="88657" t="14180" r="11342" b="85819"/>
            </a:path>
          </a:gradFill>
        </p:spPr>
        <p:txBody>
          <a:bodyPr/>
          <a:lstStyle>
            <a:lvl1pPr algn="ctr">
              <a:defRPr sz="5800">
                <a:solidFill>
                  <a:srgbClr val="FFFFFF"/>
                </a:solidFill>
                <a:latin typeface="Avenir Next Condensed Demi Bold"/>
                <a:ea typeface="Avenir Next Condensed Demi Bold"/>
                <a:cs typeface="Avenir Next Condensed Demi Bold"/>
                <a:sym typeface="Avenir Next Condensed Demi Bold"/>
              </a:defRPr>
            </a:lvl1pPr>
          </a:lstStyle>
          <a:p>
            <a:r>
              <a:t>34%</a:t>
            </a:r>
          </a:p>
        </p:txBody>
      </p:sp>
      <p:sp>
        <p:nvSpPr>
          <p:cNvPr id="218" name="34%"/>
          <p:cNvSpPr>
            <a:spLocks noGrp="1"/>
          </p:cNvSpPr>
          <p:nvPr>
            <p:ph type="body" sz="quarter" idx="15"/>
          </p:nvPr>
        </p:nvSpPr>
        <p:spPr>
          <a:xfrm>
            <a:off x="13877267" y="6733357"/>
            <a:ext cx="2523304" cy="227165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gradFill>
            <a:gsLst>
              <a:gs pos="0">
                <a:srgbClr val="7C77DA">
                  <a:alpha val="79683"/>
                </a:srgbClr>
              </a:gs>
              <a:gs pos="43137">
                <a:srgbClr val="58BFEE">
                  <a:alpha val="79683"/>
                </a:srgbClr>
              </a:gs>
              <a:gs pos="100000">
                <a:srgbClr val="00D4D5">
                  <a:alpha val="79683"/>
                </a:srgbClr>
              </a:gs>
            </a:gsLst>
            <a:path>
              <a:fillToRect l="88657" t="14180" r="11342" b="85819"/>
            </a:path>
          </a:gradFill>
        </p:spPr>
        <p:txBody>
          <a:bodyPr/>
          <a:lstStyle>
            <a:lvl1pPr algn="ctr">
              <a:defRPr sz="5800">
                <a:solidFill>
                  <a:srgbClr val="FFFFFF"/>
                </a:solidFill>
                <a:latin typeface="Avenir Next Condensed Demi Bold"/>
                <a:ea typeface="Avenir Next Condensed Demi Bold"/>
                <a:cs typeface="Avenir Next Condensed Demi Bold"/>
                <a:sym typeface="Avenir Next Condensed Demi Bold"/>
              </a:defRPr>
            </a:lvl1pPr>
          </a:lstStyle>
          <a:p>
            <a:r>
              <a:t>34%</a:t>
            </a:r>
          </a:p>
        </p:txBody>
      </p:sp>
      <p:sp>
        <p:nvSpPr>
          <p:cNvPr id="219" name="34%"/>
          <p:cNvSpPr>
            <a:spLocks noGrp="1"/>
          </p:cNvSpPr>
          <p:nvPr>
            <p:ph type="body" sz="quarter" idx="16"/>
          </p:nvPr>
        </p:nvSpPr>
        <p:spPr>
          <a:xfrm>
            <a:off x="16092347" y="9002796"/>
            <a:ext cx="1297925" cy="116848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gradFill>
            <a:gsLst>
              <a:gs pos="0">
                <a:srgbClr val="7C77DA">
                  <a:alpha val="79683"/>
                </a:srgbClr>
              </a:gs>
              <a:gs pos="43137">
                <a:srgbClr val="58BFEE">
                  <a:alpha val="79683"/>
                </a:srgbClr>
              </a:gs>
              <a:gs pos="100000">
                <a:srgbClr val="00D4D5">
                  <a:alpha val="79683"/>
                </a:srgbClr>
              </a:gs>
            </a:gsLst>
            <a:path>
              <a:fillToRect l="88657" t="14180" r="11342" b="85819"/>
            </a:path>
          </a:gradFill>
        </p:spPr>
        <p:txBody>
          <a:bodyPr/>
          <a:lstStyle>
            <a:lvl1pPr algn="ctr">
              <a:defRPr sz="3400">
                <a:solidFill>
                  <a:srgbClr val="FFFFFF"/>
                </a:solidFill>
                <a:latin typeface="Avenir Next Condensed Demi Bold"/>
                <a:ea typeface="Avenir Next Condensed Demi Bold"/>
                <a:cs typeface="Avenir Next Condensed Demi Bold"/>
                <a:sym typeface="Avenir Next Condensed Demi Bold"/>
              </a:defRPr>
            </a:lvl1pPr>
          </a:lstStyle>
          <a:p>
            <a:r>
              <a:t>34%</a:t>
            </a:r>
          </a:p>
        </p:txBody>
      </p:sp>
      <p:sp>
        <p:nvSpPr>
          <p:cNvPr id="220" name="34%"/>
          <p:cNvSpPr>
            <a:spLocks noGrp="1"/>
          </p:cNvSpPr>
          <p:nvPr>
            <p:ph type="body" sz="quarter" idx="17"/>
          </p:nvPr>
        </p:nvSpPr>
        <p:spPr>
          <a:xfrm>
            <a:off x="17369511" y="9587020"/>
            <a:ext cx="2523304" cy="227165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gradFill>
            <a:gsLst>
              <a:gs pos="0">
                <a:srgbClr val="7C77DA">
                  <a:alpha val="79683"/>
                </a:srgbClr>
              </a:gs>
              <a:gs pos="43137">
                <a:srgbClr val="58BFEE">
                  <a:alpha val="79683"/>
                </a:srgbClr>
              </a:gs>
              <a:gs pos="100000">
                <a:srgbClr val="00D4D5">
                  <a:alpha val="79683"/>
                </a:srgbClr>
              </a:gs>
            </a:gsLst>
            <a:path>
              <a:fillToRect l="88657" t="14180" r="11342" b="85819"/>
            </a:path>
          </a:gradFill>
        </p:spPr>
        <p:txBody>
          <a:bodyPr/>
          <a:lstStyle>
            <a:lvl1pPr algn="ctr">
              <a:defRPr sz="5800">
                <a:solidFill>
                  <a:srgbClr val="FFFFFF"/>
                </a:solidFill>
                <a:latin typeface="Avenir Next Condensed Demi Bold"/>
                <a:ea typeface="Avenir Next Condensed Demi Bold"/>
                <a:cs typeface="Avenir Next Condensed Demi Bold"/>
                <a:sym typeface="Avenir Next Condensed Demi Bold"/>
              </a:defRPr>
            </a:lvl1pPr>
          </a:lstStyle>
          <a:p>
            <a:r>
              <a:t>34%</a:t>
            </a:r>
          </a:p>
        </p:txBody>
      </p:sp>
      <p:sp>
        <p:nvSpPr>
          <p:cNvPr id="221" name="Body Level One…"/>
          <p:cNvSpPr txBox="1">
            <a:spLocks noGrp="1"/>
          </p:cNvSpPr>
          <p:nvPr>
            <p:ph type="body" sz="half"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2" name="Title Text"/>
          <p:cNvSpPr txBox="1">
            <a:spLocks noGrp="1"/>
          </p:cNvSpPr>
          <p:nvPr>
            <p:ph type="title"/>
          </p:nvPr>
        </p:nvSpPr>
        <p:spPr>
          <a:prstGeom prst="rect">
            <a:avLst/>
          </a:prstGeom>
        </p:spPr>
        <p:txBody>
          <a:bodyPr/>
          <a:lstStyle/>
          <a:p>
            <a:r>
              <a:t>Title Text</a:t>
            </a:r>
          </a:p>
        </p:txBody>
      </p:sp>
      <p:sp>
        <p:nvSpPr>
          <p:cNvPr id="2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4">
    <p:spTree>
      <p:nvGrpSpPr>
        <p:cNvPr id="1" name=""/>
        <p:cNvGrpSpPr/>
        <p:nvPr/>
      </p:nvGrpSpPr>
      <p:grpSpPr>
        <a:xfrm>
          <a:off x="0" y="0"/>
          <a:ext cx="0" cy="0"/>
          <a:chOff x="0" y="0"/>
          <a:chExt cx="0" cy="0"/>
        </a:xfrm>
      </p:grpSpPr>
      <p:sp>
        <p:nvSpPr>
          <p:cNvPr id="230" name="Title Text"/>
          <p:cNvSpPr txBox="1">
            <a:spLocks noGrp="1"/>
          </p:cNvSpPr>
          <p:nvPr>
            <p:ph type="title"/>
          </p:nvPr>
        </p:nvSpPr>
        <p:spPr>
          <a:xfrm>
            <a:off x="2553983" y="1053703"/>
            <a:ext cx="19276034" cy="1291875"/>
          </a:xfrm>
          <a:prstGeom prst="rect">
            <a:avLst/>
          </a:prstGeom>
        </p:spPr>
        <p:txBody>
          <a:bodyPr/>
          <a:lstStyle/>
          <a:p>
            <a:r>
              <a:t>Title Text</a:t>
            </a:r>
          </a:p>
        </p:txBody>
      </p:sp>
      <p:sp>
        <p:nvSpPr>
          <p:cNvPr id="231" name="Body Level One…"/>
          <p:cNvSpPr txBox="1">
            <a:spLocks noGrp="1"/>
          </p:cNvSpPr>
          <p:nvPr>
            <p:ph type="body" sz="half" idx="1"/>
          </p:nvPr>
        </p:nvSpPr>
        <p:spPr>
          <a:xfrm>
            <a:off x="2557518" y="3553806"/>
            <a:ext cx="8705661" cy="861080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2" name="Line"/>
          <p:cNvSpPr>
            <a:spLocks noGrp="1"/>
          </p:cNvSpPr>
          <p:nvPr>
            <p:ph type="body" sz="quarter" idx="13"/>
          </p:nvPr>
        </p:nvSpPr>
        <p:spPr>
          <a:xfrm>
            <a:off x="18064211" y="8313097"/>
            <a:ext cx="916760" cy="916760"/>
          </a:xfrm>
          <a:prstGeom prst="line">
            <a:avLst/>
          </a:prstGeom>
          <a:ln w="3175">
            <a:solidFill>
              <a:srgbClr val="000000"/>
            </a:solidFill>
          </a:ln>
        </p:spPr>
        <p:txBody>
          <a:bodyPr lIns="71437" tIns="71437" rIns="71437" bIns="71437"/>
          <a:lstStyle/>
          <a:p>
            <a:pPr>
              <a:defRPr sz="2800" cap="all">
                <a:latin typeface="Avenir Next Condensed Demi Bold"/>
                <a:ea typeface="Avenir Next Condensed Demi Bold"/>
                <a:cs typeface="Avenir Next Condensed Demi Bold"/>
                <a:sym typeface="Avenir Next Condensed Demi Bold"/>
              </a:defRPr>
            </a:pPr>
            <a:endParaRPr/>
          </a:p>
        </p:txBody>
      </p:sp>
      <p:sp>
        <p:nvSpPr>
          <p:cNvPr id="233" name="Line"/>
          <p:cNvSpPr>
            <a:spLocks noGrp="1"/>
          </p:cNvSpPr>
          <p:nvPr>
            <p:ph type="body" sz="quarter" idx="14"/>
          </p:nvPr>
        </p:nvSpPr>
        <p:spPr>
          <a:xfrm>
            <a:off x="15131911" y="6510276"/>
            <a:ext cx="916760" cy="916760"/>
          </a:xfrm>
          <a:prstGeom prst="line">
            <a:avLst/>
          </a:prstGeom>
          <a:ln w="3175">
            <a:solidFill>
              <a:srgbClr val="000000"/>
            </a:solidFill>
          </a:ln>
        </p:spPr>
        <p:txBody>
          <a:bodyPr lIns="71437" tIns="71437" rIns="71437" bIns="71437"/>
          <a:lstStyle/>
          <a:p>
            <a:pPr>
              <a:defRPr sz="2800" cap="all">
                <a:latin typeface="Avenir Next Condensed Demi Bold"/>
                <a:ea typeface="Avenir Next Condensed Demi Bold"/>
                <a:cs typeface="Avenir Next Condensed Demi Bold"/>
                <a:sym typeface="Avenir Next Condensed Demi Bold"/>
              </a:defRPr>
            </a:pPr>
            <a:endParaRPr/>
          </a:p>
        </p:txBody>
      </p:sp>
      <p:sp>
        <p:nvSpPr>
          <p:cNvPr id="234" name="Line"/>
          <p:cNvSpPr>
            <a:spLocks noGrp="1"/>
          </p:cNvSpPr>
          <p:nvPr>
            <p:ph type="body" sz="quarter" idx="15"/>
          </p:nvPr>
        </p:nvSpPr>
        <p:spPr>
          <a:xfrm flipV="1">
            <a:off x="18008763" y="6454828"/>
            <a:ext cx="1027657" cy="1027656"/>
          </a:xfrm>
          <a:prstGeom prst="line">
            <a:avLst/>
          </a:prstGeom>
          <a:ln w="3175">
            <a:solidFill>
              <a:srgbClr val="000000"/>
            </a:solidFill>
          </a:ln>
        </p:spPr>
        <p:txBody>
          <a:bodyPr lIns="71437" tIns="71437" rIns="71437" bIns="71437"/>
          <a:lstStyle/>
          <a:p>
            <a:pPr>
              <a:defRPr sz="2800" cap="all">
                <a:latin typeface="Avenir Next Condensed Demi Bold"/>
                <a:ea typeface="Avenir Next Condensed Demi Bold"/>
                <a:cs typeface="Avenir Next Condensed Demi Bold"/>
                <a:sym typeface="Avenir Next Condensed Demi Bold"/>
              </a:defRPr>
            </a:pPr>
            <a:endParaRPr/>
          </a:p>
        </p:txBody>
      </p:sp>
      <p:sp>
        <p:nvSpPr>
          <p:cNvPr id="235" name="Line"/>
          <p:cNvSpPr>
            <a:spLocks noGrp="1"/>
          </p:cNvSpPr>
          <p:nvPr>
            <p:ph type="body" sz="quarter" idx="16"/>
          </p:nvPr>
        </p:nvSpPr>
        <p:spPr>
          <a:xfrm flipV="1">
            <a:off x="15076463" y="8257649"/>
            <a:ext cx="1027656" cy="1027656"/>
          </a:xfrm>
          <a:prstGeom prst="line">
            <a:avLst/>
          </a:prstGeom>
          <a:ln w="3175">
            <a:solidFill>
              <a:srgbClr val="000000"/>
            </a:solidFill>
          </a:ln>
        </p:spPr>
        <p:txBody>
          <a:bodyPr lIns="71437" tIns="71437" rIns="71437" bIns="71437"/>
          <a:lstStyle/>
          <a:p>
            <a:pPr>
              <a:defRPr sz="2800" cap="all">
                <a:latin typeface="Avenir Next Condensed Demi Bold"/>
                <a:ea typeface="Avenir Next Condensed Demi Bold"/>
                <a:cs typeface="Avenir Next Condensed Demi Bold"/>
                <a:sym typeface="Avenir Next Condensed Demi Bold"/>
              </a:defRPr>
            </a:pPr>
            <a:endParaRPr/>
          </a:p>
        </p:txBody>
      </p:sp>
      <p:sp>
        <p:nvSpPr>
          <p:cNvPr id="236" name="Line"/>
          <p:cNvSpPr>
            <a:spLocks noGrp="1"/>
          </p:cNvSpPr>
          <p:nvPr>
            <p:ph type="body" sz="quarter" idx="17"/>
          </p:nvPr>
        </p:nvSpPr>
        <p:spPr>
          <a:xfrm flipV="1">
            <a:off x="17032005" y="8852867"/>
            <a:ext cx="1" cy="1270789"/>
          </a:xfrm>
          <a:prstGeom prst="line">
            <a:avLst/>
          </a:prstGeom>
          <a:ln w="3175">
            <a:solidFill>
              <a:srgbClr val="000000"/>
            </a:solidFill>
          </a:ln>
        </p:spPr>
        <p:txBody>
          <a:bodyPr lIns="71437" tIns="71437" rIns="71437" bIns="71437"/>
          <a:lstStyle/>
          <a:p>
            <a:pPr>
              <a:defRPr sz="2800" cap="all">
                <a:latin typeface="Avenir Next Condensed Demi Bold"/>
                <a:ea typeface="Avenir Next Condensed Demi Bold"/>
                <a:cs typeface="Avenir Next Condensed Demi Bold"/>
                <a:sym typeface="Avenir Next Condensed Demi Bold"/>
              </a:defRPr>
            </a:pPr>
            <a:endParaRPr/>
          </a:p>
        </p:txBody>
      </p:sp>
      <p:sp>
        <p:nvSpPr>
          <p:cNvPr id="237" name="Line"/>
          <p:cNvSpPr>
            <a:spLocks noGrp="1"/>
          </p:cNvSpPr>
          <p:nvPr>
            <p:ph type="body" sz="quarter" idx="18"/>
          </p:nvPr>
        </p:nvSpPr>
        <p:spPr>
          <a:xfrm flipV="1">
            <a:off x="17053726" y="5355829"/>
            <a:ext cx="1" cy="1270789"/>
          </a:xfrm>
          <a:prstGeom prst="line">
            <a:avLst/>
          </a:prstGeom>
          <a:ln w="3175">
            <a:solidFill>
              <a:srgbClr val="000000"/>
            </a:solidFill>
          </a:ln>
        </p:spPr>
        <p:txBody>
          <a:bodyPr lIns="71437" tIns="71437" rIns="71437" bIns="71437"/>
          <a:lstStyle/>
          <a:p>
            <a:pPr>
              <a:defRPr sz="2800" cap="all">
                <a:latin typeface="Avenir Next Condensed Demi Bold"/>
                <a:ea typeface="Avenir Next Condensed Demi Bold"/>
                <a:cs typeface="Avenir Next Condensed Demi Bold"/>
                <a:sym typeface="Avenir Next Condensed Demi Bold"/>
              </a:defRPr>
            </a:pPr>
            <a:endParaRPr/>
          </a:p>
        </p:txBody>
      </p:sp>
      <p:sp>
        <p:nvSpPr>
          <p:cNvPr id="238" name="CATEGORY ONE"/>
          <p:cNvSpPr>
            <a:spLocks noGrp="1"/>
          </p:cNvSpPr>
          <p:nvPr>
            <p:ph type="body" sz="quarter" idx="19"/>
          </p:nvPr>
        </p:nvSpPr>
        <p:spPr>
          <a:xfrm>
            <a:off x="15817436" y="6485963"/>
            <a:ext cx="2472580" cy="274648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gradFill>
            <a:gsLst>
              <a:gs pos="0">
                <a:srgbClr val="7C77DA"/>
              </a:gs>
              <a:gs pos="43137">
                <a:srgbClr val="58BFEE"/>
              </a:gs>
              <a:gs pos="100000">
                <a:srgbClr val="00D4D5"/>
              </a:gs>
            </a:gsLst>
            <a:path>
              <a:fillToRect l="88657" t="14180" r="11342" b="85819"/>
            </a:path>
          </a:gradFill>
        </p:spPr>
        <p:txBody>
          <a:bodyPr lIns="142875" tIns="142875" rIns="142875" bIns="142875"/>
          <a:lstStyle>
            <a:lvl1pPr algn="ctr">
              <a:lnSpc>
                <a:spcPct val="70000"/>
              </a:lnSpc>
              <a:defRPr sz="3200">
                <a:solidFill>
                  <a:srgbClr val="FFFFFF"/>
                </a:solidFill>
                <a:latin typeface="Avenir Next Condensed Demi Bold"/>
                <a:ea typeface="Avenir Next Condensed Demi Bold"/>
                <a:cs typeface="Avenir Next Condensed Demi Bold"/>
                <a:sym typeface="Avenir Next Condensed Demi Bold"/>
              </a:defRPr>
            </a:lvl1pPr>
          </a:lstStyle>
          <a:p>
            <a:r>
              <a:t>CATEGORY ONE</a:t>
            </a:r>
          </a:p>
        </p:txBody>
      </p:sp>
      <p:sp>
        <p:nvSpPr>
          <p:cNvPr id="239" name="B"/>
          <p:cNvSpPr>
            <a:spLocks noGrp="1"/>
          </p:cNvSpPr>
          <p:nvPr>
            <p:ph type="body" sz="quarter" idx="20"/>
          </p:nvPr>
        </p:nvSpPr>
        <p:spPr>
          <a:xfrm>
            <a:off x="16346478" y="4076149"/>
            <a:ext cx="1414497" cy="157119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A8E8"/>
          </a:solidFill>
        </p:spPr>
        <p:txBody>
          <a:bodyPr/>
          <a:lstStyle>
            <a:lvl1pPr algn="ctr">
              <a:defRPr sz="5800">
                <a:solidFill>
                  <a:srgbClr val="FFFFFF"/>
                </a:solidFill>
                <a:latin typeface="+mn-lt"/>
                <a:ea typeface="+mn-ea"/>
                <a:cs typeface="+mn-cs"/>
                <a:sym typeface="Avenir Next Condensed"/>
              </a:defRPr>
            </a:lvl1pPr>
          </a:lstStyle>
          <a:p>
            <a:r>
              <a:t>B</a:t>
            </a:r>
          </a:p>
        </p:txBody>
      </p:sp>
      <p:sp>
        <p:nvSpPr>
          <p:cNvPr id="240" name="A"/>
          <p:cNvSpPr>
            <a:spLocks noGrp="1"/>
          </p:cNvSpPr>
          <p:nvPr>
            <p:ph type="body" sz="quarter" idx="21"/>
          </p:nvPr>
        </p:nvSpPr>
        <p:spPr>
          <a:xfrm>
            <a:off x="13848593" y="5444556"/>
            <a:ext cx="1414497" cy="157119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1CCDE"/>
          </a:solidFill>
        </p:spPr>
        <p:txBody>
          <a:bodyPr/>
          <a:lstStyle>
            <a:lvl1pPr algn="ctr">
              <a:defRPr sz="5800">
                <a:solidFill>
                  <a:srgbClr val="FFFFFF"/>
                </a:solidFill>
                <a:latin typeface="+mn-lt"/>
                <a:ea typeface="+mn-ea"/>
                <a:cs typeface="+mn-cs"/>
                <a:sym typeface="Avenir Next Condensed"/>
              </a:defRPr>
            </a:lvl1pPr>
          </a:lstStyle>
          <a:p>
            <a:r>
              <a:t>A</a:t>
            </a:r>
          </a:p>
        </p:txBody>
      </p:sp>
      <p:sp>
        <p:nvSpPr>
          <p:cNvPr id="241" name="F"/>
          <p:cNvSpPr>
            <a:spLocks noGrp="1"/>
          </p:cNvSpPr>
          <p:nvPr>
            <p:ph type="body" sz="quarter" idx="22"/>
          </p:nvPr>
        </p:nvSpPr>
        <p:spPr>
          <a:xfrm>
            <a:off x="13848593" y="8702666"/>
            <a:ext cx="1414497" cy="157119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DD2D8"/>
          </a:solidFill>
        </p:spPr>
        <p:txBody>
          <a:bodyPr/>
          <a:lstStyle>
            <a:lvl1pPr algn="ctr">
              <a:defRPr sz="5800">
                <a:solidFill>
                  <a:srgbClr val="FFFFFF"/>
                </a:solidFill>
                <a:latin typeface="+mn-lt"/>
                <a:ea typeface="+mn-ea"/>
                <a:cs typeface="+mn-cs"/>
                <a:sym typeface="Avenir Next Condensed"/>
              </a:defRPr>
            </a:lvl1pPr>
          </a:lstStyle>
          <a:p>
            <a:r>
              <a:t>F</a:t>
            </a:r>
          </a:p>
        </p:txBody>
      </p:sp>
      <p:sp>
        <p:nvSpPr>
          <p:cNvPr id="242" name="E"/>
          <p:cNvSpPr>
            <a:spLocks noGrp="1"/>
          </p:cNvSpPr>
          <p:nvPr>
            <p:ph type="body" sz="quarter" idx="23"/>
          </p:nvPr>
        </p:nvSpPr>
        <p:spPr>
          <a:xfrm>
            <a:off x="16346478" y="10071072"/>
            <a:ext cx="1414497" cy="157119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41C4E7"/>
          </a:solidFill>
        </p:spPr>
        <p:txBody>
          <a:bodyPr/>
          <a:lstStyle>
            <a:lvl1pPr algn="ctr">
              <a:defRPr sz="5800">
                <a:solidFill>
                  <a:srgbClr val="FFFFFF"/>
                </a:solidFill>
                <a:latin typeface="+mn-lt"/>
                <a:ea typeface="+mn-ea"/>
                <a:cs typeface="+mn-cs"/>
                <a:sym typeface="Avenir Next Condensed"/>
              </a:defRPr>
            </a:lvl1pPr>
          </a:lstStyle>
          <a:p>
            <a:r>
              <a:t>E</a:t>
            </a:r>
          </a:p>
        </p:txBody>
      </p:sp>
      <p:sp>
        <p:nvSpPr>
          <p:cNvPr id="243" name="C"/>
          <p:cNvSpPr>
            <a:spLocks noGrp="1"/>
          </p:cNvSpPr>
          <p:nvPr>
            <p:ph type="body" sz="quarter" idx="24"/>
          </p:nvPr>
        </p:nvSpPr>
        <p:spPr>
          <a:xfrm>
            <a:off x="18844362" y="5444556"/>
            <a:ext cx="1414497" cy="157119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7C77D9"/>
          </a:solidFill>
        </p:spPr>
        <p:txBody>
          <a:bodyPr/>
          <a:lstStyle>
            <a:lvl1pPr algn="ctr">
              <a:defRPr sz="5800">
                <a:solidFill>
                  <a:srgbClr val="FFFFFF"/>
                </a:solidFill>
                <a:latin typeface="+mn-lt"/>
                <a:ea typeface="+mn-ea"/>
                <a:cs typeface="+mn-cs"/>
                <a:sym typeface="Avenir Next Condensed"/>
              </a:defRPr>
            </a:lvl1pPr>
          </a:lstStyle>
          <a:p>
            <a:r>
              <a:t>C</a:t>
            </a:r>
          </a:p>
        </p:txBody>
      </p:sp>
      <p:sp>
        <p:nvSpPr>
          <p:cNvPr id="244" name="D"/>
          <p:cNvSpPr>
            <a:spLocks noGrp="1"/>
          </p:cNvSpPr>
          <p:nvPr>
            <p:ph type="body" sz="quarter" idx="25"/>
          </p:nvPr>
        </p:nvSpPr>
        <p:spPr>
          <a:xfrm>
            <a:off x="18844362" y="8702666"/>
            <a:ext cx="1414497" cy="157119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7387DE"/>
          </a:solidFill>
        </p:spPr>
        <p:txBody>
          <a:bodyPr/>
          <a:lstStyle>
            <a:lvl1pPr algn="ctr">
              <a:defRPr sz="5800">
                <a:solidFill>
                  <a:srgbClr val="FFFFFF"/>
                </a:solidFill>
                <a:latin typeface="+mn-lt"/>
                <a:ea typeface="+mn-ea"/>
                <a:cs typeface="+mn-cs"/>
                <a:sym typeface="Avenir Next Condensed"/>
              </a:defRPr>
            </a:lvl1pPr>
          </a:lstStyle>
          <a:p>
            <a:r>
              <a:t>D</a:t>
            </a:r>
          </a:p>
        </p:txBody>
      </p:sp>
      <p:sp>
        <p:nvSpPr>
          <p:cNvPr id="2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5">
    <p:spTree>
      <p:nvGrpSpPr>
        <p:cNvPr id="1" name=""/>
        <p:cNvGrpSpPr/>
        <p:nvPr/>
      </p:nvGrpSpPr>
      <p:grpSpPr>
        <a:xfrm>
          <a:off x="0" y="0"/>
          <a:ext cx="0" cy="0"/>
          <a:chOff x="0" y="0"/>
          <a:chExt cx="0" cy="0"/>
        </a:xfrm>
      </p:grpSpPr>
      <p:sp>
        <p:nvSpPr>
          <p:cNvPr id="252" name="Image"/>
          <p:cNvSpPr>
            <a:spLocks noGrp="1"/>
          </p:cNvSpPr>
          <p:nvPr>
            <p:ph type="pic" sz="quarter" idx="13"/>
          </p:nvPr>
        </p:nvSpPr>
        <p:spPr>
          <a:xfrm>
            <a:off x="9670200" y="2679661"/>
            <a:ext cx="5043755" cy="10357710"/>
          </a:xfrm>
          <a:prstGeom prst="rect">
            <a:avLst/>
          </a:prstGeom>
          <a:effectLst>
            <a:outerShdw blurRad="266700" dir="5400000" rotWithShape="0">
              <a:srgbClr val="000000">
                <a:alpha val="52627"/>
              </a:srgbClr>
            </a:outerShdw>
          </a:effectLst>
        </p:spPr>
        <p:txBody>
          <a:bodyPr lIns="91439" tIns="45719" rIns="91439" bIns="45719" anchor="t"/>
          <a:lstStyle/>
          <a:p>
            <a:endParaRPr/>
          </a:p>
        </p:txBody>
      </p:sp>
      <p:sp>
        <p:nvSpPr>
          <p:cNvPr id="253" name="Rectangle"/>
          <p:cNvSpPr>
            <a:spLocks noGrp="1"/>
          </p:cNvSpPr>
          <p:nvPr>
            <p:ph type="body" sz="half" idx="14"/>
          </p:nvPr>
        </p:nvSpPr>
        <p:spPr>
          <a:xfrm>
            <a:off x="-1" y="9057252"/>
            <a:ext cx="24384002" cy="3459836"/>
          </a:xfrm>
          <a:prstGeom prst="rect">
            <a:avLst/>
          </a:prstGeom>
          <a:gradFill>
            <a:gsLst>
              <a:gs pos="0">
                <a:srgbClr val="7C77DA"/>
              </a:gs>
              <a:gs pos="43137">
                <a:srgbClr val="58BFEE"/>
              </a:gs>
              <a:gs pos="100000">
                <a:srgbClr val="00D4D5"/>
              </a:gs>
            </a:gsLst>
            <a:path>
              <a:fillToRect l="88657" t="14180" r="11342" b="85819"/>
            </a:path>
          </a:gradFill>
        </p:spPr>
        <p:txBody>
          <a:bodyPr/>
          <a:lstStyle/>
          <a:p>
            <a:pPr algn="ctr">
              <a:defRPr sz="5800">
                <a:solidFill>
                  <a:srgbClr val="FFFFFF"/>
                </a:solidFill>
                <a:latin typeface="+mn-lt"/>
                <a:ea typeface="+mn-ea"/>
                <a:cs typeface="+mn-cs"/>
                <a:sym typeface="Avenir Next Condensed"/>
              </a:defRPr>
            </a:pPr>
            <a:endParaRPr/>
          </a:p>
        </p:txBody>
      </p:sp>
      <p:sp>
        <p:nvSpPr>
          <p:cNvPr id="254" name="Line"/>
          <p:cNvSpPr>
            <a:spLocks noGrp="1"/>
          </p:cNvSpPr>
          <p:nvPr>
            <p:ph type="body" sz="quarter" idx="15"/>
          </p:nvPr>
        </p:nvSpPr>
        <p:spPr>
          <a:xfrm>
            <a:off x="4718405" y="10787170"/>
            <a:ext cx="3333117" cy="1"/>
          </a:xfrm>
          <a:prstGeom prst="line">
            <a:avLst/>
          </a:prstGeom>
          <a:ln w="3175">
            <a:solidFill>
              <a:srgbClr val="FFFFFF"/>
            </a:solidFill>
          </a:ln>
        </p:spPr>
        <p:txBody>
          <a:bodyPr lIns="71437" tIns="71437" rIns="71437" bIns="71437"/>
          <a:lstStyle/>
          <a:p>
            <a:pPr>
              <a:defRPr sz="2800" cap="all">
                <a:latin typeface="Avenir Next Condensed Demi Bold"/>
                <a:ea typeface="Avenir Next Condensed Demi Bold"/>
                <a:cs typeface="Avenir Next Condensed Demi Bold"/>
                <a:sym typeface="Avenir Next Condensed Demi Bold"/>
              </a:defRPr>
            </a:pPr>
            <a:endParaRPr/>
          </a:p>
        </p:txBody>
      </p:sp>
      <p:sp>
        <p:nvSpPr>
          <p:cNvPr id="255" name="Title Text"/>
          <p:cNvSpPr txBox="1">
            <a:spLocks noGrp="1"/>
          </p:cNvSpPr>
          <p:nvPr>
            <p:ph type="title"/>
          </p:nvPr>
        </p:nvSpPr>
        <p:spPr>
          <a:xfrm>
            <a:off x="2585516" y="1053703"/>
            <a:ext cx="19212968" cy="1291875"/>
          </a:xfrm>
          <a:prstGeom prst="rect">
            <a:avLst/>
          </a:prstGeom>
        </p:spPr>
        <p:txBody>
          <a:bodyPr/>
          <a:lstStyle/>
          <a:p>
            <a:r>
              <a:t>Title Text</a:t>
            </a:r>
          </a:p>
        </p:txBody>
      </p:sp>
      <p:sp>
        <p:nvSpPr>
          <p:cNvPr id="256" name="Body Level One…"/>
          <p:cNvSpPr txBox="1">
            <a:spLocks noGrp="1"/>
          </p:cNvSpPr>
          <p:nvPr>
            <p:ph type="body" sz="quarter" idx="1"/>
          </p:nvPr>
        </p:nvSpPr>
        <p:spPr>
          <a:xfrm>
            <a:off x="2646672" y="4607509"/>
            <a:ext cx="6324717" cy="345983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7" name="Mirum est notare quam littera gothica, quam nunc putamus parum claram, formas per seacula quarta et quinta decima. Eodem modo typi, qui nunc nobis videntur parum clari, fiant sollemnes in futurum."/>
          <p:cNvSpPr txBox="1">
            <a:spLocks noGrp="1"/>
          </p:cNvSpPr>
          <p:nvPr>
            <p:ph type="body" sz="quarter" idx="16"/>
          </p:nvPr>
        </p:nvSpPr>
        <p:spPr>
          <a:xfrm>
            <a:off x="15412611" y="4607509"/>
            <a:ext cx="6324717" cy="3459836"/>
          </a:xfrm>
          <a:prstGeom prst="rect">
            <a:avLst/>
          </a:prstGeom>
        </p:spPr>
        <p:txBody>
          <a:bodyPr/>
          <a:lstStyle/>
          <a:p>
            <a:r>
              <a:t>Mirum est notare quam littera gothica, quam nunc putamus parum claram, formas per seacula quarta et quinta decima. Eodem modo typi, qui nunc nobis videntur parum clari, fiant sollemnes in futurum.</a:t>
            </a:r>
          </a:p>
        </p:txBody>
      </p:sp>
      <p:sp>
        <p:nvSpPr>
          <p:cNvPr id="258" name="Shape"/>
          <p:cNvSpPr>
            <a:spLocks noGrp="1"/>
          </p:cNvSpPr>
          <p:nvPr>
            <p:ph type="body" sz="quarter" idx="17"/>
          </p:nvPr>
        </p:nvSpPr>
        <p:spPr>
          <a:xfrm rot="16200000">
            <a:off x="2606473" y="9650893"/>
            <a:ext cx="2045914" cy="22725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ln w="3175">
            <a:solidFill>
              <a:srgbClr val="FFFFFF"/>
            </a:solidFill>
          </a:ln>
        </p:spPr>
        <p:txBody>
          <a:bodyPr lIns="142875" tIns="142875" rIns="142875" bIns="142875"/>
          <a:lstStyle/>
          <a:p>
            <a:pPr algn="ctr">
              <a:lnSpc>
                <a:spcPct val="70000"/>
              </a:lnSpc>
              <a:defRPr sz="3200">
                <a:solidFill>
                  <a:srgbClr val="FFFFFF"/>
                </a:solidFill>
                <a:latin typeface="Avenir Next Condensed Demi Bold"/>
                <a:ea typeface="Avenir Next Condensed Demi Bold"/>
                <a:cs typeface="Avenir Next Condensed Demi Bold"/>
                <a:sym typeface="Avenir Next Condensed Demi Bold"/>
              </a:defRPr>
            </a:pPr>
            <a:endParaRPr/>
          </a:p>
        </p:txBody>
      </p:sp>
      <p:sp>
        <p:nvSpPr>
          <p:cNvPr id="259" name="Shape"/>
          <p:cNvSpPr>
            <a:spLocks noGrp="1"/>
          </p:cNvSpPr>
          <p:nvPr>
            <p:ph type="body" sz="quarter" idx="18"/>
          </p:nvPr>
        </p:nvSpPr>
        <p:spPr>
          <a:xfrm rot="16200000">
            <a:off x="2734293" y="9792873"/>
            <a:ext cx="1790273" cy="198859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FFFF">
              <a:alpha val="39890"/>
            </a:srgbClr>
          </a:solidFill>
        </p:spPr>
        <p:txBody>
          <a:bodyPr lIns="142875" tIns="142875" rIns="142875" bIns="142875"/>
          <a:lstStyle/>
          <a:p>
            <a:pPr algn="ctr">
              <a:lnSpc>
                <a:spcPct val="70000"/>
              </a:lnSpc>
              <a:defRPr sz="3200">
                <a:solidFill>
                  <a:srgbClr val="FFFFFF"/>
                </a:solidFill>
                <a:latin typeface="Avenir Next Condensed Demi Bold"/>
                <a:ea typeface="Avenir Next Condensed Demi Bold"/>
                <a:cs typeface="Avenir Next Condensed Demi Bold"/>
                <a:sym typeface="Avenir Next Condensed Demi Bold"/>
              </a:defRPr>
            </a:pPr>
            <a:endParaRPr/>
          </a:p>
        </p:txBody>
      </p:sp>
      <p:sp>
        <p:nvSpPr>
          <p:cNvPr id="260" name="Shape"/>
          <p:cNvSpPr>
            <a:spLocks noGrp="1"/>
          </p:cNvSpPr>
          <p:nvPr>
            <p:ph type="body" sz="quarter" idx="19"/>
          </p:nvPr>
        </p:nvSpPr>
        <p:spPr>
          <a:xfrm rot="16200000">
            <a:off x="19421558" y="9650893"/>
            <a:ext cx="2045914" cy="22725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ln w="3175">
            <a:solidFill>
              <a:srgbClr val="FFFFFF"/>
            </a:solidFill>
          </a:ln>
        </p:spPr>
        <p:txBody>
          <a:bodyPr lIns="142875" tIns="142875" rIns="142875" bIns="142875"/>
          <a:lstStyle/>
          <a:p>
            <a:pPr algn="ctr">
              <a:lnSpc>
                <a:spcPct val="70000"/>
              </a:lnSpc>
              <a:defRPr sz="3200">
                <a:solidFill>
                  <a:srgbClr val="FFFFFF"/>
                </a:solidFill>
                <a:latin typeface="Avenir Next Condensed Demi Bold"/>
                <a:ea typeface="Avenir Next Condensed Demi Bold"/>
                <a:cs typeface="Avenir Next Condensed Demi Bold"/>
                <a:sym typeface="Avenir Next Condensed Demi Bold"/>
              </a:defRPr>
            </a:pPr>
            <a:endParaRPr/>
          </a:p>
        </p:txBody>
      </p:sp>
      <p:sp>
        <p:nvSpPr>
          <p:cNvPr id="261" name="Shape"/>
          <p:cNvSpPr>
            <a:spLocks noGrp="1"/>
          </p:cNvSpPr>
          <p:nvPr>
            <p:ph type="body" sz="quarter" idx="20"/>
          </p:nvPr>
        </p:nvSpPr>
        <p:spPr>
          <a:xfrm rot="16200000">
            <a:off x="19549378" y="9792873"/>
            <a:ext cx="1790273" cy="198859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FFFF">
              <a:alpha val="39890"/>
            </a:srgbClr>
          </a:solidFill>
        </p:spPr>
        <p:txBody>
          <a:bodyPr lIns="142875" tIns="142875" rIns="142875" bIns="142875"/>
          <a:lstStyle/>
          <a:p>
            <a:pPr algn="ctr">
              <a:lnSpc>
                <a:spcPct val="70000"/>
              </a:lnSpc>
              <a:defRPr sz="3200">
                <a:solidFill>
                  <a:srgbClr val="FFFFFF"/>
                </a:solidFill>
                <a:latin typeface="Avenir Next Condensed Demi Bold"/>
                <a:ea typeface="Avenir Next Condensed Demi Bold"/>
                <a:cs typeface="Avenir Next Condensed Demi Bold"/>
                <a:sym typeface="Avenir Next Condensed Demi Bold"/>
              </a:defRPr>
            </a:pPr>
            <a:endParaRPr/>
          </a:p>
        </p:txBody>
      </p:sp>
      <p:sp>
        <p:nvSpPr>
          <p:cNvPr id="262" name="Shape"/>
          <p:cNvSpPr>
            <a:spLocks noGrp="1"/>
          </p:cNvSpPr>
          <p:nvPr>
            <p:ph type="body" sz="quarter" idx="21"/>
          </p:nvPr>
        </p:nvSpPr>
        <p:spPr>
          <a:xfrm rot="16200000">
            <a:off x="13800779" y="9650893"/>
            <a:ext cx="2045914" cy="22725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ln w="3175">
            <a:solidFill>
              <a:srgbClr val="FFFFFF"/>
            </a:solidFill>
          </a:ln>
        </p:spPr>
        <p:txBody>
          <a:bodyPr lIns="142875" tIns="142875" rIns="142875" bIns="142875"/>
          <a:lstStyle/>
          <a:p>
            <a:pPr algn="ctr">
              <a:lnSpc>
                <a:spcPct val="70000"/>
              </a:lnSpc>
              <a:defRPr sz="3200">
                <a:solidFill>
                  <a:srgbClr val="FFFFFF"/>
                </a:solidFill>
                <a:latin typeface="Avenir Next Condensed Demi Bold"/>
                <a:ea typeface="Avenir Next Condensed Demi Bold"/>
                <a:cs typeface="Avenir Next Condensed Demi Bold"/>
                <a:sym typeface="Avenir Next Condensed Demi Bold"/>
              </a:defRPr>
            </a:pPr>
            <a:endParaRPr/>
          </a:p>
        </p:txBody>
      </p:sp>
      <p:sp>
        <p:nvSpPr>
          <p:cNvPr id="263" name="Shape"/>
          <p:cNvSpPr>
            <a:spLocks noGrp="1"/>
          </p:cNvSpPr>
          <p:nvPr>
            <p:ph type="body" sz="quarter" idx="22"/>
          </p:nvPr>
        </p:nvSpPr>
        <p:spPr>
          <a:xfrm rot="16200000">
            <a:off x="13928599" y="9792873"/>
            <a:ext cx="1790273" cy="198859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FFFF">
              <a:alpha val="39890"/>
            </a:srgbClr>
          </a:solidFill>
        </p:spPr>
        <p:txBody>
          <a:bodyPr lIns="142875" tIns="142875" rIns="142875" bIns="142875"/>
          <a:lstStyle/>
          <a:p>
            <a:pPr algn="ctr">
              <a:lnSpc>
                <a:spcPct val="70000"/>
              </a:lnSpc>
              <a:defRPr sz="3200">
                <a:solidFill>
                  <a:srgbClr val="FFFFFF"/>
                </a:solidFill>
                <a:latin typeface="Avenir Next Condensed Demi Bold"/>
                <a:ea typeface="Avenir Next Condensed Demi Bold"/>
                <a:cs typeface="Avenir Next Condensed Demi Bold"/>
                <a:sym typeface="Avenir Next Condensed Demi Bold"/>
              </a:defRPr>
            </a:pPr>
            <a:endParaRPr/>
          </a:p>
        </p:txBody>
      </p:sp>
      <p:sp>
        <p:nvSpPr>
          <p:cNvPr id="264" name="Shape"/>
          <p:cNvSpPr>
            <a:spLocks noGrp="1"/>
          </p:cNvSpPr>
          <p:nvPr>
            <p:ph type="body" sz="quarter" idx="23"/>
          </p:nvPr>
        </p:nvSpPr>
        <p:spPr>
          <a:xfrm rot="16200000">
            <a:off x="8180000" y="9650893"/>
            <a:ext cx="2045914" cy="22725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ln w="3175">
            <a:solidFill>
              <a:srgbClr val="FFFFFF"/>
            </a:solidFill>
          </a:ln>
        </p:spPr>
        <p:txBody>
          <a:bodyPr lIns="142875" tIns="142875" rIns="142875" bIns="142875"/>
          <a:lstStyle/>
          <a:p>
            <a:pPr algn="ctr">
              <a:lnSpc>
                <a:spcPct val="70000"/>
              </a:lnSpc>
              <a:defRPr sz="3200">
                <a:solidFill>
                  <a:srgbClr val="FFFFFF"/>
                </a:solidFill>
                <a:latin typeface="Avenir Next Condensed Demi Bold"/>
                <a:ea typeface="Avenir Next Condensed Demi Bold"/>
                <a:cs typeface="Avenir Next Condensed Demi Bold"/>
                <a:sym typeface="Avenir Next Condensed Demi Bold"/>
              </a:defRPr>
            </a:pPr>
            <a:endParaRPr/>
          </a:p>
        </p:txBody>
      </p:sp>
      <p:sp>
        <p:nvSpPr>
          <p:cNvPr id="265" name="Shape"/>
          <p:cNvSpPr>
            <a:spLocks noGrp="1"/>
          </p:cNvSpPr>
          <p:nvPr>
            <p:ph type="body" sz="quarter" idx="24"/>
          </p:nvPr>
        </p:nvSpPr>
        <p:spPr>
          <a:xfrm rot="16200000">
            <a:off x="8307820" y="9792873"/>
            <a:ext cx="1790273" cy="198859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FFFF">
              <a:alpha val="39890"/>
            </a:srgbClr>
          </a:solidFill>
        </p:spPr>
        <p:txBody>
          <a:bodyPr lIns="142875" tIns="142875" rIns="142875" bIns="142875"/>
          <a:lstStyle/>
          <a:p>
            <a:pPr algn="ctr">
              <a:lnSpc>
                <a:spcPct val="70000"/>
              </a:lnSpc>
              <a:defRPr sz="3200">
                <a:solidFill>
                  <a:srgbClr val="FFFFFF"/>
                </a:solidFill>
                <a:latin typeface="Avenir Next Condensed Demi Bold"/>
                <a:ea typeface="Avenir Next Condensed Demi Bold"/>
                <a:cs typeface="Avenir Next Condensed Demi Bold"/>
                <a:sym typeface="Avenir Next Condensed Demi Bold"/>
              </a:defRPr>
            </a:pPr>
            <a:endParaRPr/>
          </a:p>
        </p:txBody>
      </p:sp>
      <p:sp>
        <p:nvSpPr>
          <p:cNvPr id="266" name="STEP 1"/>
          <p:cNvSpPr txBox="1">
            <a:spLocks noGrp="1"/>
          </p:cNvSpPr>
          <p:nvPr>
            <p:ph type="body" sz="quarter" idx="25"/>
          </p:nvPr>
        </p:nvSpPr>
        <p:spPr>
          <a:xfrm>
            <a:off x="3125443" y="10507770"/>
            <a:ext cx="1007974" cy="558801"/>
          </a:xfrm>
          <a:prstGeom prst="rect">
            <a:avLst/>
          </a:prstGeom>
        </p:spPr>
        <p:txBody>
          <a:bodyPr wrap="none">
            <a:spAutoFit/>
          </a:bodyPr>
          <a:lstStyle>
            <a:lvl1pPr algn="ctr">
              <a:lnSpc>
                <a:spcPct val="70000"/>
              </a:lnSpc>
              <a:defRPr sz="3200">
                <a:solidFill>
                  <a:srgbClr val="FFFFFF"/>
                </a:solidFill>
                <a:latin typeface="Avenir Next Condensed Demi Bold"/>
                <a:ea typeface="Avenir Next Condensed Demi Bold"/>
                <a:cs typeface="Avenir Next Condensed Demi Bold"/>
                <a:sym typeface="Avenir Next Condensed Demi Bold"/>
              </a:defRPr>
            </a:lvl1pPr>
          </a:lstStyle>
          <a:p>
            <a:r>
              <a:t>STEP 1</a:t>
            </a:r>
          </a:p>
        </p:txBody>
      </p:sp>
      <p:sp>
        <p:nvSpPr>
          <p:cNvPr id="267" name="STEP 2"/>
          <p:cNvSpPr txBox="1">
            <a:spLocks noGrp="1"/>
          </p:cNvSpPr>
          <p:nvPr>
            <p:ph type="body" sz="quarter" idx="26"/>
          </p:nvPr>
        </p:nvSpPr>
        <p:spPr>
          <a:xfrm>
            <a:off x="8698970" y="10507770"/>
            <a:ext cx="1007974" cy="558801"/>
          </a:xfrm>
          <a:prstGeom prst="rect">
            <a:avLst/>
          </a:prstGeom>
        </p:spPr>
        <p:txBody>
          <a:bodyPr wrap="none">
            <a:spAutoFit/>
          </a:bodyPr>
          <a:lstStyle>
            <a:lvl1pPr algn="ctr">
              <a:lnSpc>
                <a:spcPct val="70000"/>
              </a:lnSpc>
              <a:defRPr sz="3200">
                <a:solidFill>
                  <a:srgbClr val="FFFFFF"/>
                </a:solidFill>
                <a:latin typeface="Avenir Next Condensed Demi Bold"/>
                <a:ea typeface="Avenir Next Condensed Demi Bold"/>
                <a:cs typeface="Avenir Next Condensed Demi Bold"/>
                <a:sym typeface="Avenir Next Condensed Demi Bold"/>
              </a:defRPr>
            </a:lvl1pPr>
          </a:lstStyle>
          <a:p>
            <a:r>
              <a:t>STEP 2</a:t>
            </a:r>
          </a:p>
        </p:txBody>
      </p:sp>
      <p:sp>
        <p:nvSpPr>
          <p:cNvPr id="268" name="STEP 3"/>
          <p:cNvSpPr txBox="1">
            <a:spLocks noGrp="1"/>
          </p:cNvSpPr>
          <p:nvPr>
            <p:ph type="body" sz="quarter" idx="27"/>
          </p:nvPr>
        </p:nvSpPr>
        <p:spPr>
          <a:xfrm>
            <a:off x="14319748" y="10507770"/>
            <a:ext cx="1007975" cy="558801"/>
          </a:xfrm>
          <a:prstGeom prst="rect">
            <a:avLst/>
          </a:prstGeom>
        </p:spPr>
        <p:txBody>
          <a:bodyPr wrap="none">
            <a:spAutoFit/>
          </a:bodyPr>
          <a:lstStyle>
            <a:lvl1pPr algn="ctr">
              <a:lnSpc>
                <a:spcPct val="70000"/>
              </a:lnSpc>
              <a:defRPr sz="3200">
                <a:solidFill>
                  <a:srgbClr val="FFFFFF"/>
                </a:solidFill>
                <a:latin typeface="Avenir Next Condensed Demi Bold"/>
                <a:ea typeface="Avenir Next Condensed Demi Bold"/>
                <a:cs typeface="Avenir Next Condensed Demi Bold"/>
                <a:sym typeface="Avenir Next Condensed Demi Bold"/>
              </a:defRPr>
            </a:lvl1pPr>
          </a:lstStyle>
          <a:p>
            <a:r>
              <a:t>STEP 3</a:t>
            </a:r>
          </a:p>
        </p:txBody>
      </p:sp>
      <p:sp>
        <p:nvSpPr>
          <p:cNvPr id="269" name="STEP 4"/>
          <p:cNvSpPr txBox="1">
            <a:spLocks noGrp="1"/>
          </p:cNvSpPr>
          <p:nvPr>
            <p:ph type="body" sz="quarter" idx="28"/>
          </p:nvPr>
        </p:nvSpPr>
        <p:spPr>
          <a:xfrm>
            <a:off x="19940528" y="10507770"/>
            <a:ext cx="1007974" cy="558801"/>
          </a:xfrm>
          <a:prstGeom prst="rect">
            <a:avLst/>
          </a:prstGeom>
        </p:spPr>
        <p:txBody>
          <a:bodyPr wrap="none">
            <a:spAutoFit/>
          </a:bodyPr>
          <a:lstStyle>
            <a:lvl1pPr algn="ctr">
              <a:lnSpc>
                <a:spcPct val="70000"/>
              </a:lnSpc>
              <a:defRPr sz="3200">
                <a:solidFill>
                  <a:srgbClr val="FFFFFF"/>
                </a:solidFill>
                <a:latin typeface="Avenir Next Condensed Demi Bold"/>
                <a:ea typeface="Avenir Next Condensed Demi Bold"/>
                <a:cs typeface="Avenir Next Condensed Demi Bold"/>
                <a:sym typeface="Avenir Next Condensed Demi Bold"/>
              </a:defRPr>
            </a:lvl1pPr>
          </a:lstStyle>
          <a:p>
            <a:r>
              <a:t>STEP 4</a:t>
            </a:r>
          </a:p>
        </p:txBody>
      </p:sp>
      <p:sp>
        <p:nvSpPr>
          <p:cNvPr id="270" name="Line"/>
          <p:cNvSpPr/>
          <p:nvPr/>
        </p:nvSpPr>
        <p:spPr>
          <a:xfrm>
            <a:off x="10323162" y="10787170"/>
            <a:ext cx="3333117" cy="1"/>
          </a:xfrm>
          <a:prstGeom prst="line">
            <a:avLst/>
          </a:prstGeom>
          <a:ln w="3175">
            <a:solidFill>
              <a:srgbClr val="FFFFFF"/>
            </a:solidFill>
            <a:miter lim="400000"/>
          </a:ln>
        </p:spPr>
        <p:txBody>
          <a:bodyPr lIns="71437" tIns="71437" rIns="71437" bIns="71437" anchor="ctr"/>
          <a:lstStyle/>
          <a:p>
            <a:pPr algn="l">
              <a:defRPr sz="2800" cap="all">
                <a:solidFill>
                  <a:srgbClr val="53585F"/>
                </a:solidFill>
                <a:latin typeface="Avenir Next Condensed Demi Bold"/>
                <a:ea typeface="Avenir Next Condensed Demi Bold"/>
                <a:cs typeface="Avenir Next Condensed Demi Bold"/>
                <a:sym typeface="Avenir Next Condensed Demi Bold"/>
              </a:defRPr>
            </a:pPr>
            <a:endParaRPr/>
          </a:p>
        </p:txBody>
      </p:sp>
      <p:sp>
        <p:nvSpPr>
          <p:cNvPr id="271" name="Line"/>
          <p:cNvSpPr/>
          <p:nvPr/>
        </p:nvSpPr>
        <p:spPr>
          <a:xfrm>
            <a:off x="15988451" y="10787170"/>
            <a:ext cx="3333118" cy="1"/>
          </a:xfrm>
          <a:prstGeom prst="line">
            <a:avLst/>
          </a:prstGeom>
          <a:ln w="3175">
            <a:solidFill>
              <a:srgbClr val="FFFFFF"/>
            </a:solidFill>
            <a:miter lim="400000"/>
          </a:ln>
        </p:spPr>
        <p:txBody>
          <a:bodyPr lIns="71437" tIns="71437" rIns="71437" bIns="71437" anchor="ctr"/>
          <a:lstStyle/>
          <a:p>
            <a:pPr algn="l">
              <a:defRPr sz="2800" cap="all">
                <a:solidFill>
                  <a:srgbClr val="53585F"/>
                </a:solidFill>
                <a:latin typeface="Avenir Next Condensed Demi Bold"/>
                <a:ea typeface="Avenir Next Condensed Demi Bold"/>
                <a:cs typeface="Avenir Next Condensed Demi Bold"/>
                <a:sym typeface="Avenir Next Condensed Demi Bold"/>
              </a:defRPr>
            </a:pPr>
            <a:endParaRPr/>
          </a:p>
        </p:txBody>
      </p:sp>
      <p:sp>
        <p:nvSpPr>
          <p:cNvPr id="2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6">
    <p:spTree>
      <p:nvGrpSpPr>
        <p:cNvPr id="1" name=""/>
        <p:cNvGrpSpPr/>
        <p:nvPr/>
      </p:nvGrpSpPr>
      <p:grpSpPr>
        <a:xfrm>
          <a:off x="0" y="0"/>
          <a:ext cx="0" cy="0"/>
          <a:chOff x="0" y="0"/>
          <a:chExt cx="0" cy="0"/>
        </a:xfrm>
      </p:grpSpPr>
      <p:sp>
        <p:nvSpPr>
          <p:cNvPr id="279" name="Rectangle"/>
          <p:cNvSpPr>
            <a:spLocks noGrp="1"/>
          </p:cNvSpPr>
          <p:nvPr>
            <p:ph type="body" idx="13"/>
          </p:nvPr>
        </p:nvSpPr>
        <p:spPr>
          <a:xfrm>
            <a:off x="-1" y="4663846"/>
            <a:ext cx="24384002" cy="6718583"/>
          </a:xfrm>
          <a:prstGeom prst="rect">
            <a:avLst/>
          </a:prstGeom>
          <a:gradFill>
            <a:gsLst>
              <a:gs pos="0">
                <a:srgbClr val="7C77DA"/>
              </a:gs>
              <a:gs pos="43137">
                <a:srgbClr val="58BFEE"/>
              </a:gs>
              <a:gs pos="100000">
                <a:srgbClr val="00D4D5"/>
              </a:gs>
            </a:gsLst>
            <a:path>
              <a:fillToRect l="88657" t="14180" r="11342" b="85819"/>
            </a:path>
          </a:gradFill>
        </p:spPr>
        <p:txBody>
          <a:bodyPr/>
          <a:lstStyle/>
          <a:p>
            <a:pPr algn="ctr">
              <a:defRPr sz="5800">
                <a:solidFill>
                  <a:srgbClr val="FFFFFF"/>
                </a:solidFill>
                <a:latin typeface="+mn-lt"/>
                <a:ea typeface="+mn-ea"/>
                <a:cs typeface="+mn-cs"/>
                <a:sym typeface="Avenir Next Condensed"/>
              </a:defRPr>
            </a:pPr>
            <a:endParaRPr/>
          </a:p>
        </p:txBody>
      </p:sp>
      <p:sp>
        <p:nvSpPr>
          <p:cNvPr id="280" name="Image"/>
          <p:cNvSpPr>
            <a:spLocks noGrp="1"/>
          </p:cNvSpPr>
          <p:nvPr>
            <p:ph type="pic" sz="quarter" idx="14"/>
          </p:nvPr>
        </p:nvSpPr>
        <p:spPr>
          <a:xfrm>
            <a:off x="10058362" y="3608348"/>
            <a:ext cx="4347223" cy="8927332"/>
          </a:xfrm>
          <a:prstGeom prst="rect">
            <a:avLst/>
          </a:prstGeom>
          <a:effectLst>
            <a:outerShdw blurRad="266700" dir="5400000" rotWithShape="0">
              <a:srgbClr val="000000">
                <a:alpha val="52627"/>
              </a:srgbClr>
            </a:outerShdw>
          </a:effectLst>
        </p:spPr>
        <p:txBody>
          <a:bodyPr lIns="91439" tIns="45719" rIns="91439" bIns="45719" anchor="t"/>
          <a:lstStyle/>
          <a:p>
            <a:endParaRPr/>
          </a:p>
        </p:txBody>
      </p:sp>
      <p:sp>
        <p:nvSpPr>
          <p:cNvPr id="281" name="Title Text"/>
          <p:cNvSpPr txBox="1">
            <a:spLocks noGrp="1"/>
          </p:cNvSpPr>
          <p:nvPr>
            <p:ph type="title"/>
          </p:nvPr>
        </p:nvSpPr>
        <p:spPr>
          <a:xfrm>
            <a:off x="2541891" y="1053703"/>
            <a:ext cx="19300218" cy="1291875"/>
          </a:xfrm>
          <a:prstGeom prst="rect">
            <a:avLst/>
          </a:prstGeom>
        </p:spPr>
        <p:txBody>
          <a:bodyPr/>
          <a:lstStyle/>
          <a:p>
            <a:r>
              <a:t>Title Text</a:t>
            </a:r>
          </a:p>
        </p:txBody>
      </p:sp>
      <p:sp>
        <p:nvSpPr>
          <p:cNvPr id="282" name="A"/>
          <p:cNvSpPr>
            <a:spLocks noGrp="1"/>
          </p:cNvSpPr>
          <p:nvPr>
            <p:ph type="body" sz="quarter" idx="15"/>
          </p:nvPr>
        </p:nvSpPr>
        <p:spPr>
          <a:xfrm>
            <a:off x="9600587" y="5580910"/>
            <a:ext cx="1414497" cy="157119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7C76D9"/>
          </a:solidFill>
        </p:spPr>
        <p:txBody>
          <a:bodyPr/>
          <a:lstStyle>
            <a:lvl1pPr algn="ctr">
              <a:defRPr sz="5800">
                <a:solidFill>
                  <a:srgbClr val="FFFFFF"/>
                </a:solidFill>
                <a:latin typeface="+mn-lt"/>
                <a:ea typeface="+mn-ea"/>
                <a:cs typeface="+mn-cs"/>
                <a:sym typeface="Avenir Next Condensed"/>
              </a:defRPr>
            </a:lvl1pPr>
          </a:lstStyle>
          <a:p>
            <a:r>
              <a:t>A</a:t>
            </a:r>
          </a:p>
        </p:txBody>
      </p:sp>
      <p:sp>
        <p:nvSpPr>
          <p:cNvPr id="283" name="B"/>
          <p:cNvSpPr>
            <a:spLocks noGrp="1"/>
          </p:cNvSpPr>
          <p:nvPr>
            <p:ph type="body" sz="quarter" idx="16"/>
          </p:nvPr>
        </p:nvSpPr>
        <p:spPr>
          <a:xfrm>
            <a:off x="13422493" y="8992051"/>
            <a:ext cx="1414497" cy="157119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1CCDE"/>
          </a:solidFill>
        </p:spPr>
        <p:txBody>
          <a:bodyPr/>
          <a:lstStyle>
            <a:lvl1pPr algn="ctr">
              <a:defRPr sz="5800">
                <a:solidFill>
                  <a:srgbClr val="FFFFFF"/>
                </a:solidFill>
                <a:latin typeface="+mn-lt"/>
                <a:ea typeface="+mn-ea"/>
                <a:cs typeface="+mn-cs"/>
                <a:sym typeface="Avenir Next Condensed"/>
              </a:defRPr>
            </a:lvl1pPr>
          </a:lstStyle>
          <a:p>
            <a:r>
              <a:t>B</a:t>
            </a:r>
          </a:p>
        </p:txBody>
      </p:sp>
      <p:sp>
        <p:nvSpPr>
          <p:cNvPr id="284" name="Body Level One…"/>
          <p:cNvSpPr txBox="1">
            <a:spLocks noGrp="1"/>
          </p:cNvSpPr>
          <p:nvPr>
            <p:ph type="body" sz="quarter" idx="1"/>
          </p:nvPr>
        </p:nvSpPr>
        <p:spPr>
          <a:xfrm>
            <a:off x="4835053" y="5532731"/>
            <a:ext cx="4450061" cy="498081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85" name="Mirum est notare quam littera gothica, quam nunc putamus parum claram, formas per seacula quarta et quinta decima. Eodem modo typi, qui nunc nobis videntur parum clari, fiant sollemnes in futurum."/>
          <p:cNvSpPr txBox="1">
            <a:spLocks noGrp="1"/>
          </p:cNvSpPr>
          <p:nvPr>
            <p:ph type="body" sz="quarter" idx="17"/>
          </p:nvPr>
        </p:nvSpPr>
        <p:spPr>
          <a:xfrm>
            <a:off x="15178695" y="5532731"/>
            <a:ext cx="4450060" cy="4980813"/>
          </a:xfrm>
          <a:prstGeom prst="rect">
            <a:avLst/>
          </a:prstGeom>
        </p:spPr>
        <p:txBody>
          <a:bodyPr/>
          <a:lstStyle>
            <a:lvl1pPr>
              <a:defRPr>
                <a:solidFill>
                  <a:srgbClr val="FFFFFF"/>
                </a:solidFill>
              </a:defRPr>
            </a:lvl1pPr>
          </a:lstStyle>
          <a:p>
            <a:r>
              <a:t>Mirum est notare quam littera gothica, quam nunc putamus parum claram, formas per seacula quarta et quinta decima. Eodem modo typi, qui nunc nobis videntur parum clari, fiant sollemnes in futurum.</a:t>
            </a:r>
          </a:p>
        </p:txBody>
      </p:sp>
      <p:sp>
        <p:nvSpPr>
          <p:cNvPr id="2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7">
    <p:spTree>
      <p:nvGrpSpPr>
        <p:cNvPr id="1" name=""/>
        <p:cNvGrpSpPr/>
        <p:nvPr/>
      </p:nvGrpSpPr>
      <p:grpSpPr>
        <a:xfrm>
          <a:off x="0" y="0"/>
          <a:ext cx="0" cy="0"/>
          <a:chOff x="0" y="0"/>
          <a:chExt cx="0" cy="0"/>
        </a:xfrm>
      </p:grpSpPr>
      <p:sp>
        <p:nvSpPr>
          <p:cNvPr id="293" name="Line"/>
          <p:cNvSpPr>
            <a:spLocks noGrp="1"/>
          </p:cNvSpPr>
          <p:nvPr>
            <p:ph type="body" sz="quarter" idx="13"/>
          </p:nvPr>
        </p:nvSpPr>
        <p:spPr>
          <a:xfrm flipV="1">
            <a:off x="5016507" y="7295838"/>
            <a:ext cx="1" cy="1593006"/>
          </a:xfrm>
          <a:prstGeom prst="line">
            <a:avLst/>
          </a:prstGeom>
          <a:ln w="3175">
            <a:solidFill>
              <a:srgbClr val="A6AAA9"/>
            </a:solidFill>
            <a:headEnd type="oval"/>
          </a:ln>
        </p:spPr>
        <p:txBody>
          <a:bodyPr lIns="71437" tIns="71437" rIns="71437" bIns="71437"/>
          <a:lstStyle/>
          <a:p>
            <a:pPr>
              <a:defRPr sz="2800" cap="all">
                <a:latin typeface="Avenir Next Condensed Demi Bold"/>
                <a:ea typeface="Avenir Next Condensed Demi Bold"/>
                <a:cs typeface="Avenir Next Condensed Demi Bold"/>
                <a:sym typeface="Avenir Next Condensed Demi Bold"/>
              </a:defRPr>
            </a:pPr>
            <a:endParaRPr/>
          </a:p>
        </p:txBody>
      </p:sp>
      <p:sp>
        <p:nvSpPr>
          <p:cNvPr id="294" name="Line"/>
          <p:cNvSpPr>
            <a:spLocks noGrp="1"/>
          </p:cNvSpPr>
          <p:nvPr>
            <p:ph type="body" sz="quarter" idx="14"/>
          </p:nvPr>
        </p:nvSpPr>
        <p:spPr>
          <a:xfrm flipV="1">
            <a:off x="7766851" y="7622818"/>
            <a:ext cx="1" cy="1266026"/>
          </a:xfrm>
          <a:prstGeom prst="line">
            <a:avLst/>
          </a:prstGeom>
          <a:ln w="3175">
            <a:solidFill>
              <a:srgbClr val="A6AAA9"/>
            </a:solidFill>
            <a:headEnd type="oval"/>
          </a:ln>
        </p:spPr>
        <p:txBody>
          <a:bodyPr lIns="71437" tIns="71437" rIns="71437" bIns="71437"/>
          <a:lstStyle/>
          <a:p>
            <a:pPr>
              <a:defRPr sz="2800" cap="all">
                <a:latin typeface="Avenir Next Condensed Demi Bold"/>
                <a:ea typeface="Avenir Next Condensed Demi Bold"/>
                <a:cs typeface="Avenir Next Condensed Demi Bold"/>
                <a:sym typeface="Avenir Next Condensed Demi Bold"/>
              </a:defRPr>
            </a:pPr>
            <a:endParaRPr/>
          </a:p>
        </p:txBody>
      </p:sp>
      <p:sp>
        <p:nvSpPr>
          <p:cNvPr id="295" name="Line"/>
          <p:cNvSpPr>
            <a:spLocks noGrp="1"/>
          </p:cNvSpPr>
          <p:nvPr>
            <p:ph type="body" sz="quarter" idx="15"/>
          </p:nvPr>
        </p:nvSpPr>
        <p:spPr>
          <a:xfrm flipV="1">
            <a:off x="10910100" y="7622818"/>
            <a:ext cx="1" cy="1266026"/>
          </a:xfrm>
          <a:prstGeom prst="line">
            <a:avLst/>
          </a:prstGeom>
          <a:ln w="3175">
            <a:solidFill>
              <a:srgbClr val="A6AAA9"/>
            </a:solidFill>
            <a:headEnd type="oval"/>
          </a:ln>
        </p:spPr>
        <p:txBody>
          <a:bodyPr lIns="71437" tIns="71437" rIns="71437" bIns="71437"/>
          <a:lstStyle/>
          <a:p>
            <a:pPr>
              <a:defRPr sz="2800" cap="all">
                <a:latin typeface="Avenir Next Condensed Demi Bold"/>
                <a:ea typeface="Avenir Next Condensed Demi Bold"/>
                <a:cs typeface="Avenir Next Condensed Demi Bold"/>
                <a:sym typeface="Avenir Next Condensed Demi Bold"/>
              </a:defRPr>
            </a:pPr>
            <a:endParaRPr/>
          </a:p>
        </p:txBody>
      </p:sp>
      <p:sp>
        <p:nvSpPr>
          <p:cNvPr id="296" name="Line"/>
          <p:cNvSpPr>
            <a:spLocks noGrp="1"/>
          </p:cNvSpPr>
          <p:nvPr>
            <p:ph type="body" sz="quarter" idx="16"/>
          </p:nvPr>
        </p:nvSpPr>
        <p:spPr>
          <a:xfrm flipV="1">
            <a:off x="14595542" y="7825812"/>
            <a:ext cx="1" cy="903607"/>
          </a:xfrm>
          <a:prstGeom prst="line">
            <a:avLst/>
          </a:prstGeom>
          <a:ln w="3175">
            <a:solidFill>
              <a:srgbClr val="A6AAA9"/>
            </a:solidFill>
            <a:headEnd type="oval"/>
          </a:ln>
        </p:spPr>
        <p:txBody>
          <a:bodyPr lIns="71437" tIns="71437" rIns="71437" bIns="71437"/>
          <a:lstStyle/>
          <a:p>
            <a:pPr>
              <a:defRPr sz="2800" cap="all">
                <a:latin typeface="Avenir Next Condensed Demi Bold"/>
                <a:ea typeface="Avenir Next Condensed Demi Bold"/>
                <a:cs typeface="Avenir Next Condensed Demi Bold"/>
                <a:sym typeface="Avenir Next Condensed Demi Bold"/>
              </a:defRPr>
            </a:pPr>
            <a:endParaRPr/>
          </a:p>
        </p:txBody>
      </p:sp>
      <p:sp>
        <p:nvSpPr>
          <p:cNvPr id="297" name="Line"/>
          <p:cNvSpPr>
            <a:spLocks noGrp="1"/>
          </p:cNvSpPr>
          <p:nvPr>
            <p:ph type="body" sz="quarter" idx="17"/>
          </p:nvPr>
        </p:nvSpPr>
        <p:spPr>
          <a:xfrm flipV="1">
            <a:off x="18797991" y="8349820"/>
            <a:ext cx="1" cy="539024"/>
          </a:xfrm>
          <a:prstGeom prst="line">
            <a:avLst/>
          </a:prstGeom>
          <a:ln w="3175">
            <a:solidFill>
              <a:srgbClr val="A6AAA9"/>
            </a:solidFill>
            <a:headEnd type="oval"/>
          </a:ln>
        </p:spPr>
        <p:txBody>
          <a:bodyPr lIns="71437" tIns="71437" rIns="71437" bIns="71437"/>
          <a:lstStyle/>
          <a:p>
            <a:pPr>
              <a:defRPr sz="2800" cap="all">
                <a:latin typeface="Avenir Next Condensed Demi Bold"/>
                <a:ea typeface="Avenir Next Condensed Demi Bold"/>
                <a:cs typeface="Avenir Next Condensed Demi Bold"/>
                <a:sym typeface="Avenir Next Condensed Demi Bold"/>
              </a:defRPr>
            </a:pPr>
            <a:endParaRPr/>
          </a:p>
        </p:txBody>
      </p:sp>
      <p:sp>
        <p:nvSpPr>
          <p:cNvPr id="298" name="Title Text"/>
          <p:cNvSpPr txBox="1">
            <a:spLocks noGrp="1"/>
          </p:cNvSpPr>
          <p:nvPr>
            <p:ph type="title"/>
          </p:nvPr>
        </p:nvSpPr>
        <p:spPr>
          <a:xfrm>
            <a:off x="2578354" y="1053703"/>
            <a:ext cx="19227292" cy="1291875"/>
          </a:xfrm>
          <a:prstGeom prst="rect">
            <a:avLst/>
          </a:prstGeom>
        </p:spPr>
        <p:txBody>
          <a:bodyPr/>
          <a:lstStyle/>
          <a:p>
            <a:r>
              <a:t>Title Text</a:t>
            </a:r>
          </a:p>
        </p:txBody>
      </p:sp>
      <p:sp>
        <p:nvSpPr>
          <p:cNvPr id="299" name="A"/>
          <p:cNvSpPr>
            <a:spLocks noGrp="1"/>
          </p:cNvSpPr>
          <p:nvPr>
            <p:ph type="body" sz="quarter" idx="18"/>
          </p:nvPr>
        </p:nvSpPr>
        <p:spPr>
          <a:xfrm>
            <a:off x="4311588" y="5813218"/>
            <a:ext cx="1414497" cy="157119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1CCDE"/>
          </a:solidFill>
        </p:spPr>
        <p:txBody>
          <a:bodyPr/>
          <a:lstStyle>
            <a:lvl1pPr algn="ctr">
              <a:defRPr sz="5800">
                <a:solidFill>
                  <a:srgbClr val="FFFFFF"/>
                </a:solidFill>
                <a:latin typeface="+mn-lt"/>
                <a:ea typeface="+mn-ea"/>
                <a:cs typeface="+mn-cs"/>
                <a:sym typeface="Avenir Next Condensed"/>
              </a:defRPr>
            </a:lvl1pPr>
          </a:lstStyle>
          <a:p>
            <a:r>
              <a:t>A</a:t>
            </a:r>
          </a:p>
        </p:txBody>
      </p:sp>
      <p:sp>
        <p:nvSpPr>
          <p:cNvPr id="300" name="F"/>
          <p:cNvSpPr>
            <a:spLocks noGrp="1"/>
          </p:cNvSpPr>
          <p:nvPr>
            <p:ph type="body" sz="quarter" idx="19"/>
          </p:nvPr>
        </p:nvSpPr>
        <p:spPr>
          <a:xfrm>
            <a:off x="6846520" y="5568780"/>
            <a:ext cx="1854618" cy="20600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DD2D8"/>
          </a:solidFill>
        </p:spPr>
        <p:txBody>
          <a:bodyPr/>
          <a:lstStyle>
            <a:lvl1pPr algn="ctr">
              <a:defRPr sz="5800">
                <a:solidFill>
                  <a:srgbClr val="FFFFFF"/>
                </a:solidFill>
                <a:latin typeface="+mn-lt"/>
                <a:ea typeface="+mn-ea"/>
                <a:cs typeface="+mn-cs"/>
                <a:sym typeface="Avenir Next Condensed"/>
              </a:defRPr>
            </a:lvl1pPr>
          </a:lstStyle>
          <a:p>
            <a:r>
              <a:t>F</a:t>
            </a:r>
          </a:p>
        </p:txBody>
      </p:sp>
      <p:sp>
        <p:nvSpPr>
          <p:cNvPr id="301" name="E"/>
          <p:cNvSpPr>
            <a:spLocks noGrp="1"/>
          </p:cNvSpPr>
          <p:nvPr>
            <p:ph type="body" sz="quarter" idx="20"/>
          </p:nvPr>
        </p:nvSpPr>
        <p:spPr>
          <a:xfrm>
            <a:off x="9821573" y="5384666"/>
            <a:ext cx="2186123" cy="242829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41C4E7"/>
          </a:solidFill>
        </p:spPr>
        <p:txBody>
          <a:bodyPr/>
          <a:lstStyle>
            <a:lvl1pPr algn="ctr">
              <a:defRPr sz="5800">
                <a:solidFill>
                  <a:srgbClr val="FFFFFF"/>
                </a:solidFill>
                <a:latin typeface="+mn-lt"/>
                <a:ea typeface="+mn-ea"/>
                <a:cs typeface="+mn-cs"/>
                <a:sym typeface="Avenir Next Condensed"/>
              </a:defRPr>
            </a:lvl1pPr>
          </a:lstStyle>
          <a:p>
            <a:r>
              <a:t>E</a:t>
            </a:r>
          </a:p>
        </p:txBody>
      </p:sp>
      <p:sp>
        <p:nvSpPr>
          <p:cNvPr id="302" name="B"/>
          <p:cNvSpPr>
            <a:spLocks noGrp="1"/>
          </p:cNvSpPr>
          <p:nvPr>
            <p:ph type="body" sz="quarter" idx="21"/>
          </p:nvPr>
        </p:nvSpPr>
        <p:spPr>
          <a:xfrm>
            <a:off x="13295275" y="4981819"/>
            <a:ext cx="2624415" cy="291514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A8E8"/>
          </a:solidFill>
        </p:spPr>
        <p:txBody>
          <a:bodyPr/>
          <a:lstStyle>
            <a:lvl1pPr algn="ctr">
              <a:defRPr sz="5800">
                <a:solidFill>
                  <a:srgbClr val="FFFFFF"/>
                </a:solidFill>
                <a:latin typeface="+mn-lt"/>
                <a:ea typeface="+mn-ea"/>
                <a:cs typeface="+mn-cs"/>
                <a:sym typeface="Avenir Next Condensed"/>
              </a:defRPr>
            </a:lvl1pPr>
          </a:lstStyle>
          <a:p>
            <a:r>
              <a:t>B</a:t>
            </a:r>
          </a:p>
        </p:txBody>
      </p:sp>
      <p:sp>
        <p:nvSpPr>
          <p:cNvPr id="303" name="D"/>
          <p:cNvSpPr>
            <a:spLocks noGrp="1"/>
          </p:cNvSpPr>
          <p:nvPr>
            <p:ph type="body" sz="quarter" idx="22"/>
          </p:nvPr>
        </p:nvSpPr>
        <p:spPr>
          <a:xfrm>
            <a:off x="17207269" y="4822394"/>
            <a:ext cx="3198517" cy="355284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7387DE"/>
          </a:solidFill>
        </p:spPr>
        <p:txBody>
          <a:bodyPr/>
          <a:lstStyle>
            <a:lvl1pPr algn="ctr">
              <a:defRPr sz="5800">
                <a:solidFill>
                  <a:srgbClr val="FFFFFF"/>
                </a:solidFill>
                <a:latin typeface="+mn-lt"/>
                <a:ea typeface="+mn-ea"/>
                <a:cs typeface="+mn-cs"/>
                <a:sym typeface="Avenir Next Condensed"/>
              </a:defRPr>
            </a:lvl1pPr>
          </a:lstStyle>
          <a:p>
            <a:r>
              <a:t>D</a:t>
            </a:r>
          </a:p>
        </p:txBody>
      </p:sp>
      <p:sp>
        <p:nvSpPr>
          <p:cNvPr id="304" name="Body Level One…"/>
          <p:cNvSpPr txBox="1">
            <a:spLocks noGrp="1"/>
          </p:cNvSpPr>
          <p:nvPr>
            <p:ph type="body" sz="quarter" idx="1"/>
          </p:nvPr>
        </p:nvSpPr>
        <p:spPr>
          <a:xfrm>
            <a:off x="2531775" y="9942042"/>
            <a:ext cx="19320450" cy="2500314"/>
          </a:xfrm>
          <a:prstGeom prst="rect">
            <a:avLst/>
          </a:prstGeom>
        </p:spPr>
        <p:txBody>
          <a:bodyPr numCol="4" spcCol="966022"/>
          <a:lstStyle/>
          <a:p>
            <a:r>
              <a:t>Body Level One</a:t>
            </a:r>
          </a:p>
          <a:p>
            <a:pPr lvl="1"/>
            <a:r>
              <a:t>Body Level Two</a:t>
            </a:r>
          </a:p>
          <a:p>
            <a:pPr lvl="2"/>
            <a:r>
              <a:t>Body Level Three</a:t>
            </a:r>
          </a:p>
          <a:p>
            <a:pPr lvl="3"/>
            <a:r>
              <a:t>Body Level Four</a:t>
            </a:r>
          </a:p>
          <a:p>
            <a:pPr lvl="4"/>
            <a:r>
              <a:t>Body Level Five</a:t>
            </a:r>
          </a:p>
        </p:txBody>
      </p:sp>
      <p:sp>
        <p:nvSpPr>
          <p:cNvPr id="3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8">
    <p:spTree>
      <p:nvGrpSpPr>
        <p:cNvPr id="1" name=""/>
        <p:cNvGrpSpPr/>
        <p:nvPr/>
      </p:nvGrpSpPr>
      <p:grpSpPr>
        <a:xfrm>
          <a:off x="0" y="0"/>
          <a:ext cx="0" cy="0"/>
          <a:chOff x="0" y="0"/>
          <a:chExt cx="0" cy="0"/>
        </a:xfrm>
      </p:grpSpPr>
      <p:sp>
        <p:nvSpPr>
          <p:cNvPr id="312" name="Title Text"/>
          <p:cNvSpPr txBox="1">
            <a:spLocks noGrp="1"/>
          </p:cNvSpPr>
          <p:nvPr>
            <p:ph type="title"/>
          </p:nvPr>
        </p:nvSpPr>
        <p:spPr>
          <a:xfrm>
            <a:off x="2558076" y="1053703"/>
            <a:ext cx="19267848" cy="1291875"/>
          </a:xfrm>
          <a:prstGeom prst="rect">
            <a:avLst/>
          </a:prstGeom>
        </p:spPr>
        <p:txBody>
          <a:bodyPr/>
          <a:lstStyle/>
          <a:p>
            <a:r>
              <a:t>Title Text</a:t>
            </a:r>
          </a:p>
        </p:txBody>
      </p:sp>
      <p:sp>
        <p:nvSpPr>
          <p:cNvPr id="313" name="Shape"/>
          <p:cNvSpPr>
            <a:spLocks noGrp="1"/>
          </p:cNvSpPr>
          <p:nvPr>
            <p:ph type="body" sz="quarter" idx="13"/>
          </p:nvPr>
        </p:nvSpPr>
        <p:spPr>
          <a:xfrm>
            <a:off x="9028954" y="7215482"/>
            <a:ext cx="1071844" cy="1623400"/>
          </a:xfrm>
          <a:custGeom>
            <a:avLst/>
            <a:gdLst/>
            <a:ahLst/>
            <a:cxnLst>
              <a:cxn ang="0">
                <a:pos x="wd2" y="hd2"/>
              </a:cxn>
              <a:cxn ang="5400000">
                <a:pos x="wd2" y="hd2"/>
              </a:cxn>
              <a:cxn ang="10800000">
                <a:pos x="wd2" y="hd2"/>
              </a:cxn>
              <a:cxn ang="16200000">
                <a:pos x="wd2" y="hd2"/>
              </a:cxn>
            </a:cxnLst>
            <a:rect l="0" t="0" r="r" b="b"/>
            <a:pathLst>
              <a:path w="20720" h="21301" extrusionOk="0">
                <a:moveTo>
                  <a:pt x="3094" y="21301"/>
                </a:moveTo>
                <a:cubicBezTo>
                  <a:pt x="2569" y="21301"/>
                  <a:pt x="2036" y="21210"/>
                  <a:pt x="1549" y="21019"/>
                </a:cubicBezTo>
                <a:cubicBezTo>
                  <a:pt x="68" y="20438"/>
                  <a:pt x="-440" y="19151"/>
                  <a:pt x="415" y="18145"/>
                </a:cubicBezTo>
                <a:lnTo>
                  <a:pt x="14941" y="1052"/>
                </a:lnTo>
                <a:cubicBezTo>
                  <a:pt x="15797" y="46"/>
                  <a:pt x="17690" y="-299"/>
                  <a:pt x="19171" y="282"/>
                </a:cubicBezTo>
                <a:cubicBezTo>
                  <a:pt x="20652" y="863"/>
                  <a:pt x="21160" y="2149"/>
                  <a:pt x="20305" y="3156"/>
                </a:cubicBezTo>
                <a:lnTo>
                  <a:pt x="5779" y="20249"/>
                </a:lnTo>
                <a:cubicBezTo>
                  <a:pt x="5205" y="20924"/>
                  <a:pt x="4164" y="21301"/>
                  <a:pt x="3094" y="21301"/>
                </a:cubicBezTo>
                <a:close/>
              </a:path>
            </a:pathLst>
          </a:custGeom>
          <a:solidFill>
            <a:srgbClr val="67A2E6">
              <a:alpha val="60000"/>
            </a:srgbClr>
          </a:solidFill>
        </p:spPr>
        <p:txBody>
          <a:bodyPr lIns="53578" tIns="53578" rIns="53578" bIns="53578"/>
          <a:lstStyle/>
          <a:p>
            <a:pPr defTabSz="642937">
              <a:defRPr sz="4200" cap="all">
                <a:latin typeface="Avenir Next Condensed Demi Bold"/>
                <a:ea typeface="Avenir Next Condensed Demi Bold"/>
                <a:cs typeface="Avenir Next Condensed Demi Bold"/>
                <a:sym typeface="Avenir Next Condensed Demi Bold"/>
              </a:defRPr>
            </a:pPr>
            <a:endParaRPr/>
          </a:p>
        </p:txBody>
      </p:sp>
      <p:sp>
        <p:nvSpPr>
          <p:cNvPr id="314" name="Shape"/>
          <p:cNvSpPr>
            <a:spLocks noGrp="1"/>
          </p:cNvSpPr>
          <p:nvPr>
            <p:ph type="body" sz="quarter" idx="14"/>
          </p:nvPr>
        </p:nvSpPr>
        <p:spPr>
          <a:xfrm>
            <a:off x="9028954" y="8513025"/>
            <a:ext cx="1071844" cy="1623417"/>
          </a:xfrm>
          <a:custGeom>
            <a:avLst/>
            <a:gdLst/>
            <a:ahLst/>
            <a:cxnLst>
              <a:cxn ang="0">
                <a:pos x="wd2" y="hd2"/>
              </a:cxn>
              <a:cxn ang="5400000">
                <a:pos x="wd2" y="hd2"/>
              </a:cxn>
              <a:cxn ang="10800000">
                <a:pos x="wd2" y="hd2"/>
              </a:cxn>
              <a:cxn ang="16200000">
                <a:pos x="wd2" y="hd2"/>
              </a:cxn>
            </a:cxnLst>
            <a:rect l="0" t="0" r="r" b="b"/>
            <a:pathLst>
              <a:path w="20720" h="21301" extrusionOk="0">
                <a:moveTo>
                  <a:pt x="17626" y="21301"/>
                </a:moveTo>
                <a:cubicBezTo>
                  <a:pt x="16556" y="21301"/>
                  <a:pt x="15515" y="20924"/>
                  <a:pt x="14941" y="20249"/>
                </a:cubicBezTo>
                <a:lnTo>
                  <a:pt x="415" y="3156"/>
                </a:lnTo>
                <a:cubicBezTo>
                  <a:pt x="-440" y="2150"/>
                  <a:pt x="68" y="863"/>
                  <a:pt x="1549" y="282"/>
                </a:cubicBezTo>
                <a:cubicBezTo>
                  <a:pt x="3030" y="-299"/>
                  <a:pt x="4924" y="46"/>
                  <a:pt x="5779" y="1052"/>
                </a:cubicBezTo>
                <a:lnTo>
                  <a:pt x="20305" y="18145"/>
                </a:lnTo>
                <a:cubicBezTo>
                  <a:pt x="21160" y="19151"/>
                  <a:pt x="20652" y="20438"/>
                  <a:pt x="19171" y="21019"/>
                </a:cubicBezTo>
                <a:cubicBezTo>
                  <a:pt x="18684" y="21210"/>
                  <a:pt x="18151" y="21301"/>
                  <a:pt x="17626" y="21301"/>
                </a:cubicBezTo>
                <a:close/>
              </a:path>
            </a:pathLst>
          </a:custGeom>
          <a:solidFill>
            <a:srgbClr val="53C1ED">
              <a:alpha val="60000"/>
            </a:srgbClr>
          </a:solidFill>
        </p:spPr>
        <p:txBody>
          <a:bodyPr lIns="53578" tIns="53578" rIns="53578" bIns="53578"/>
          <a:lstStyle/>
          <a:p>
            <a:pPr defTabSz="642937">
              <a:defRPr sz="4200" cap="all">
                <a:latin typeface="Avenir Next Condensed Demi Bold"/>
                <a:ea typeface="Avenir Next Condensed Demi Bold"/>
                <a:cs typeface="Avenir Next Condensed Demi Bold"/>
                <a:sym typeface="Avenir Next Condensed Demi Bold"/>
              </a:defRPr>
            </a:pPr>
            <a:endParaRPr/>
          </a:p>
        </p:txBody>
      </p:sp>
      <p:sp>
        <p:nvSpPr>
          <p:cNvPr id="315" name="Shape"/>
          <p:cNvSpPr>
            <a:spLocks noGrp="1"/>
          </p:cNvSpPr>
          <p:nvPr>
            <p:ph type="body" sz="quarter" idx="15"/>
          </p:nvPr>
        </p:nvSpPr>
        <p:spPr>
          <a:xfrm>
            <a:off x="9781849" y="9810568"/>
            <a:ext cx="1823193" cy="320382"/>
          </a:xfrm>
          <a:custGeom>
            <a:avLst/>
            <a:gdLst/>
            <a:ahLst/>
            <a:cxnLst>
              <a:cxn ang="0">
                <a:pos x="wd2" y="hd2"/>
              </a:cxn>
              <a:cxn ang="5400000">
                <a:pos x="wd2" y="hd2"/>
              </a:cxn>
              <a:cxn ang="10800000">
                <a:pos x="wd2" y="hd2"/>
              </a:cxn>
              <a:cxn ang="16200000">
                <a:pos x="wd2" y="hd2"/>
              </a:cxn>
            </a:cxnLst>
            <a:rect l="0" t="0" r="r" b="b"/>
            <a:pathLst>
              <a:path w="21600" h="21600" extrusionOk="0">
                <a:moveTo>
                  <a:pt x="19702" y="21600"/>
                </a:moveTo>
                <a:lnTo>
                  <a:pt x="1898" y="21600"/>
                </a:lnTo>
                <a:cubicBezTo>
                  <a:pt x="850" y="21600"/>
                  <a:pt x="0" y="16764"/>
                  <a:pt x="0" y="10800"/>
                </a:cubicBezTo>
                <a:cubicBezTo>
                  <a:pt x="0" y="4835"/>
                  <a:pt x="850" y="0"/>
                  <a:pt x="1898" y="0"/>
                </a:cubicBezTo>
                <a:lnTo>
                  <a:pt x="19702" y="0"/>
                </a:lnTo>
                <a:cubicBezTo>
                  <a:pt x="20750" y="0"/>
                  <a:pt x="21600" y="4835"/>
                  <a:pt x="21600" y="10800"/>
                </a:cubicBezTo>
                <a:cubicBezTo>
                  <a:pt x="21600" y="16764"/>
                  <a:pt x="20750" y="21600"/>
                  <a:pt x="19702" y="21600"/>
                </a:cubicBezTo>
                <a:close/>
              </a:path>
            </a:pathLst>
          </a:custGeom>
          <a:solidFill>
            <a:srgbClr val="2FCAE2">
              <a:alpha val="60000"/>
            </a:srgbClr>
          </a:solidFill>
        </p:spPr>
        <p:txBody>
          <a:bodyPr lIns="53578" tIns="53578" rIns="53578" bIns="53578"/>
          <a:lstStyle/>
          <a:p>
            <a:pPr defTabSz="642937">
              <a:defRPr sz="4200" cap="all">
                <a:latin typeface="Avenir Next Condensed Demi Bold"/>
                <a:ea typeface="Avenir Next Condensed Demi Bold"/>
                <a:cs typeface="Avenir Next Condensed Demi Bold"/>
                <a:sym typeface="Avenir Next Condensed Demi Bold"/>
              </a:defRPr>
            </a:pPr>
            <a:endParaRPr/>
          </a:p>
        </p:txBody>
      </p:sp>
      <p:sp>
        <p:nvSpPr>
          <p:cNvPr id="316" name="Shape"/>
          <p:cNvSpPr>
            <a:spLocks noGrp="1"/>
          </p:cNvSpPr>
          <p:nvPr>
            <p:ph type="body" sz="quarter" idx="16"/>
          </p:nvPr>
        </p:nvSpPr>
        <p:spPr>
          <a:xfrm>
            <a:off x="11271621" y="8513025"/>
            <a:ext cx="1071839" cy="1623417"/>
          </a:xfrm>
          <a:custGeom>
            <a:avLst/>
            <a:gdLst/>
            <a:ahLst/>
            <a:cxnLst>
              <a:cxn ang="0">
                <a:pos x="wd2" y="hd2"/>
              </a:cxn>
              <a:cxn ang="5400000">
                <a:pos x="wd2" y="hd2"/>
              </a:cxn>
              <a:cxn ang="10800000">
                <a:pos x="wd2" y="hd2"/>
              </a:cxn>
              <a:cxn ang="16200000">
                <a:pos x="wd2" y="hd2"/>
              </a:cxn>
            </a:cxnLst>
            <a:rect l="0" t="0" r="r" b="b"/>
            <a:pathLst>
              <a:path w="20720" h="21301" extrusionOk="0">
                <a:moveTo>
                  <a:pt x="3094" y="21301"/>
                </a:moveTo>
                <a:cubicBezTo>
                  <a:pt x="2569" y="21301"/>
                  <a:pt x="2036" y="21210"/>
                  <a:pt x="1549" y="21019"/>
                </a:cubicBezTo>
                <a:cubicBezTo>
                  <a:pt x="68" y="20438"/>
                  <a:pt x="-440" y="19151"/>
                  <a:pt x="415" y="18145"/>
                </a:cubicBezTo>
                <a:lnTo>
                  <a:pt x="14941" y="1052"/>
                </a:lnTo>
                <a:cubicBezTo>
                  <a:pt x="15796" y="46"/>
                  <a:pt x="17689" y="-299"/>
                  <a:pt x="19171" y="282"/>
                </a:cubicBezTo>
                <a:cubicBezTo>
                  <a:pt x="20653" y="863"/>
                  <a:pt x="21160" y="2150"/>
                  <a:pt x="20305" y="3156"/>
                </a:cubicBezTo>
                <a:lnTo>
                  <a:pt x="5779" y="20249"/>
                </a:lnTo>
                <a:cubicBezTo>
                  <a:pt x="5205" y="20924"/>
                  <a:pt x="4164" y="21301"/>
                  <a:pt x="3094" y="21301"/>
                </a:cubicBezTo>
                <a:close/>
              </a:path>
            </a:pathLst>
          </a:custGeom>
          <a:solidFill>
            <a:srgbClr val="00D4D5">
              <a:alpha val="60000"/>
            </a:srgbClr>
          </a:solidFill>
        </p:spPr>
        <p:txBody>
          <a:bodyPr lIns="53578" tIns="53578" rIns="53578" bIns="53578"/>
          <a:lstStyle/>
          <a:p>
            <a:pPr defTabSz="642937">
              <a:defRPr sz="4200" cap="all">
                <a:latin typeface="Avenir Next Condensed Demi Bold"/>
                <a:ea typeface="Avenir Next Condensed Demi Bold"/>
                <a:cs typeface="Avenir Next Condensed Demi Bold"/>
                <a:sym typeface="Avenir Next Condensed Demi Bold"/>
              </a:defRPr>
            </a:pPr>
            <a:endParaRPr/>
          </a:p>
        </p:txBody>
      </p:sp>
      <p:sp>
        <p:nvSpPr>
          <p:cNvPr id="317" name="Shape"/>
          <p:cNvSpPr>
            <a:spLocks noGrp="1"/>
          </p:cNvSpPr>
          <p:nvPr>
            <p:ph type="body" sz="quarter" idx="17"/>
          </p:nvPr>
        </p:nvSpPr>
        <p:spPr>
          <a:xfrm>
            <a:off x="9765831" y="7215482"/>
            <a:ext cx="1823192" cy="320382"/>
          </a:xfrm>
          <a:custGeom>
            <a:avLst/>
            <a:gdLst/>
            <a:ahLst/>
            <a:cxnLst>
              <a:cxn ang="0">
                <a:pos x="wd2" y="hd2"/>
              </a:cxn>
              <a:cxn ang="5400000">
                <a:pos x="wd2" y="hd2"/>
              </a:cxn>
              <a:cxn ang="10800000">
                <a:pos x="wd2" y="hd2"/>
              </a:cxn>
              <a:cxn ang="16200000">
                <a:pos x="wd2" y="hd2"/>
              </a:cxn>
            </a:cxnLst>
            <a:rect l="0" t="0" r="r" b="b"/>
            <a:pathLst>
              <a:path w="21600" h="21600" extrusionOk="0">
                <a:moveTo>
                  <a:pt x="19702" y="21600"/>
                </a:moveTo>
                <a:lnTo>
                  <a:pt x="1898" y="21600"/>
                </a:lnTo>
                <a:cubicBezTo>
                  <a:pt x="850" y="21600"/>
                  <a:pt x="0" y="16765"/>
                  <a:pt x="0" y="10800"/>
                </a:cubicBezTo>
                <a:cubicBezTo>
                  <a:pt x="0" y="4836"/>
                  <a:pt x="850" y="0"/>
                  <a:pt x="1898" y="0"/>
                </a:cubicBezTo>
                <a:lnTo>
                  <a:pt x="19702" y="0"/>
                </a:lnTo>
                <a:cubicBezTo>
                  <a:pt x="20750" y="0"/>
                  <a:pt x="21600" y="4836"/>
                  <a:pt x="21600" y="10800"/>
                </a:cubicBezTo>
                <a:cubicBezTo>
                  <a:pt x="21600" y="16765"/>
                  <a:pt x="20750" y="21600"/>
                  <a:pt x="19702" y="21600"/>
                </a:cubicBezTo>
                <a:close/>
              </a:path>
            </a:pathLst>
          </a:custGeom>
          <a:solidFill>
            <a:srgbClr val="7A7DDC">
              <a:alpha val="60000"/>
            </a:srgbClr>
          </a:solidFill>
        </p:spPr>
        <p:txBody>
          <a:bodyPr lIns="53578" tIns="53578" rIns="53578" bIns="53578"/>
          <a:lstStyle/>
          <a:p>
            <a:pPr defTabSz="642937">
              <a:defRPr sz="4200" cap="all">
                <a:latin typeface="Avenir Next Condensed Demi Bold"/>
                <a:ea typeface="Avenir Next Condensed Demi Bold"/>
                <a:cs typeface="Avenir Next Condensed Demi Bold"/>
                <a:sym typeface="Avenir Next Condensed Demi Bold"/>
              </a:defRPr>
            </a:pPr>
            <a:endParaRPr/>
          </a:p>
        </p:txBody>
      </p:sp>
      <p:sp>
        <p:nvSpPr>
          <p:cNvPr id="318" name="Shape"/>
          <p:cNvSpPr>
            <a:spLocks noGrp="1"/>
          </p:cNvSpPr>
          <p:nvPr>
            <p:ph type="body" sz="quarter" idx="18"/>
          </p:nvPr>
        </p:nvSpPr>
        <p:spPr>
          <a:xfrm>
            <a:off x="12040534" y="8513025"/>
            <a:ext cx="1071840" cy="1623417"/>
          </a:xfrm>
          <a:custGeom>
            <a:avLst/>
            <a:gdLst/>
            <a:ahLst/>
            <a:cxnLst>
              <a:cxn ang="0">
                <a:pos x="wd2" y="hd2"/>
              </a:cxn>
              <a:cxn ang="5400000">
                <a:pos x="wd2" y="hd2"/>
              </a:cxn>
              <a:cxn ang="10800000">
                <a:pos x="wd2" y="hd2"/>
              </a:cxn>
              <a:cxn ang="16200000">
                <a:pos x="wd2" y="hd2"/>
              </a:cxn>
            </a:cxnLst>
            <a:rect l="0" t="0" r="r" b="b"/>
            <a:pathLst>
              <a:path w="20720" h="21301" extrusionOk="0">
                <a:moveTo>
                  <a:pt x="17626" y="21301"/>
                </a:moveTo>
                <a:cubicBezTo>
                  <a:pt x="16556" y="21301"/>
                  <a:pt x="15515" y="20924"/>
                  <a:pt x="14941" y="20249"/>
                </a:cubicBezTo>
                <a:lnTo>
                  <a:pt x="415" y="3156"/>
                </a:lnTo>
                <a:cubicBezTo>
                  <a:pt x="-440" y="2150"/>
                  <a:pt x="68" y="863"/>
                  <a:pt x="1549" y="282"/>
                </a:cubicBezTo>
                <a:cubicBezTo>
                  <a:pt x="3030" y="-299"/>
                  <a:pt x="4924" y="46"/>
                  <a:pt x="5779" y="1052"/>
                </a:cubicBezTo>
                <a:lnTo>
                  <a:pt x="20305" y="18145"/>
                </a:lnTo>
                <a:cubicBezTo>
                  <a:pt x="21160" y="19151"/>
                  <a:pt x="20653" y="20438"/>
                  <a:pt x="19171" y="21019"/>
                </a:cubicBezTo>
                <a:cubicBezTo>
                  <a:pt x="18684" y="21210"/>
                  <a:pt x="18151" y="21301"/>
                  <a:pt x="17626" y="21301"/>
                </a:cubicBezTo>
                <a:close/>
              </a:path>
            </a:pathLst>
          </a:custGeom>
          <a:solidFill>
            <a:srgbClr val="05D2D7">
              <a:alpha val="60000"/>
            </a:srgbClr>
          </a:solidFill>
        </p:spPr>
        <p:txBody>
          <a:bodyPr lIns="53578" tIns="53578" rIns="53578" bIns="53578"/>
          <a:lstStyle/>
          <a:p>
            <a:pPr defTabSz="642937">
              <a:defRPr sz="4200" cap="all">
                <a:latin typeface="Avenir Next Condensed Demi Bold"/>
                <a:ea typeface="Avenir Next Condensed Demi Bold"/>
                <a:cs typeface="Avenir Next Condensed Demi Bold"/>
                <a:sym typeface="Avenir Next Condensed Demi Bold"/>
              </a:defRPr>
            </a:pPr>
            <a:endParaRPr/>
          </a:p>
        </p:txBody>
      </p:sp>
      <p:sp>
        <p:nvSpPr>
          <p:cNvPr id="319" name="Shape"/>
          <p:cNvSpPr>
            <a:spLocks noGrp="1"/>
          </p:cNvSpPr>
          <p:nvPr>
            <p:ph type="body" sz="quarter" idx="19"/>
          </p:nvPr>
        </p:nvSpPr>
        <p:spPr>
          <a:xfrm>
            <a:off x="12793429" y="9810568"/>
            <a:ext cx="1823200" cy="320382"/>
          </a:xfrm>
          <a:custGeom>
            <a:avLst/>
            <a:gdLst/>
            <a:ahLst/>
            <a:cxnLst>
              <a:cxn ang="0">
                <a:pos x="wd2" y="hd2"/>
              </a:cxn>
              <a:cxn ang="5400000">
                <a:pos x="wd2" y="hd2"/>
              </a:cxn>
              <a:cxn ang="10800000">
                <a:pos x="wd2" y="hd2"/>
              </a:cxn>
              <a:cxn ang="16200000">
                <a:pos x="wd2" y="hd2"/>
              </a:cxn>
            </a:cxnLst>
            <a:rect l="0" t="0" r="r" b="b"/>
            <a:pathLst>
              <a:path w="21600" h="21600" extrusionOk="0">
                <a:moveTo>
                  <a:pt x="19702" y="21600"/>
                </a:moveTo>
                <a:lnTo>
                  <a:pt x="1898" y="21600"/>
                </a:lnTo>
                <a:cubicBezTo>
                  <a:pt x="850" y="21600"/>
                  <a:pt x="0" y="16764"/>
                  <a:pt x="0" y="10800"/>
                </a:cubicBezTo>
                <a:cubicBezTo>
                  <a:pt x="0" y="4835"/>
                  <a:pt x="850" y="0"/>
                  <a:pt x="1898" y="0"/>
                </a:cubicBezTo>
                <a:lnTo>
                  <a:pt x="19702" y="0"/>
                </a:lnTo>
                <a:cubicBezTo>
                  <a:pt x="20750" y="0"/>
                  <a:pt x="21600" y="4835"/>
                  <a:pt x="21600" y="10800"/>
                </a:cubicBezTo>
                <a:cubicBezTo>
                  <a:pt x="21600" y="16764"/>
                  <a:pt x="20750" y="21600"/>
                  <a:pt x="19702" y="21600"/>
                </a:cubicBezTo>
                <a:close/>
              </a:path>
            </a:pathLst>
          </a:custGeom>
          <a:solidFill>
            <a:srgbClr val="2FCAE2">
              <a:alpha val="60000"/>
            </a:srgbClr>
          </a:solidFill>
        </p:spPr>
        <p:txBody>
          <a:bodyPr lIns="53578" tIns="53578" rIns="53578" bIns="53578"/>
          <a:lstStyle/>
          <a:p>
            <a:pPr defTabSz="642937">
              <a:defRPr sz="4200" cap="all">
                <a:latin typeface="Avenir Next Condensed Demi Bold"/>
                <a:ea typeface="Avenir Next Condensed Demi Bold"/>
                <a:cs typeface="Avenir Next Condensed Demi Bold"/>
                <a:sym typeface="Avenir Next Condensed Demi Bold"/>
              </a:defRPr>
            </a:pPr>
            <a:endParaRPr/>
          </a:p>
        </p:txBody>
      </p:sp>
      <p:sp>
        <p:nvSpPr>
          <p:cNvPr id="320" name="Shape"/>
          <p:cNvSpPr>
            <a:spLocks noGrp="1"/>
          </p:cNvSpPr>
          <p:nvPr>
            <p:ph type="body" sz="quarter" idx="20"/>
          </p:nvPr>
        </p:nvSpPr>
        <p:spPr>
          <a:xfrm>
            <a:off x="14283202" y="8518518"/>
            <a:ext cx="1071844" cy="1623417"/>
          </a:xfrm>
          <a:custGeom>
            <a:avLst/>
            <a:gdLst/>
            <a:ahLst/>
            <a:cxnLst>
              <a:cxn ang="0">
                <a:pos x="wd2" y="hd2"/>
              </a:cxn>
              <a:cxn ang="5400000">
                <a:pos x="wd2" y="hd2"/>
              </a:cxn>
              <a:cxn ang="10800000">
                <a:pos x="wd2" y="hd2"/>
              </a:cxn>
              <a:cxn ang="16200000">
                <a:pos x="wd2" y="hd2"/>
              </a:cxn>
            </a:cxnLst>
            <a:rect l="0" t="0" r="r" b="b"/>
            <a:pathLst>
              <a:path w="20720" h="21301" extrusionOk="0">
                <a:moveTo>
                  <a:pt x="3094" y="21301"/>
                </a:moveTo>
                <a:cubicBezTo>
                  <a:pt x="2569" y="21301"/>
                  <a:pt x="2037" y="21210"/>
                  <a:pt x="1549" y="21019"/>
                </a:cubicBezTo>
                <a:cubicBezTo>
                  <a:pt x="68" y="20438"/>
                  <a:pt x="-440" y="19151"/>
                  <a:pt x="415" y="18145"/>
                </a:cubicBezTo>
                <a:lnTo>
                  <a:pt x="14941" y="1052"/>
                </a:lnTo>
                <a:cubicBezTo>
                  <a:pt x="15796" y="46"/>
                  <a:pt x="17689" y="-299"/>
                  <a:pt x="19171" y="282"/>
                </a:cubicBezTo>
                <a:cubicBezTo>
                  <a:pt x="20653" y="863"/>
                  <a:pt x="21160" y="2150"/>
                  <a:pt x="20305" y="3156"/>
                </a:cubicBezTo>
                <a:lnTo>
                  <a:pt x="5779" y="20249"/>
                </a:lnTo>
                <a:cubicBezTo>
                  <a:pt x="5205" y="20924"/>
                  <a:pt x="4165" y="21301"/>
                  <a:pt x="3094" y="21301"/>
                </a:cubicBezTo>
                <a:close/>
              </a:path>
            </a:pathLst>
          </a:custGeom>
          <a:solidFill>
            <a:srgbClr val="53C1ED">
              <a:alpha val="60000"/>
            </a:srgbClr>
          </a:solidFill>
        </p:spPr>
        <p:txBody>
          <a:bodyPr lIns="53578" tIns="53578" rIns="53578" bIns="53578"/>
          <a:lstStyle/>
          <a:p>
            <a:pPr defTabSz="642937">
              <a:defRPr sz="4200" cap="all">
                <a:latin typeface="Avenir Next Condensed Demi Bold"/>
                <a:ea typeface="Avenir Next Condensed Demi Bold"/>
                <a:cs typeface="Avenir Next Condensed Demi Bold"/>
                <a:sym typeface="Avenir Next Condensed Demi Bold"/>
              </a:defRPr>
            </a:pPr>
            <a:endParaRPr/>
          </a:p>
        </p:txBody>
      </p:sp>
      <p:sp>
        <p:nvSpPr>
          <p:cNvPr id="321" name="Shape"/>
          <p:cNvSpPr>
            <a:spLocks noGrp="1"/>
          </p:cNvSpPr>
          <p:nvPr>
            <p:ph type="body" sz="quarter" idx="21"/>
          </p:nvPr>
        </p:nvSpPr>
        <p:spPr>
          <a:xfrm>
            <a:off x="14283202" y="7215482"/>
            <a:ext cx="1071844" cy="1623418"/>
          </a:xfrm>
          <a:custGeom>
            <a:avLst/>
            <a:gdLst/>
            <a:ahLst/>
            <a:cxnLst>
              <a:cxn ang="0">
                <a:pos x="wd2" y="hd2"/>
              </a:cxn>
              <a:cxn ang="5400000">
                <a:pos x="wd2" y="hd2"/>
              </a:cxn>
              <a:cxn ang="10800000">
                <a:pos x="wd2" y="hd2"/>
              </a:cxn>
              <a:cxn ang="16200000">
                <a:pos x="wd2" y="hd2"/>
              </a:cxn>
            </a:cxnLst>
            <a:rect l="0" t="0" r="r" b="b"/>
            <a:pathLst>
              <a:path w="20720" h="21301" extrusionOk="0">
                <a:moveTo>
                  <a:pt x="17626" y="21301"/>
                </a:moveTo>
                <a:cubicBezTo>
                  <a:pt x="16555" y="21301"/>
                  <a:pt x="15515" y="20924"/>
                  <a:pt x="14941" y="20249"/>
                </a:cubicBezTo>
                <a:lnTo>
                  <a:pt x="415" y="3156"/>
                </a:lnTo>
                <a:cubicBezTo>
                  <a:pt x="-440" y="2150"/>
                  <a:pt x="68" y="863"/>
                  <a:pt x="1549" y="282"/>
                </a:cubicBezTo>
                <a:cubicBezTo>
                  <a:pt x="3030" y="-299"/>
                  <a:pt x="4924" y="46"/>
                  <a:pt x="5779" y="1052"/>
                </a:cubicBezTo>
                <a:lnTo>
                  <a:pt x="20305" y="18145"/>
                </a:lnTo>
                <a:cubicBezTo>
                  <a:pt x="21160" y="19151"/>
                  <a:pt x="20653" y="20438"/>
                  <a:pt x="19171" y="21019"/>
                </a:cubicBezTo>
                <a:cubicBezTo>
                  <a:pt x="18684" y="21210"/>
                  <a:pt x="18151" y="21301"/>
                  <a:pt x="17626" y="21301"/>
                </a:cubicBezTo>
                <a:close/>
              </a:path>
            </a:pathLst>
          </a:custGeom>
          <a:solidFill>
            <a:srgbClr val="67A2E6">
              <a:alpha val="60000"/>
            </a:srgbClr>
          </a:solidFill>
        </p:spPr>
        <p:txBody>
          <a:bodyPr lIns="53578" tIns="53578" rIns="53578" bIns="53578"/>
          <a:lstStyle/>
          <a:p>
            <a:pPr defTabSz="642937">
              <a:defRPr sz="4200" cap="all">
                <a:latin typeface="Avenir Next Condensed Demi Bold"/>
                <a:ea typeface="Avenir Next Condensed Demi Bold"/>
                <a:cs typeface="Avenir Next Condensed Demi Bold"/>
                <a:sym typeface="Avenir Next Condensed Demi Bold"/>
              </a:defRPr>
            </a:pPr>
            <a:endParaRPr/>
          </a:p>
        </p:txBody>
      </p:sp>
      <p:sp>
        <p:nvSpPr>
          <p:cNvPr id="322" name="Shape"/>
          <p:cNvSpPr>
            <a:spLocks noGrp="1"/>
          </p:cNvSpPr>
          <p:nvPr>
            <p:ph type="body" sz="quarter" idx="22"/>
          </p:nvPr>
        </p:nvSpPr>
        <p:spPr>
          <a:xfrm>
            <a:off x="12777412" y="7215482"/>
            <a:ext cx="1823199" cy="320382"/>
          </a:xfrm>
          <a:custGeom>
            <a:avLst/>
            <a:gdLst/>
            <a:ahLst/>
            <a:cxnLst>
              <a:cxn ang="0">
                <a:pos x="wd2" y="hd2"/>
              </a:cxn>
              <a:cxn ang="5400000">
                <a:pos x="wd2" y="hd2"/>
              </a:cxn>
              <a:cxn ang="10800000">
                <a:pos x="wd2" y="hd2"/>
              </a:cxn>
              <a:cxn ang="16200000">
                <a:pos x="wd2" y="hd2"/>
              </a:cxn>
            </a:cxnLst>
            <a:rect l="0" t="0" r="r" b="b"/>
            <a:pathLst>
              <a:path w="21600" h="21600" extrusionOk="0">
                <a:moveTo>
                  <a:pt x="19702" y="21600"/>
                </a:moveTo>
                <a:lnTo>
                  <a:pt x="1898" y="21600"/>
                </a:lnTo>
                <a:cubicBezTo>
                  <a:pt x="850" y="21600"/>
                  <a:pt x="0" y="16765"/>
                  <a:pt x="0" y="10800"/>
                </a:cubicBezTo>
                <a:cubicBezTo>
                  <a:pt x="0" y="4836"/>
                  <a:pt x="850" y="0"/>
                  <a:pt x="1898" y="0"/>
                </a:cubicBezTo>
                <a:lnTo>
                  <a:pt x="19702" y="0"/>
                </a:lnTo>
                <a:cubicBezTo>
                  <a:pt x="20750" y="0"/>
                  <a:pt x="21600" y="4836"/>
                  <a:pt x="21600" y="10800"/>
                </a:cubicBezTo>
                <a:cubicBezTo>
                  <a:pt x="21600" y="16765"/>
                  <a:pt x="20750" y="21600"/>
                  <a:pt x="19702" y="21600"/>
                </a:cubicBezTo>
                <a:close/>
              </a:path>
            </a:pathLst>
          </a:custGeom>
          <a:solidFill>
            <a:srgbClr val="7A7DDC">
              <a:alpha val="60000"/>
            </a:srgbClr>
          </a:solidFill>
        </p:spPr>
        <p:txBody>
          <a:bodyPr lIns="53578" tIns="53578" rIns="53578" bIns="53578"/>
          <a:lstStyle/>
          <a:p>
            <a:pPr defTabSz="642937">
              <a:defRPr sz="4200" cap="all">
                <a:latin typeface="Avenir Next Condensed Demi Bold"/>
                <a:ea typeface="Avenir Next Condensed Demi Bold"/>
                <a:cs typeface="Avenir Next Condensed Demi Bold"/>
                <a:sym typeface="Avenir Next Condensed Demi Bold"/>
              </a:defRPr>
            </a:pPr>
            <a:endParaRPr/>
          </a:p>
        </p:txBody>
      </p:sp>
      <p:sp>
        <p:nvSpPr>
          <p:cNvPr id="323" name="Shape"/>
          <p:cNvSpPr>
            <a:spLocks noGrp="1"/>
          </p:cNvSpPr>
          <p:nvPr>
            <p:ph type="body" sz="quarter" idx="23"/>
          </p:nvPr>
        </p:nvSpPr>
        <p:spPr>
          <a:xfrm>
            <a:off x="10518726" y="4620396"/>
            <a:ext cx="1071839" cy="1623400"/>
          </a:xfrm>
          <a:custGeom>
            <a:avLst/>
            <a:gdLst/>
            <a:ahLst/>
            <a:cxnLst>
              <a:cxn ang="0">
                <a:pos x="wd2" y="hd2"/>
              </a:cxn>
              <a:cxn ang="5400000">
                <a:pos x="wd2" y="hd2"/>
              </a:cxn>
              <a:cxn ang="10800000">
                <a:pos x="wd2" y="hd2"/>
              </a:cxn>
              <a:cxn ang="16200000">
                <a:pos x="wd2" y="hd2"/>
              </a:cxn>
            </a:cxnLst>
            <a:rect l="0" t="0" r="r" b="b"/>
            <a:pathLst>
              <a:path w="20720" h="21301" extrusionOk="0">
                <a:moveTo>
                  <a:pt x="3094" y="21301"/>
                </a:moveTo>
                <a:cubicBezTo>
                  <a:pt x="2569" y="21301"/>
                  <a:pt x="2036" y="21210"/>
                  <a:pt x="1549" y="21019"/>
                </a:cubicBezTo>
                <a:cubicBezTo>
                  <a:pt x="68" y="20438"/>
                  <a:pt x="-440" y="19151"/>
                  <a:pt x="415" y="18145"/>
                </a:cubicBezTo>
                <a:lnTo>
                  <a:pt x="14941" y="1052"/>
                </a:lnTo>
                <a:cubicBezTo>
                  <a:pt x="15797" y="46"/>
                  <a:pt x="17690" y="-299"/>
                  <a:pt x="19171" y="282"/>
                </a:cubicBezTo>
                <a:cubicBezTo>
                  <a:pt x="20653" y="863"/>
                  <a:pt x="21160" y="2149"/>
                  <a:pt x="20305" y="3156"/>
                </a:cubicBezTo>
                <a:lnTo>
                  <a:pt x="5779" y="20249"/>
                </a:lnTo>
                <a:cubicBezTo>
                  <a:pt x="5205" y="20924"/>
                  <a:pt x="4164" y="21301"/>
                  <a:pt x="3094" y="21301"/>
                </a:cubicBezTo>
                <a:close/>
              </a:path>
            </a:pathLst>
          </a:custGeom>
          <a:solidFill>
            <a:srgbClr val="05D2D7">
              <a:alpha val="60000"/>
            </a:srgbClr>
          </a:solidFill>
        </p:spPr>
        <p:txBody>
          <a:bodyPr lIns="53578" tIns="53578" rIns="53578" bIns="53578"/>
          <a:lstStyle/>
          <a:p>
            <a:pPr defTabSz="642937">
              <a:defRPr sz="4200" cap="all">
                <a:latin typeface="Avenir Next Condensed Demi Bold"/>
                <a:ea typeface="Avenir Next Condensed Demi Bold"/>
                <a:cs typeface="Avenir Next Condensed Demi Bold"/>
                <a:sym typeface="Avenir Next Condensed Demi Bold"/>
              </a:defRPr>
            </a:pPr>
            <a:endParaRPr/>
          </a:p>
        </p:txBody>
      </p:sp>
      <p:sp>
        <p:nvSpPr>
          <p:cNvPr id="324" name="Shape"/>
          <p:cNvSpPr>
            <a:spLocks noGrp="1"/>
          </p:cNvSpPr>
          <p:nvPr>
            <p:ph type="body" sz="quarter" idx="24"/>
          </p:nvPr>
        </p:nvSpPr>
        <p:spPr>
          <a:xfrm>
            <a:off x="10518726" y="5917939"/>
            <a:ext cx="1071839" cy="1623417"/>
          </a:xfrm>
          <a:custGeom>
            <a:avLst/>
            <a:gdLst/>
            <a:ahLst/>
            <a:cxnLst>
              <a:cxn ang="0">
                <a:pos x="wd2" y="hd2"/>
              </a:cxn>
              <a:cxn ang="5400000">
                <a:pos x="wd2" y="hd2"/>
              </a:cxn>
              <a:cxn ang="10800000">
                <a:pos x="wd2" y="hd2"/>
              </a:cxn>
              <a:cxn ang="16200000">
                <a:pos x="wd2" y="hd2"/>
              </a:cxn>
            </a:cxnLst>
            <a:rect l="0" t="0" r="r" b="b"/>
            <a:pathLst>
              <a:path w="20720" h="21301" extrusionOk="0">
                <a:moveTo>
                  <a:pt x="17626" y="21301"/>
                </a:moveTo>
                <a:cubicBezTo>
                  <a:pt x="16556" y="21301"/>
                  <a:pt x="15515" y="20924"/>
                  <a:pt x="14941" y="20249"/>
                </a:cubicBezTo>
                <a:lnTo>
                  <a:pt x="415" y="3156"/>
                </a:lnTo>
                <a:cubicBezTo>
                  <a:pt x="-440" y="2150"/>
                  <a:pt x="68" y="863"/>
                  <a:pt x="1549" y="282"/>
                </a:cubicBezTo>
                <a:cubicBezTo>
                  <a:pt x="3030" y="-299"/>
                  <a:pt x="4924" y="46"/>
                  <a:pt x="5779" y="1052"/>
                </a:cubicBezTo>
                <a:lnTo>
                  <a:pt x="20305" y="18145"/>
                </a:lnTo>
                <a:cubicBezTo>
                  <a:pt x="21160" y="19151"/>
                  <a:pt x="20653" y="20438"/>
                  <a:pt x="19171" y="21019"/>
                </a:cubicBezTo>
                <a:cubicBezTo>
                  <a:pt x="18684" y="21210"/>
                  <a:pt x="18151" y="21301"/>
                  <a:pt x="17626" y="21301"/>
                </a:cubicBezTo>
                <a:close/>
              </a:path>
            </a:pathLst>
          </a:custGeom>
          <a:solidFill>
            <a:srgbClr val="00D4D5">
              <a:alpha val="60000"/>
            </a:srgbClr>
          </a:solidFill>
        </p:spPr>
        <p:txBody>
          <a:bodyPr lIns="53578" tIns="53578" rIns="53578" bIns="53578"/>
          <a:lstStyle/>
          <a:p>
            <a:pPr defTabSz="642937">
              <a:defRPr sz="4200" cap="all">
                <a:latin typeface="Avenir Next Condensed Demi Bold"/>
                <a:ea typeface="Avenir Next Condensed Demi Bold"/>
                <a:cs typeface="Avenir Next Condensed Demi Bold"/>
                <a:sym typeface="Avenir Next Condensed Demi Bold"/>
              </a:defRPr>
            </a:pPr>
            <a:endParaRPr/>
          </a:p>
        </p:txBody>
      </p:sp>
      <p:sp>
        <p:nvSpPr>
          <p:cNvPr id="325" name="Shape"/>
          <p:cNvSpPr>
            <a:spLocks noGrp="1"/>
          </p:cNvSpPr>
          <p:nvPr>
            <p:ph type="body" sz="quarter" idx="25"/>
          </p:nvPr>
        </p:nvSpPr>
        <p:spPr>
          <a:xfrm>
            <a:off x="12761392" y="5917939"/>
            <a:ext cx="1071844" cy="1623417"/>
          </a:xfrm>
          <a:custGeom>
            <a:avLst/>
            <a:gdLst/>
            <a:ahLst/>
            <a:cxnLst>
              <a:cxn ang="0">
                <a:pos x="wd2" y="hd2"/>
              </a:cxn>
              <a:cxn ang="5400000">
                <a:pos x="wd2" y="hd2"/>
              </a:cxn>
              <a:cxn ang="10800000">
                <a:pos x="wd2" y="hd2"/>
              </a:cxn>
              <a:cxn ang="16200000">
                <a:pos x="wd2" y="hd2"/>
              </a:cxn>
            </a:cxnLst>
            <a:rect l="0" t="0" r="r" b="b"/>
            <a:pathLst>
              <a:path w="20720" h="21301" extrusionOk="0">
                <a:moveTo>
                  <a:pt x="3094" y="21301"/>
                </a:moveTo>
                <a:cubicBezTo>
                  <a:pt x="2569" y="21301"/>
                  <a:pt x="2037" y="21210"/>
                  <a:pt x="1549" y="21019"/>
                </a:cubicBezTo>
                <a:cubicBezTo>
                  <a:pt x="68" y="20438"/>
                  <a:pt x="-440" y="19151"/>
                  <a:pt x="415" y="18145"/>
                </a:cubicBezTo>
                <a:lnTo>
                  <a:pt x="14941" y="1052"/>
                </a:lnTo>
                <a:cubicBezTo>
                  <a:pt x="15796" y="46"/>
                  <a:pt x="17689" y="-299"/>
                  <a:pt x="19171" y="282"/>
                </a:cubicBezTo>
                <a:cubicBezTo>
                  <a:pt x="20653" y="863"/>
                  <a:pt x="21160" y="2150"/>
                  <a:pt x="20305" y="3156"/>
                </a:cubicBezTo>
                <a:lnTo>
                  <a:pt x="5779" y="20249"/>
                </a:lnTo>
                <a:cubicBezTo>
                  <a:pt x="5205" y="20924"/>
                  <a:pt x="4165" y="21301"/>
                  <a:pt x="3094" y="21301"/>
                </a:cubicBezTo>
                <a:close/>
              </a:path>
            </a:pathLst>
          </a:custGeom>
          <a:solidFill>
            <a:srgbClr val="67A2E6">
              <a:alpha val="60000"/>
            </a:srgbClr>
          </a:solidFill>
        </p:spPr>
        <p:txBody>
          <a:bodyPr lIns="53578" tIns="53578" rIns="53578" bIns="53578"/>
          <a:lstStyle/>
          <a:p>
            <a:pPr defTabSz="642937">
              <a:defRPr sz="4200" cap="all">
                <a:latin typeface="Avenir Next Condensed Demi Bold"/>
                <a:ea typeface="Avenir Next Condensed Demi Bold"/>
                <a:cs typeface="Avenir Next Condensed Demi Bold"/>
                <a:sym typeface="Avenir Next Condensed Demi Bold"/>
              </a:defRPr>
            </a:pPr>
            <a:endParaRPr/>
          </a:p>
        </p:txBody>
      </p:sp>
      <p:sp>
        <p:nvSpPr>
          <p:cNvPr id="326" name="Shape"/>
          <p:cNvSpPr>
            <a:spLocks noGrp="1"/>
          </p:cNvSpPr>
          <p:nvPr>
            <p:ph type="body" sz="quarter" idx="26"/>
          </p:nvPr>
        </p:nvSpPr>
        <p:spPr>
          <a:xfrm>
            <a:off x="12761392" y="4620396"/>
            <a:ext cx="1071844" cy="1623417"/>
          </a:xfrm>
          <a:custGeom>
            <a:avLst/>
            <a:gdLst/>
            <a:ahLst/>
            <a:cxnLst>
              <a:cxn ang="0">
                <a:pos x="wd2" y="hd2"/>
              </a:cxn>
              <a:cxn ang="5400000">
                <a:pos x="wd2" y="hd2"/>
              </a:cxn>
              <a:cxn ang="10800000">
                <a:pos x="wd2" y="hd2"/>
              </a:cxn>
              <a:cxn ang="16200000">
                <a:pos x="wd2" y="hd2"/>
              </a:cxn>
            </a:cxnLst>
            <a:rect l="0" t="0" r="r" b="b"/>
            <a:pathLst>
              <a:path w="20720" h="21301" extrusionOk="0">
                <a:moveTo>
                  <a:pt x="17626" y="21301"/>
                </a:moveTo>
                <a:cubicBezTo>
                  <a:pt x="16555" y="21301"/>
                  <a:pt x="15515" y="20924"/>
                  <a:pt x="14941" y="20249"/>
                </a:cubicBezTo>
                <a:lnTo>
                  <a:pt x="415" y="3156"/>
                </a:lnTo>
                <a:cubicBezTo>
                  <a:pt x="-440" y="2150"/>
                  <a:pt x="68" y="863"/>
                  <a:pt x="1549" y="282"/>
                </a:cubicBezTo>
                <a:cubicBezTo>
                  <a:pt x="3030" y="-299"/>
                  <a:pt x="4924" y="46"/>
                  <a:pt x="5779" y="1052"/>
                </a:cubicBezTo>
                <a:lnTo>
                  <a:pt x="20305" y="18145"/>
                </a:lnTo>
                <a:cubicBezTo>
                  <a:pt x="21160" y="19151"/>
                  <a:pt x="20653" y="20438"/>
                  <a:pt x="19171" y="21019"/>
                </a:cubicBezTo>
                <a:cubicBezTo>
                  <a:pt x="18684" y="21210"/>
                  <a:pt x="18151" y="21301"/>
                  <a:pt x="17626" y="21301"/>
                </a:cubicBezTo>
                <a:close/>
              </a:path>
            </a:pathLst>
          </a:custGeom>
          <a:solidFill>
            <a:srgbClr val="53C1ED">
              <a:alpha val="60000"/>
            </a:srgbClr>
          </a:solidFill>
        </p:spPr>
        <p:txBody>
          <a:bodyPr lIns="53578" tIns="53578" rIns="53578" bIns="53578"/>
          <a:lstStyle/>
          <a:p>
            <a:pPr defTabSz="642937">
              <a:defRPr sz="4200" cap="all">
                <a:latin typeface="Avenir Next Condensed Demi Bold"/>
                <a:ea typeface="Avenir Next Condensed Demi Bold"/>
                <a:cs typeface="Avenir Next Condensed Demi Bold"/>
                <a:sym typeface="Avenir Next Condensed Demi Bold"/>
              </a:defRPr>
            </a:pPr>
            <a:endParaRPr/>
          </a:p>
        </p:txBody>
      </p:sp>
      <p:sp>
        <p:nvSpPr>
          <p:cNvPr id="327" name="Shape"/>
          <p:cNvSpPr>
            <a:spLocks noGrp="1"/>
          </p:cNvSpPr>
          <p:nvPr>
            <p:ph type="body" sz="quarter" idx="27"/>
          </p:nvPr>
        </p:nvSpPr>
        <p:spPr>
          <a:xfrm>
            <a:off x="11271621" y="4620396"/>
            <a:ext cx="1823199" cy="320382"/>
          </a:xfrm>
          <a:custGeom>
            <a:avLst/>
            <a:gdLst/>
            <a:ahLst/>
            <a:cxnLst>
              <a:cxn ang="0">
                <a:pos x="wd2" y="hd2"/>
              </a:cxn>
              <a:cxn ang="5400000">
                <a:pos x="wd2" y="hd2"/>
              </a:cxn>
              <a:cxn ang="10800000">
                <a:pos x="wd2" y="hd2"/>
              </a:cxn>
              <a:cxn ang="16200000">
                <a:pos x="wd2" y="hd2"/>
              </a:cxn>
            </a:cxnLst>
            <a:rect l="0" t="0" r="r" b="b"/>
            <a:pathLst>
              <a:path w="21600" h="21600" extrusionOk="0">
                <a:moveTo>
                  <a:pt x="19702" y="21600"/>
                </a:moveTo>
                <a:lnTo>
                  <a:pt x="1898" y="21600"/>
                </a:lnTo>
                <a:cubicBezTo>
                  <a:pt x="850" y="21600"/>
                  <a:pt x="0" y="16765"/>
                  <a:pt x="0" y="10800"/>
                </a:cubicBezTo>
                <a:cubicBezTo>
                  <a:pt x="0" y="4836"/>
                  <a:pt x="850" y="0"/>
                  <a:pt x="1898" y="0"/>
                </a:cubicBezTo>
                <a:lnTo>
                  <a:pt x="19702" y="0"/>
                </a:lnTo>
                <a:cubicBezTo>
                  <a:pt x="20750" y="0"/>
                  <a:pt x="21600" y="4836"/>
                  <a:pt x="21600" y="10800"/>
                </a:cubicBezTo>
                <a:cubicBezTo>
                  <a:pt x="21600" y="16765"/>
                  <a:pt x="20750" y="21600"/>
                  <a:pt x="19702" y="21600"/>
                </a:cubicBezTo>
                <a:close/>
              </a:path>
            </a:pathLst>
          </a:custGeom>
          <a:solidFill>
            <a:srgbClr val="2FCAE2">
              <a:alpha val="60000"/>
            </a:srgbClr>
          </a:solidFill>
        </p:spPr>
        <p:txBody>
          <a:bodyPr lIns="53578" tIns="53578" rIns="53578" bIns="53578"/>
          <a:lstStyle/>
          <a:p>
            <a:pPr defTabSz="642937">
              <a:defRPr sz="4200" cap="all">
                <a:latin typeface="Avenir Next Condensed Demi Bold"/>
                <a:ea typeface="Avenir Next Condensed Demi Bold"/>
                <a:cs typeface="Avenir Next Condensed Demi Bold"/>
                <a:sym typeface="Avenir Next Condensed Demi Bold"/>
              </a:defRPr>
            </a:pPr>
            <a:endParaRPr/>
          </a:p>
        </p:txBody>
      </p:sp>
      <p:sp>
        <p:nvSpPr>
          <p:cNvPr id="328" name="CATEGORY 1"/>
          <p:cNvSpPr txBox="1">
            <a:spLocks noGrp="1"/>
          </p:cNvSpPr>
          <p:nvPr>
            <p:ph type="body" sz="quarter" idx="28"/>
          </p:nvPr>
        </p:nvSpPr>
        <p:spPr>
          <a:xfrm>
            <a:off x="11165421" y="6305855"/>
            <a:ext cx="1981572" cy="560668"/>
          </a:xfrm>
          <a:prstGeom prst="rect">
            <a:avLst/>
          </a:prstGeom>
        </p:spPr>
        <p:txBody>
          <a:bodyPr lIns="71437" tIns="71437" rIns="71437" bIns="71437"/>
          <a:lstStyle>
            <a:lvl1pPr algn="ctr">
              <a:defRPr sz="2800">
                <a:solidFill>
                  <a:srgbClr val="00D4D5"/>
                </a:solidFill>
                <a:latin typeface="Avenir Next Condensed Demi Bold"/>
                <a:ea typeface="Avenir Next Condensed Demi Bold"/>
                <a:cs typeface="Avenir Next Condensed Demi Bold"/>
                <a:sym typeface="Avenir Next Condensed Demi Bold"/>
              </a:defRPr>
            </a:lvl1pPr>
          </a:lstStyle>
          <a:p>
            <a:r>
              <a:t>CATEGORY 1</a:t>
            </a:r>
          </a:p>
        </p:txBody>
      </p:sp>
      <p:sp>
        <p:nvSpPr>
          <p:cNvPr id="329" name="CATEGORY 3"/>
          <p:cNvSpPr txBox="1">
            <a:spLocks noGrp="1"/>
          </p:cNvSpPr>
          <p:nvPr>
            <p:ph type="body" sz="quarter" idx="29"/>
          </p:nvPr>
        </p:nvSpPr>
        <p:spPr>
          <a:xfrm>
            <a:off x="12776265" y="8900941"/>
            <a:ext cx="1867579" cy="560667"/>
          </a:xfrm>
          <a:prstGeom prst="rect">
            <a:avLst/>
          </a:prstGeom>
        </p:spPr>
        <p:txBody>
          <a:bodyPr lIns="71437" tIns="71437" rIns="71437" bIns="71437"/>
          <a:lstStyle>
            <a:lvl1pPr algn="ctr">
              <a:defRPr sz="2800">
                <a:solidFill>
                  <a:srgbClr val="00D4D5"/>
                </a:solidFill>
                <a:latin typeface="Avenir Next Condensed Demi Bold"/>
                <a:ea typeface="Avenir Next Condensed Demi Bold"/>
                <a:cs typeface="Avenir Next Condensed Demi Bold"/>
                <a:sym typeface="Avenir Next Condensed Demi Bold"/>
              </a:defRPr>
            </a:lvl1pPr>
          </a:lstStyle>
          <a:p>
            <a:r>
              <a:t>CATEGORY 3</a:t>
            </a:r>
          </a:p>
        </p:txBody>
      </p:sp>
      <p:sp>
        <p:nvSpPr>
          <p:cNvPr id="330" name="CATEGORY 2"/>
          <p:cNvSpPr txBox="1">
            <a:spLocks noGrp="1"/>
          </p:cNvSpPr>
          <p:nvPr>
            <p:ph type="body" sz="quarter" idx="30"/>
          </p:nvPr>
        </p:nvSpPr>
        <p:spPr>
          <a:xfrm>
            <a:off x="9716338" y="8900941"/>
            <a:ext cx="1964271" cy="560667"/>
          </a:xfrm>
          <a:prstGeom prst="rect">
            <a:avLst/>
          </a:prstGeom>
        </p:spPr>
        <p:txBody>
          <a:bodyPr lIns="71437" tIns="71437" rIns="71437" bIns="71437"/>
          <a:lstStyle>
            <a:lvl1pPr algn="ctr">
              <a:defRPr sz="2800">
                <a:solidFill>
                  <a:srgbClr val="00D4D5"/>
                </a:solidFill>
                <a:latin typeface="Avenir Next Condensed Demi Bold"/>
                <a:ea typeface="Avenir Next Condensed Demi Bold"/>
                <a:cs typeface="Avenir Next Condensed Demi Bold"/>
                <a:sym typeface="Avenir Next Condensed Demi Bold"/>
              </a:defRPr>
            </a:lvl1pPr>
          </a:lstStyle>
          <a:p>
            <a:r>
              <a:t>CATEGORY 2</a:t>
            </a:r>
          </a:p>
        </p:txBody>
      </p:sp>
      <p:sp>
        <p:nvSpPr>
          <p:cNvPr id="331" name="Topic name"/>
          <p:cNvSpPr txBox="1">
            <a:spLocks noGrp="1"/>
          </p:cNvSpPr>
          <p:nvPr>
            <p:ph type="body" sz="quarter" idx="31"/>
          </p:nvPr>
        </p:nvSpPr>
        <p:spPr>
          <a:xfrm>
            <a:off x="2545077" y="3583599"/>
            <a:ext cx="4261555" cy="405177"/>
          </a:xfrm>
          <a:prstGeom prst="rect">
            <a:avLst/>
          </a:prstGeom>
        </p:spPr>
        <p:txBody>
          <a:bodyPr/>
          <a:lstStyle>
            <a:lvl1pPr>
              <a:defRPr sz="2800" cap="all">
                <a:latin typeface="Avenir Next Condensed Demi Bold"/>
                <a:ea typeface="Avenir Next Condensed Demi Bold"/>
                <a:cs typeface="Avenir Next Condensed Demi Bold"/>
                <a:sym typeface="Avenir Next Condensed Demi Bold"/>
              </a:defRPr>
            </a:lvl1pPr>
          </a:lstStyle>
          <a:p>
            <a:r>
              <a:t>Topic name</a:t>
            </a:r>
          </a:p>
        </p:txBody>
      </p:sp>
      <p:sp>
        <p:nvSpPr>
          <p:cNvPr id="332" name="Mirum est notare quam littera gothica, quam nunc, per seacula quarta decima et quinta decima."/>
          <p:cNvSpPr txBox="1">
            <a:spLocks noGrp="1"/>
          </p:cNvSpPr>
          <p:nvPr>
            <p:ph type="body" sz="quarter" idx="32"/>
          </p:nvPr>
        </p:nvSpPr>
        <p:spPr>
          <a:xfrm>
            <a:off x="2545077" y="4084167"/>
            <a:ext cx="4261555" cy="1938312"/>
          </a:xfrm>
          <a:prstGeom prst="rect">
            <a:avLst/>
          </a:prstGeom>
        </p:spPr>
        <p:txBody>
          <a:bodyPr/>
          <a:lstStyle/>
          <a:p>
            <a:r>
              <a:t>Mirum est notare quam littera gothica, quam nunc, per seacula quarta decima et quinta decima.</a:t>
            </a:r>
          </a:p>
        </p:txBody>
      </p:sp>
      <p:sp>
        <p:nvSpPr>
          <p:cNvPr id="333" name="Topic name"/>
          <p:cNvSpPr txBox="1">
            <a:spLocks noGrp="1"/>
          </p:cNvSpPr>
          <p:nvPr>
            <p:ph type="body" sz="quarter" idx="33"/>
          </p:nvPr>
        </p:nvSpPr>
        <p:spPr>
          <a:xfrm>
            <a:off x="2545077" y="10048693"/>
            <a:ext cx="4261555" cy="405176"/>
          </a:xfrm>
          <a:prstGeom prst="rect">
            <a:avLst/>
          </a:prstGeom>
        </p:spPr>
        <p:txBody>
          <a:bodyPr/>
          <a:lstStyle>
            <a:lvl1pPr>
              <a:defRPr sz="2800" cap="all">
                <a:latin typeface="Avenir Next Condensed Demi Bold"/>
                <a:ea typeface="Avenir Next Condensed Demi Bold"/>
                <a:cs typeface="Avenir Next Condensed Demi Bold"/>
                <a:sym typeface="Avenir Next Condensed Demi Bold"/>
              </a:defRPr>
            </a:lvl1pPr>
          </a:lstStyle>
          <a:p>
            <a:r>
              <a:t>Topic name</a:t>
            </a:r>
          </a:p>
        </p:txBody>
      </p:sp>
      <p:sp>
        <p:nvSpPr>
          <p:cNvPr id="334" name="Mirum est notare quam littera gothica, quam nunc, per seacula quarta decima et quinta decima."/>
          <p:cNvSpPr txBox="1">
            <a:spLocks noGrp="1"/>
          </p:cNvSpPr>
          <p:nvPr>
            <p:ph type="body" sz="quarter" idx="34"/>
          </p:nvPr>
        </p:nvSpPr>
        <p:spPr>
          <a:xfrm>
            <a:off x="2545077" y="10549261"/>
            <a:ext cx="4261555" cy="1938311"/>
          </a:xfrm>
          <a:prstGeom prst="rect">
            <a:avLst/>
          </a:prstGeom>
        </p:spPr>
        <p:txBody>
          <a:bodyPr/>
          <a:lstStyle/>
          <a:p>
            <a:r>
              <a:t>Mirum est notare quam littera gothica, quam nunc, per seacula quarta decima et quinta decima.</a:t>
            </a:r>
          </a:p>
        </p:txBody>
      </p:sp>
      <p:sp>
        <p:nvSpPr>
          <p:cNvPr id="335" name="Topic name"/>
          <p:cNvSpPr txBox="1">
            <a:spLocks noGrp="1"/>
          </p:cNvSpPr>
          <p:nvPr>
            <p:ph type="body" sz="quarter" idx="35"/>
          </p:nvPr>
        </p:nvSpPr>
        <p:spPr>
          <a:xfrm>
            <a:off x="17540999" y="10030834"/>
            <a:ext cx="4261554" cy="405176"/>
          </a:xfrm>
          <a:prstGeom prst="rect">
            <a:avLst/>
          </a:prstGeom>
        </p:spPr>
        <p:txBody>
          <a:bodyPr/>
          <a:lstStyle>
            <a:lvl1pPr>
              <a:defRPr sz="2800" cap="all">
                <a:latin typeface="Avenir Next Condensed Demi Bold"/>
                <a:ea typeface="Avenir Next Condensed Demi Bold"/>
                <a:cs typeface="Avenir Next Condensed Demi Bold"/>
                <a:sym typeface="Avenir Next Condensed Demi Bold"/>
              </a:defRPr>
            </a:lvl1pPr>
          </a:lstStyle>
          <a:p>
            <a:r>
              <a:t>Topic name</a:t>
            </a:r>
          </a:p>
        </p:txBody>
      </p:sp>
      <p:sp>
        <p:nvSpPr>
          <p:cNvPr id="336" name="Mirum est notare quam littera gothica, quam nunc, per seacula quarta decima et quinta decima."/>
          <p:cNvSpPr txBox="1">
            <a:spLocks noGrp="1"/>
          </p:cNvSpPr>
          <p:nvPr>
            <p:ph type="body" sz="quarter" idx="36"/>
          </p:nvPr>
        </p:nvSpPr>
        <p:spPr>
          <a:xfrm>
            <a:off x="17540999" y="10531402"/>
            <a:ext cx="4261554" cy="1938311"/>
          </a:xfrm>
          <a:prstGeom prst="rect">
            <a:avLst/>
          </a:prstGeom>
        </p:spPr>
        <p:txBody>
          <a:bodyPr/>
          <a:lstStyle/>
          <a:p>
            <a:r>
              <a:t>Mirum est notare quam littera gothica, quam nunc, per seacula quarta decima et quinta decima.</a:t>
            </a:r>
          </a:p>
        </p:txBody>
      </p:sp>
      <p:sp>
        <p:nvSpPr>
          <p:cNvPr id="3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9">
    <p:spTree>
      <p:nvGrpSpPr>
        <p:cNvPr id="1" name=""/>
        <p:cNvGrpSpPr/>
        <p:nvPr/>
      </p:nvGrpSpPr>
      <p:grpSpPr>
        <a:xfrm>
          <a:off x="0" y="0"/>
          <a:ext cx="0" cy="0"/>
          <a:chOff x="0" y="0"/>
          <a:chExt cx="0" cy="0"/>
        </a:xfrm>
      </p:grpSpPr>
      <p:sp>
        <p:nvSpPr>
          <p:cNvPr id="344" name="Line"/>
          <p:cNvSpPr>
            <a:spLocks noGrp="1"/>
          </p:cNvSpPr>
          <p:nvPr>
            <p:ph type="body" sz="quarter" idx="13"/>
          </p:nvPr>
        </p:nvSpPr>
        <p:spPr>
          <a:xfrm flipV="1">
            <a:off x="12171698" y="5261666"/>
            <a:ext cx="1" cy="1486763"/>
          </a:xfrm>
          <a:prstGeom prst="line">
            <a:avLst/>
          </a:prstGeom>
          <a:ln w="3175">
            <a:solidFill>
              <a:srgbClr val="A6AAA9"/>
            </a:solidFill>
          </a:ln>
        </p:spPr>
        <p:txBody>
          <a:bodyPr lIns="71437" tIns="71437" rIns="71437" bIns="71437"/>
          <a:lstStyle/>
          <a:p>
            <a:pPr>
              <a:defRPr sz="2800" cap="all">
                <a:latin typeface="Avenir Next Condensed Demi Bold"/>
                <a:ea typeface="Avenir Next Condensed Demi Bold"/>
                <a:cs typeface="Avenir Next Condensed Demi Bold"/>
                <a:sym typeface="Avenir Next Condensed Demi Bold"/>
              </a:defRPr>
            </a:pPr>
            <a:endParaRPr/>
          </a:p>
        </p:txBody>
      </p:sp>
      <p:sp>
        <p:nvSpPr>
          <p:cNvPr id="345" name="Title Text"/>
          <p:cNvSpPr txBox="1">
            <a:spLocks noGrp="1"/>
          </p:cNvSpPr>
          <p:nvPr>
            <p:ph type="title"/>
          </p:nvPr>
        </p:nvSpPr>
        <p:spPr>
          <a:xfrm>
            <a:off x="2558355" y="1053703"/>
            <a:ext cx="19267290" cy="1291875"/>
          </a:xfrm>
          <a:prstGeom prst="rect">
            <a:avLst/>
          </a:prstGeom>
        </p:spPr>
        <p:txBody>
          <a:bodyPr/>
          <a:lstStyle/>
          <a:p>
            <a:r>
              <a:t>Title Text</a:t>
            </a:r>
          </a:p>
        </p:txBody>
      </p:sp>
      <p:sp>
        <p:nvSpPr>
          <p:cNvPr id="346" name="A"/>
          <p:cNvSpPr>
            <a:spLocks noGrp="1"/>
          </p:cNvSpPr>
          <p:nvPr>
            <p:ph type="body" sz="quarter" idx="14"/>
          </p:nvPr>
        </p:nvSpPr>
        <p:spPr>
          <a:xfrm>
            <a:off x="11464450" y="3599932"/>
            <a:ext cx="1414497" cy="157119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D3D5"/>
          </a:solidFill>
        </p:spPr>
        <p:txBody>
          <a:bodyPr/>
          <a:lstStyle>
            <a:lvl1pPr algn="ctr">
              <a:defRPr sz="5800">
                <a:solidFill>
                  <a:srgbClr val="FFFFFF"/>
                </a:solidFill>
                <a:latin typeface="+mn-lt"/>
                <a:ea typeface="+mn-ea"/>
                <a:cs typeface="+mn-cs"/>
                <a:sym typeface="Avenir Next Condensed"/>
              </a:defRPr>
            </a:lvl1pPr>
          </a:lstStyle>
          <a:p>
            <a:r>
              <a:t>A</a:t>
            </a:r>
          </a:p>
        </p:txBody>
      </p:sp>
      <p:sp>
        <p:nvSpPr>
          <p:cNvPr id="347" name="B"/>
          <p:cNvSpPr>
            <a:spLocks noGrp="1"/>
          </p:cNvSpPr>
          <p:nvPr>
            <p:ph type="body" sz="quarter" idx="15"/>
          </p:nvPr>
        </p:nvSpPr>
        <p:spPr>
          <a:xfrm>
            <a:off x="11464450" y="6838972"/>
            <a:ext cx="1414497" cy="157119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4C7E5"/>
          </a:solidFill>
        </p:spPr>
        <p:txBody>
          <a:bodyPr/>
          <a:lstStyle>
            <a:lvl1pPr algn="ctr">
              <a:defRPr sz="5800">
                <a:solidFill>
                  <a:srgbClr val="FFFFFF"/>
                </a:solidFill>
                <a:latin typeface="+mn-lt"/>
                <a:ea typeface="+mn-ea"/>
                <a:cs typeface="+mn-cs"/>
                <a:sym typeface="Avenir Next Condensed"/>
              </a:defRPr>
            </a:lvl1pPr>
          </a:lstStyle>
          <a:p>
            <a:r>
              <a:t>B</a:t>
            </a:r>
          </a:p>
        </p:txBody>
      </p:sp>
      <p:sp>
        <p:nvSpPr>
          <p:cNvPr id="348" name="C"/>
          <p:cNvSpPr>
            <a:spLocks noGrp="1"/>
          </p:cNvSpPr>
          <p:nvPr>
            <p:ph type="body" sz="quarter" idx="16"/>
          </p:nvPr>
        </p:nvSpPr>
        <p:spPr>
          <a:xfrm>
            <a:off x="11464450" y="10078012"/>
            <a:ext cx="1414497" cy="157119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5CB7EA"/>
          </a:solidFill>
        </p:spPr>
        <p:txBody>
          <a:bodyPr/>
          <a:lstStyle>
            <a:lvl1pPr algn="ctr">
              <a:defRPr sz="5800">
                <a:solidFill>
                  <a:srgbClr val="FFFFFF"/>
                </a:solidFill>
                <a:latin typeface="+mn-lt"/>
                <a:ea typeface="+mn-ea"/>
                <a:cs typeface="+mn-cs"/>
                <a:sym typeface="Avenir Next Condensed"/>
              </a:defRPr>
            </a:lvl1pPr>
          </a:lstStyle>
          <a:p>
            <a:r>
              <a:t>C</a:t>
            </a:r>
          </a:p>
        </p:txBody>
      </p:sp>
      <p:sp>
        <p:nvSpPr>
          <p:cNvPr id="349" name="Shape"/>
          <p:cNvSpPr>
            <a:spLocks noGrp="1"/>
          </p:cNvSpPr>
          <p:nvPr>
            <p:ph type="body" sz="quarter" idx="17"/>
          </p:nvPr>
        </p:nvSpPr>
        <p:spPr>
          <a:xfrm>
            <a:off x="11378505" y="3504467"/>
            <a:ext cx="1586387" cy="17621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ln w="3175">
            <a:solidFill>
              <a:srgbClr val="A6AAA9"/>
            </a:solidFill>
          </a:ln>
        </p:spPr>
        <p:txBody>
          <a:bodyPr/>
          <a:lstStyle/>
          <a:p>
            <a:pPr algn="ctr">
              <a:defRPr sz="5800">
                <a:solidFill>
                  <a:srgbClr val="FFFFFF"/>
                </a:solidFill>
                <a:latin typeface="+mn-lt"/>
                <a:ea typeface="+mn-ea"/>
                <a:cs typeface="+mn-cs"/>
                <a:sym typeface="Avenir Next Condensed"/>
              </a:defRPr>
            </a:pPr>
            <a:endParaRPr/>
          </a:p>
        </p:txBody>
      </p:sp>
      <p:sp>
        <p:nvSpPr>
          <p:cNvPr id="350" name="Shape"/>
          <p:cNvSpPr>
            <a:spLocks noGrp="1"/>
          </p:cNvSpPr>
          <p:nvPr>
            <p:ph type="body" sz="quarter" idx="18"/>
          </p:nvPr>
        </p:nvSpPr>
        <p:spPr>
          <a:xfrm>
            <a:off x="11378505" y="6743506"/>
            <a:ext cx="1586387" cy="17621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ln w="3175">
            <a:solidFill>
              <a:srgbClr val="A6AAA9"/>
            </a:solidFill>
          </a:ln>
        </p:spPr>
        <p:txBody>
          <a:bodyPr/>
          <a:lstStyle/>
          <a:p>
            <a:pPr algn="ctr">
              <a:defRPr sz="5800">
                <a:solidFill>
                  <a:srgbClr val="FFFFFF"/>
                </a:solidFill>
                <a:latin typeface="+mn-lt"/>
                <a:ea typeface="+mn-ea"/>
                <a:cs typeface="+mn-cs"/>
                <a:sym typeface="Avenir Next Condensed"/>
              </a:defRPr>
            </a:pPr>
            <a:endParaRPr/>
          </a:p>
        </p:txBody>
      </p:sp>
      <p:sp>
        <p:nvSpPr>
          <p:cNvPr id="351" name="Shape"/>
          <p:cNvSpPr>
            <a:spLocks noGrp="1"/>
          </p:cNvSpPr>
          <p:nvPr>
            <p:ph type="body" sz="quarter" idx="19"/>
          </p:nvPr>
        </p:nvSpPr>
        <p:spPr>
          <a:xfrm>
            <a:off x="11378505" y="9982545"/>
            <a:ext cx="1586387" cy="17621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ln w="3175">
            <a:solidFill>
              <a:srgbClr val="A6AAA9"/>
            </a:solidFill>
          </a:ln>
        </p:spPr>
        <p:txBody>
          <a:bodyPr/>
          <a:lstStyle/>
          <a:p>
            <a:pPr algn="ctr">
              <a:defRPr sz="5800">
                <a:solidFill>
                  <a:srgbClr val="FFFFFF"/>
                </a:solidFill>
                <a:latin typeface="+mn-lt"/>
                <a:ea typeface="+mn-ea"/>
                <a:cs typeface="+mn-cs"/>
                <a:sym typeface="Avenir Next Condensed"/>
              </a:defRPr>
            </a:pPr>
            <a:endParaRPr/>
          </a:p>
        </p:txBody>
      </p:sp>
      <p:sp>
        <p:nvSpPr>
          <p:cNvPr id="352" name="Line"/>
          <p:cNvSpPr>
            <a:spLocks noGrp="1"/>
          </p:cNvSpPr>
          <p:nvPr>
            <p:ph type="body" sz="quarter" idx="20"/>
          </p:nvPr>
        </p:nvSpPr>
        <p:spPr>
          <a:xfrm flipV="1">
            <a:off x="12171698" y="8498152"/>
            <a:ext cx="1" cy="1486763"/>
          </a:xfrm>
          <a:prstGeom prst="line">
            <a:avLst/>
          </a:prstGeom>
          <a:ln w="3175">
            <a:solidFill>
              <a:srgbClr val="A6AAA9"/>
            </a:solidFill>
          </a:ln>
        </p:spPr>
        <p:txBody>
          <a:bodyPr lIns="71437" tIns="71437" rIns="71437" bIns="71437"/>
          <a:lstStyle/>
          <a:p>
            <a:pPr>
              <a:defRPr sz="2800" cap="all">
                <a:latin typeface="Avenir Next Condensed Demi Bold"/>
                <a:ea typeface="Avenir Next Condensed Demi Bold"/>
                <a:cs typeface="Avenir Next Condensed Demi Bold"/>
                <a:sym typeface="Avenir Next Condensed Demi Bold"/>
              </a:defRPr>
            </a:pPr>
            <a:endParaRPr/>
          </a:p>
        </p:txBody>
      </p:sp>
      <p:sp>
        <p:nvSpPr>
          <p:cNvPr id="353" name="Line"/>
          <p:cNvSpPr>
            <a:spLocks noGrp="1"/>
          </p:cNvSpPr>
          <p:nvPr>
            <p:ph type="body" sz="quarter" idx="21"/>
          </p:nvPr>
        </p:nvSpPr>
        <p:spPr>
          <a:xfrm flipV="1">
            <a:off x="12171699" y="11756856"/>
            <a:ext cx="1" cy="1938311"/>
          </a:xfrm>
          <a:prstGeom prst="line">
            <a:avLst/>
          </a:prstGeom>
          <a:ln w="3175">
            <a:solidFill>
              <a:srgbClr val="A6AAA9"/>
            </a:solidFill>
          </a:ln>
        </p:spPr>
        <p:txBody>
          <a:bodyPr lIns="71437" tIns="71437" rIns="71437" bIns="71437"/>
          <a:lstStyle/>
          <a:p>
            <a:pPr>
              <a:defRPr sz="2800" cap="all">
                <a:latin typeface="Avenir Next Condensed Demi Bold"/>
                <a:ea typeface="Avenir Next Condensed Demi Bold"/>
                <a:cs typeface="Avenir Next Condensed Demi Bold"/>
                <a:sym typeface="Avenir Next Condensed Demi Bold"/>
              </a:defRPr>
            </a:pPr>
            <a:endParaRPr/>
          </a:p>
        </p:txBody>
      </p:sp>
      <p:sp>
        <p:nvSpPr>
          <p:cNvPr id="354" name="Topic name"/>
          <p:cNvSpPr txBox="1">
            <a:spLocks noGrp="1"/>
          </p:cNvSpPr>
          <p:nvPr>
            <p:ph type="body" sz="quarter" idx="22"/>
          </p:nvPr>
        </p:nvSpPr>
        <p:spPr>
          <a:xfrm>
            <a:off x="2568889" y="3994365"/>
            <a:ext cx="6666897" cy="405176"/>
          </a:xfrm>
          <a:prstGeom prst="rect">
            <a:avLst/>
          </a:prstGeom>
        </p:spPr>
        <p:txBody>
          <a:bodyPr/>
          <a:lstStyle>
            <a:lvl1pPr>
              <a:defRPr sz="2800" cap="all">
                <a:latin typeface="Avenir Next Condensed Demi Bold"/>
                <a:ea typeface="Avenir Next Condensed Demi Bold"/>
                <a:cs typeface="Avenir Next Condensed Demi Bold"/>
                <a:sym typeface="Avenir Next Condensed Demi Bold"/>
              </a:defRPr>
            </a:lvl1pPr>
          </a:lstStyle>
          <a:p>
            <a:r>
              <a:t>Topic name</a:t>
            </a:r>
          </a:p>
        </p:txBody>
      </p:sp>
      <p:sp>
        <p:nvSpPr>
          <p:cNvPr id="355" name="Topic name"/>
          <p:cNvSpPr txBox="1">
            <a:spLocks noGrp="1"/>
          </p:cNvSpPr>
          <p:nvPr>
            <p:ph type="body" sz="quarter" idx="23"/>
          </p:nvPr>
        </p:nvSpPr>
        <p:spPr>
          <a:xfrm>
            <a:off x="15135750" y="7173334"/>
            <a:ext cx="6666896" cy="405176"/>
          </a:xfrm>
          <a:prstGeom prst="rect">
            <a:avLst/>
          </a:prstGeom>
        </p:spPr>
        <p:txBody>
          <a:bodyPr/>
          <a:lstStyle>
            <a:lvl1pPr>
              <a:defRPr sz="2800" cap="all">
                <a:latin typeface="Avenir Next Condensed Demi Bold"/>
                <a:ea typeface="Avenir Next Condensed Demi Bold"/>
                <a:cs typeface="Avenir Next Condensed Demi Bold"/>
                <a:sym typeface="Avenir Next Condensed Demi Bold"/>
              </a:defRPr>
            </a:lvl1pPr>
          </a:lstStyle>
          <a:p>
            <a:r>
              <a:t>Topic name</a:t>
            </a:r>
          </a:p>
        </p:txBody>
      </p:sp>
      <p:sp>
        <p:nvSpPr>
          <p:cNvPr id="356" name="Mirum est notare quam littera gothica, quam nunc, per seacula quarta decima et quinta decima."/>
          <p:cNvSpPr txBox="1">
            <a:spLocks noGrp="1"/>
          </p:cNvSpPr>
          <p:nvPr>
            <p:ph type="body" sz="quarter" idx="24"/>
          </p:nvPr>
        </p:nvSpPr>
        <p:spPr>
          <a:xfrm>
            <a:off x="15135750" y="7673902"/>
            <a:ext cx="6666896" cy="1938311"/>
          </a:xfrm>
          <a:prstGeom prst="rect">
            <a:avLst/>
          </a:prstGeom>
        </p:spPr>
        <p:txBody>
          <a:bodyPr/>
          <a:lstStyle/>
          <a:p>
            <a:r>
              <a:t>Mirum est notare quam littera gothica, quam nunc, per seacula quarta decima et quinta decima.</a:t>
            </a:r>
          </a:p>
        </p:txBody>
      </p:sp>
      <p:sp>
        <p:nvSpPr>
          <p:cNvPr id="357" name="Topic name"/>
          <p:cNvSpPr txBox="1">
            <a:spLocks noGrp="1"/>
          </p:cNvSpPr>
          <p:nvPr>
            <p:ph type="body" sz="quarter" idx="25"/>
          </p:nvPr>
        </p:nvSpPr>
        <p:spPr>
          <a:xfrm>
            <a:off x="2568889" y="10155849"/>
            <a:ext cx="6666897" cy="405177"/>
          </a:xfrm>
          <a:prstGeom prst="rect">
            <a:avLst/>
          </a:prstGeom>
        </p:spPr>
        <p:txBody>
          <a:bodyPr/>
          <a:lstStyle>
            <a:lvl1pPr>
              <a:defRPr sz="2800" cap="all">
                <a:latin typeface="Avenir Next Condensed Demi Bold"/>
                <a:ea typeface="Avenir Next Condensed Demi Bold"/>
                <a:cs typeface="Avenir Next Condensed Demi Bold"/>
                <a:sym typeface="Avenir Next Condensed Demi Bold"/>
              </a:defRPr>
            </a:lvl1pPr>
          </a:lstStyle>
          <a:p>
            <a:r>
              <a:t>Topic name</a:t>
            </a:r>
          </a:p>
        </p:txBody>
      </p:sp>
      <p:sp>
        <p:nvSpPr>
          <p:cNvPr id="358" name="Mirum est notare quam littera gothica, quam nunc, per seacula quarta decima et quinta decima."/>
          <p:cNvSpPr txBox="1">
            <a:spLocks noGrp="1"/>
          </p:cNvSpPr>
          <p:nvPr>
            <p:ph type="body" sz="quarter" idx="26"/>
          </p:nvPr>
        </p:nvSpPr>
        <p:spPr>
          <a:xfrm>
            <a:off x="2568889" y="10656417"/>
            <a:ext cx="6666897" cy="1938312"/>
          </a:xfrm>
          <a:prstGeom prst="rect">
            <a:avLst/>
          </a:prstGeom>
        </p:spPr>
        <p:txBody>
          <a:bodyPr/>
          <a:lstStyle/>
          <a:p>
            <a:r>
              <a:t>Mirum est notare quam littera gothica, quam nunc, per seacula quarta decima et quinta decima.</a:t>
            </a:r>
          </a:p>
        </p:txBody>
      </p:sp>
      <p:sp>
        <p:nvSpPr>
          <p:cNvPr id="359" name="Body Level One…"/>
          <p:cNvSpPr txBox="1">
            <a:spLocks noGrp="1"/>
          </p:cNvSpPr>
          <p:nvPr>
            <p:ph type="body" sz="quarter" idx="1"/>
          </p:nvPr>
        </p:nvSpPr>
        <p:spPr>
          <a:xfrm>
            <a:off x="2568889" y="4494933"/>
            <a:ext cx="6666897" cy="193831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78" name="Group"/>
          <p:cNvGrpSpPr/>
          <p:nvPr/>
        </p:nvGrpSpPr>
        <p:grpSpPr>
          <a:xfrm>
            <a:off x="13248816" y="3319884"/>
            <a:ext cx="7275903" cy="9078645"/>
            <a:chOff x="0" y="0"/>
            <a:chExt cx="7275902" cy="9078644"/>
          </a:xfrm>
        </p:grpSpPr>
        <p:sp>
          <p:nvSpPr>
            <p:cNvPr id="2" name="Triangle"/>
            <p:cNvSpPr/>
            <p:nvPr/>
          </p:nvSpPr>
          <p:spPr>
            <a:xfrm>
              <a:off x="317630" y="0"/>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3" name="Triangle"/>
            <p:cNvSpPr/>
            <p:nvPr/>
          </p:nvSpPr>
          <p:spPr>
            <a:xfrm>
              <a:off x="946228" y="0"/>
              <a:ext cx="634945" cy="56398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4" name="Triangle"/>
            <p:cNvSpPr/>
            <p:nvPr/>
          </p:nvSpPr>
          <p:spPr>
            <a:xfrm>
              <a:off x="1581490" y="0"/>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5" name="Triangle"/>
            <p:cNvSpPr/>
            <p:nvPr/>
          </p:nvSpPr>
          <p:spPr>
            <a:xfrm>
              <a:off x="2210088" y="0"/>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6" name="Triangle"/>
            <p:cNvSpPr/>
            <p:nvPr/>
          </p:nvSpPr>
          <p:spPr>
            <a:xfrm>
              <a:off x="0" y="565410"/>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7" name="Triangle"/>
            <p:cNvSpPr/>
            <p:nvPr/>
          </p:nvSpPr>
          <p:spPr>
            <a:xfrm>
              <a:off x="628597" y="565410"/>
              <a:ext cx="634946"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8" name="Triangle"/>
            <p:cNvSpPr/>
            <p:nvPr/>
          </p:nvSpPr>
          <p:spPr>
            <a:xfrm>
              <a:off x="1263859" y="565410"/>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9" name="Triangle"/>
            <p:cNvSpPr/>
            <p:nvPr/>
          </p:nvSpPr>
          <p:spPr>
            <a:xfrm>
              <a:off x="1892457" y="565410"/>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0" name="Triangle"/>
            <p:cNvSpPr/>
            <p:nvPr/>
          </p:nvSpPr>
          <p:spPr>
            <a:xfrm>
              <a:off x="317630" y="1124170"/>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1" name="Triangle"/>
            <p:cNvSpPr/>
            <p:nvPr/>
          </p:nvSpPr>
          <p:spPr>
            <a:xfrm>
              <a:off x="946228" y="1124170"/>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2" name="Triangle"/>
            <p:cNvSpPr/>
            <p:nvPr/>
          </p:nvSpPr>
          <p:spPr>
            <a:xfrm>
              <a:off x="1581490" y="1124170"/>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3" name="Triangle"/>
            <p:cNvSpPr/>
            <p:nvPr/>
          </p:nvSpPr>
          <p:spPr>
            <a:xfrm>
              <a:off x="2210088" y="1124170"/>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4" name="Triangle"/>
            <p:cNvSpPr/>
            <p:nvPr/>
          </p:nvSpPr>
          <p:spPr>
            <a:xfrm>
              <a:off x="0" y="1689581"/>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5" name="Triangle"/>
            <p:cNvSpPr/>
            <p:nvPr/>
          </p:nvSpPr>
          <p:spPr>
            <a:xfrm>
              <a:off x="628597" y="1689581"/>
              <a:ext cx="634946"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6" name="Triangle"/>
            <p:cNvSpPr/>
            <p:nvPr/>
          </p:nvSpPr>
          <p:spPr>
            <a:xfrm>
              <a:off x="1263859" y="1689581"/>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7" name="Triangle"/>
            <p:cNvSpPr/>
            <p:nvPr/>
          </p:nvSpPr>
          <p:spPr>
            <a:xfrm>
              <a:off x="1892457" y="1689581"/>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8" name="Triangle"/>
            <p:cNvSpPr/>
            <p:nvPr/>
          </p:nvSpPr>
          <p:spPr>
            <a:xfrm>
              <a:off x="2847365" y="0"/>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9" name="Triangle"/>
            <p:cNvSpPr/>
            <p:nvPr/>
          </p:nvSpPr>
          <p:spPr>
            <a:xfrm>
              <a:off x="3475963" y="0"/>
              <a:ext cx="634945" cy="56398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20" name="Triangle"/>
            <p:cNvSpPr/>
            <p:nvPr/>
          </p:nvSpPr>
          <p:spPr>
            <a:xfrm>
              <a:off x="4111224" y="0"/>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21" name="Triangle"/>
            <p:cNvSpPr/>
            <p:nvPr/>
          </p:nvSpPr>
          <p:spPr>
            <a:xfrm>
              <a:off x="4739822" y="0"/>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22" name="Triangle"/>
            <p:cNvSpPr/>
            <p:nvPr/>
          </p:nvSpPr>
          <p:spPr>
            <a:xfrm>
              <a:off x="2529734" y="565410"/>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23" name="Triangle"/>
            <p:cNvSpPr/>
            <p:nvPr/>
          </p:nvSpPr>
          <p:spPr>
            <a:xfrm>
              <a:off x="3158332" y="565410"/>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24" name="Triangle"/>
            <p:cNvSpPr/>
            <p:nvPr/>
          </p:nvSpPr>
          <p:spPr>
            <a:xfrm>
              <a:off x="3793594" y="565410"/>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25" name="Triangle"/>
            <p:cNvSpPr/>
            <p:nvPr/>
          </p:nvSpPr>
          <p:spPr>
            <a:xfrm>
              <a:off x="4422192" y="565410"/>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26" name="Triangle"/>
            <p:cNvSpPr/>
            <p:nvPr/>
          </p:nvSpPr>
          <p:spPr>
            <a:xfrm>
              <a:off x="2847365" y="1124170"/>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27" name="Triangle"/>
            <p:cNvSpPr/>
            <p:nvPr/>
          </p:nvSpPr>
          <p:spPr>
            <a:xfrm>
              <a:off x="3475963" y="1124170"/>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28" name="Triangle"/>
            <p:cNvSpPr/>
            <p:nvPr/>
          </p:nvSpPr>
          <p:spPr>
            <a:xfrm>
              <a:off x="4111224" y="1124170"/>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29" name="Triangle"/>
            <p:cNvSpPr/>
            <p:nvPr/>
          </p:nvSpPr>
          <p:spPr>
            <a:xfrm>
              <a:off x="4739822" y="1124170"/>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30" name="Triangle"/>
            <p:cNvSpPr/>
            <p:nvPr/>
          </p:nvSpPr>
          <p:spPr>
            <a:xfrm>
              <a:off x="2529734" y="1689581"/>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31" name="Triangle"/>
            <p:cNvSpPr/>
            <p:nvPr/>
          </p:nvSpPr>
          <p:spPr>
            <a:xfrm>
              <a:off x="3158332" y="1689581"/>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32" name="Triangle"/>
            <p:cNvSpPr/>
            <p:nvPr/>
          </p:nvSpPr>
          <p:spPr>
            <a:xfrm>
              <a:off x="3793594" y="1689581"/>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33" name="Triangle"/>
            <p:cNvSpPr/>
            <p:nvPr/>
          </p:nvSpPr>
          <p:spPr>
            <a:xfrm>
              <a:off x="4422192" y="1689581"/>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34" name="Triangle"/>
            <p:cNvSpPr/>
            <p:nvPr/>
          </p:nvSpPr>
          <p:spPr>
            <a:xfrm>
              <a:off x="317630" y="2281679"/>
              <a:ext cx="634945" cy="56398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35" name="Triangle"/>
            <p:cNvSpPr/>
            <p:nvPr/>
          </p:nvSpPr>
          <p:spPr>
            <a:xfrm>
              <a:off x="946228" y="2281679"/>
              <a:ext cx="634945" cy="56398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36" name="Triangle"/>
            <p:cNvSpPr/>
            <p:nvPr/>
          </p:nvSpPr>
          <p:spPr>
            <a:xfrm>
              <a:off x="1581490" y="2281679"/>
              <a:ext cx="634945" cy="56398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37" name="Triangle"/>
            <p:cNvSpPr/>
            <p:nvPr/>
          </p:nvSpPr>
          <p:spPr>
            <a:xfrm>
              <a:off x="2210088" y="2281679"/>
              <a:ext cx="634945" cy="56398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38" name="Triangle"/>
            <p:cNvSpPr/>
            <p:nvPr/>
          </p:nvSpPr>
          <p:spPr>
            <a:xfrm>
              <a:off x="0" y="2847089"/>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39" name="Triangle"/>
            <p:cNvSpPr/>
            <p:nvPr/>
          </p:nvSpPr>
          <p:spPr>
            <a:xfrm>
              <a:off x="628597" y="2847089"/>
              <a:ext cx="634946"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40" name="Triangle"/>
            <p:cNvSpPr/>
            <p:nvPr/>
          </p:nvSpPr>
          <p:spPr>
            <a:xfrm>
              <a:off x="1263859" y="2847089"/>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41" name="Triangle"/>
            <p:cNvSpPr/>
            <p:nvPr/>
          </p:nvSpPr>
          <p:spPr>
            <a:xfrm>
              <a:off x="1892457" y="2847089"/>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42" name="Triangle"/>
            <p:cNvSpPr/>
            <p:nvPr/>
          </p:nvSpPr>
          <p:spPr>
            <a:xfrm>
              <a:off x="317630" y="3405849"/>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43" name="Triangle"/>
            <p:cNvSpPr/>
            <p:nvPr/>
          </p:nvSpPr>
          <p:spPr>
            <a:xfrm>
              <a:off x="946228" y="3405849"/>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44" name="Triangle"/>
            <p:cNvSpPr/>
            <p:nvPr/>
          </p:nvSpPr>
          <p:spPr>
            <a:xfrm>
              <a:off x="1581490" y="3405849"/>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45" name="Triangle"/>
            <p:cNvSpPr/>
            <p:nvPr/>
          </p:nvSpPr>
          <p:spPr>
            <a:xfrm>
              <a:off x="2210088" y="3405849"/>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46" name="Triangle"/>
            <p:cNvSpPr/>
            <p:nvPr/>
          </p:nvSpPr>
          <p:spPr>
            <a:xfrm>
              <a:off x="0" y="3971260"/>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47" name="Triangle"/>
            <p:cNvSpPr/>
            <p:nvPr/>
          </p:nvSpPr>
          <p:spPr>
            <a:xfrm>
              <a:off x="628597" y="3971260"/>
              <a:ext cx="634946"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48" name="Triangle"/>
            <p:cNvSpPr/>
            <p:nvPr/>
          </p:nvSpPr>
          <p:spPr>
            <a:xfrm>
              <a:off x="1263859" y="3971260"/>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49" name="Triangle"/>
            <p:cNvSpPr/>
            <p:nvPr/>
          </p:nvSpPr>
          <p:spPr>
            <a:xfrm>
              <a:off x="1892457" y="3971260"/>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50" name="Triangle"/>
            <p:cNvSpPr/>
            <p:nvPr/>
          </p:nvSpPr>
          <p:spPr>
            <a:xfrm>
              <a:off x="2847365" y="2281679"/>
              <a:ext cx="634945" cy="56398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51" name="Triangle"/>
            <p:cNvSpPr/>
            <p:nvPr/>
          </p:nvSpPr>
          <p:spPr>
            <a:xfrm>
              <a:off x="3475963" y="2281679"/>
              <a:ext cx="634945" cy="56398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52" name="Triangle"/>
            <p:cNvSpPr/>
            <p:nvPr/>
          </p:nvSpPr>
          <p:spPr>
            <a:xfrm>
              <a:off x="4111224" y="2281679"/>
              <a:ext cx="634945" cy="56398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53" name="Triangle"/>
            <p:cNvSpPr/>
            <p:nvPr/>
          </p:nvSpPr>
          <p:spPr>
            <a:xfrm>
              <a:off x="4739822" y="2281679"/>
              <a:ext cx="634945" cy="56398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54" name="Triangle"/>
            <p:cNvSpPr/>
            <p:nvPr/>
          </p:nvSpPr>
          <p:spPr>
            <a:xfrm>
              <a:off x="2529734" y="2847089"/>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55" name="Triangle"/>
            <p:cNvSpPr/>
            <p:nvPr/>
          </p:nvSpPr>
          <p:spPr>
            <a:xfrm>
              <a:off x="3158332" y="2847089"/>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56" name="Triangle"/>
            <p:cNvSpPr/>
            <p:nvPr/>
          </p:nvSpPr>
          <p:spPr>
            <a:xfrm>
              <a:off x="3793594" y="2847089"/>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57" name="Triangle"/>
            <p:cNvSpPr/>
            <p:nvPr/>
          </p:nvSpPr>
          <p:spPr>
            <a:xfrm>
              <a:off x="4422192" y="2847089"/>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58" name="Triangle"/>
            <p:cNvSpPr/>
            <p:nvPr/>
          </p:nvSpPr>
          <p:spPr>
            <a:xfrm>
              <a:off x="2847365" y="3405849"/>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59" name="Triangle"/>
            <p:cNvSpPr/>
            <p:nvPr/>
          </p:nvSpPr>
          <p:spPr>
            <a:xfrm>
              <a:off x="3475963" y="3405849"/>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60" name="Triangle"/>
            <p:cNvSpPr/>
            <p:nvPr/>
          </p:nvSpPr>
          <p:spPr>
            <a:xfrm>
              <a:off x="4111224" y="3405849"/>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61" name="Triangle"/>
            <p:cNvSpPr/>
            <p:nvPr/>
          </p:nvSpPr>
          <p:spPr>
            <a:xfrm>
              <a:off x="4739822" y="3405849"/>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62" name="Triangle"/>
            <p:cNvSpPr/>
            <p:nvPr/>
          </p:nvSpPr>
          <p:spPr>
            <a:xfrm>
              <a:off x="2529734" y="3971260"/>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63" name="Triangle"/>
            <p:cNvSpPr/>
            <p:nvPr/>
          </p:nvSpPr>
          <p:spPr>
            <a:xfrm>
              <a:off x="3158332" y="3971260"/>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64" name="Triangle"/>
            <p:cNvSpPr/>
            <p:nvPr/>
          </p:nvSpPr>
          <p:spPr>
            <a:xfrm>
              <a:off x="3793594" y="3971260"/>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65" name="Triangle"/>
            <p:cNvSpPr/>
            <p:nvPr/>
          </p:nvSpPr>
          <p:spPr>
            <a:xfrm>
              <a:off x="4422192" y="3971260"/>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66" name="Triangle"/>
            <p:cNvSpPr/>
            <p:nvPr/>
          </p:nvSpPr>
          <p:spPr>
            <a:xfrm>
              <a:off x="5377098" y="0"/>
              <a:ext cx="634946" cy="56398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67" name="Triangle"/>
            <p:cNvSpPr/>
            <p:nvPr/>
          </p:nvSpPr>
          <p:spPr>
            <a:xfrm>
              <a:off x="6012360" y="0"/>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68" name="Triangle"/>
            <p:cNvSpPr/>
            <p:nvPr/>
          </p:nvSpPr>
          <p:spPr>
            <a:xfrm>
              <a:off x="6640958" y="0"/>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69" name="Triangle"/>
            <p:cNvSpPr/>
            <p:nvPr/>
          </p:nvSpPr>
          <p:spPr>
            <a:xfrm>
              <a:off x="5059468" y="565410"/>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70" name="Triangle"/>
            <p:cNvSpPr/>
            <p:nvPr/>
          </p:nvSpPr>
          <p:spPr>
            <a:xfrm>
              <a:off x="5694729" y="565410"/>
              <a:ext cx="634946"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71" name="Triangle"/>
            <p:cNvSpPr/>
            <p:nvPr/>
          </p:nvSpPr>
          <p:spPr>
            <a:xfrm>
              <a:off x="6323327" y="565410"/>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72" name="Triangle"/>
            <p:cNvSpPr/>
            <p:nvPr/>
          </p:nvSpPr>
          <p:spPr>
            <a:xfrm>
              <a:off x="5377098" y="1124170"/>
              <a:ext cx="634946"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73" name="Triangle"/>
            <p:cNvSpPr/>
            <p:nvPr/>
          </p:nvSpPr>
          <p:spPr>
            <a:xfrm>
              <a:off x="6012360" y="1124170"/>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74" name="Triangle"/>
            <p:cNvSpPr/>
            <p:nvPr/>
          </p:nvSpPr>
          <p:spPr>
            <a:xfrm>
              <a:off x="6640958" y="1124170"/>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75" name="Triangle"/>
            <p:cNvSpPr/>
            <p:nvPr/>
          </p:nvSpPr>
          <p:spPr>
            <a:xfrm>
              <a:off x="5059468" y="1689581"/>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76" name="Triangle"/>
            <p:cNvSpPr/>
            <p:nvPr/>
          </p:nvSpPr>
          <p:spPr>
            <a:xfrm>
              <a:off x="5694729" y="1689581"/>
              <a:ext cx="634946"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77" name="Triangle"/>
            <p:cNvSpPr/>
            <p:nvPr/>
          </p:nvSpPr>
          <p:spPr>
            <a:xfrm>
              <a:off x="6323327" y="1689581"/>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78" name="Triangle"/>
            <p:cNvSpPr/>
            <p:nvPr/>
          </p:nvSpPr>
          <p:spPr>
            <a:xfrm>
              <a:off x="5377098" y="2281679"/>
              <a:ext cx="634946" cy="56398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79" name="Triangle"/>
            <p:cNvSpPr/>
            <p:nvPr/>
          </p:nvSpPr>
          <p:spPr>
            <a:xfrm>
              <a:off x="6012360" y="2281679"/>
              <a:ext cx="634945" cy="56398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80" name="Triangle"/>
            <p:cNvSpPr/>
            <p:nvPr/>
          </p:nvSpPr>
          <p:spPr>
            <a:xfrm>
              <a:off x="6640958" y="2281679"/>
              <a:ext cx="634945" cy="56398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81" name="Triangle"/>
            <p:cNvSpPr/>
            <p:nvPr/>
          </p:nvSpPr>
          <p:spPr>
            <a:xfrm>
              <a:off x="5059468" y="2847089"/>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82" name="Triangle"/>
            <p:cNvSpPr/>
            <p:nvPr/>
          </p:nvSpPr>
          <p:spPr>
            <a:xfrm>
              <a:off x="5694729" y="2847089"/>
              <a:ext cx="634946"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83" name="Triangle"/>
            <p:cNvSpPr/>
            <p:nvPr/>
          </p:nvSpPr>
          <p:spPr>
            <a:xfrm>
              <a:off x="6323327" y="2847089"/>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84" name="Triangle"/>
            <p:cNvSpPr/>
            <p:nvPr/>
          </p:nvSpPr>
          <p:spPr>
            <a:xfrm>
              <a:off x="5377098" y="3405849"/>
              <a:ext cx="634946"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85" name="Triangle"/>
            <p:cNvSpPr/>
            <p:nvPr/>
          </p:nvSpPr>
          <p:spPr>
            <a:xfrm>
              <a:off x="6012360" y="3405849"/>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86" name="Triangle"/>
            <p:cNvSpPr/>
            <p:nvPr/>
          </p:nvSpPr>
          <p:spPr>
            <a:xfrm>
              <a:off x="6640958" y="3405849"/>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87" name="Triangle"/>
            <p:cNvSpPr/>
            <p:nvPr/>
          </p:nvSpPr>
          <p:spPr>
            <a:xfrm>
              <a:off x="5059468" y="3971260"/>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88" name="Triangle"/>
            <p:cNvSpPr/>
            <p:nvPr/>
          </p:nvSpPr>
          <p:spPr>
            <a:xfrm>
              <a:off x="5694729" y="3971260"/>
              <a:ext cx="634946"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89" name="Triangle"/>
            <p:cNvSpPr/>
            <p:nvPr/>
          </p:nvSpPr>
          <p:spPr>
            <a:xfrm>
              <a:off x="6323327" y="3971260"/>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90" name="Triangle"/>
            <p:cNvSpPr/>
            <p:nvPr/>
          </p:nvSpPr>
          <p:spPr>
            <a:xfrm>
              <a:off x="317630" y="4563358"/>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91" name="Triangle"/>
            <p:cNvSpPr/>
            <p:nvPr/>
          </p:nvSpPr>
          <p:spPr>
            <a:xfrm>
              <a:off x="946228" y="4563358"/>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92" name="Triangle"/>
            <p:cNvSpPr/>
            <p:nvPr/>
          </p:nvSpPr>
          <p:spPr>
            <a:xfrm>
              <a:off x="1581490" y="4563358"/>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93" name="Triangle"/>
            <p:cNvSpPr/>
            <p:nvPr/>
          </p:nvSpPr>
          <p:spPr>
            <a:xfrm>
              <a:off x="2210088" y="4563358"/>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94" name="Triangle"/>
            <p:cNvSpPr/>
            <p:nvPr/>
          </p:nvSpPr>
          <p:spPr>
            <a:xfrm>
              <a:off x="0" y="5128768"/>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95" name="Triangle"/>
            <p:cNvSpPr/>
            <p:nvPr/>
          </p:nvSpPr>
          <p:spPr>
            <a:xfrm>
              <a:off x="628597" y="5128768"/>
              <a:ext cx="634946"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96" name="Triangle"/>
            <p:cNvSpPr/>
            <p:nvPr/>
          </p:nvSpPr>
          <p:spPr>
            <a:xfrm>
              <a:off x="1263859" y="5128768"/>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97" name="Triangle"/>
            <p:cNvSpPr/>
            <p:nvPr/>
          </p:nvSpPr>
          <p:spPr>
            <a:xfrm>
              <a:off x="1892457" y="5128768"/>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98" name="Triangle"/>
            <p:cNvSpPr/>
            <p:nvPr/>
          </p:nvSpPr>
          <p:spPr>
            <a:xfrm>
              <a:off x="317630" y="5687528"/>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99" name="Triangle"/>
            <p:cNvSpPr/>
            <p:nvPr/>
          </p:nvSpPr>
          <p:spPr>
            <a:xfrm>
              <a:off x="946228" y="5687528"/>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00" name="Triangle"/>
            <p:cNvSpPr/>
            <p:nvPr/>
          </p:nvSpPr>
          <p:spPr>
            <a:xfrm>
              <a:off x="1581490" y="5687528"/>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01" name="Triangle"/>
            <p:cNvSpPr/>
            <p:nvPr/>
          </p:nvSpPr>
          <p:spPr>
            <a:xfrm>
              <a:off x="2210088" y="5687528"/>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02" name="Triangle"/>
            <p:cNvSpPr/>
            <p:nvPr/>
          </p:nvSpPr>
          <p:spPr>
            <a:xfrm>
              <a:off x="0" y="6252938"/>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03" name="Triangle"/>
            <p:cNvSpPr/>
            <p:nvPr/>
          </p:nvSpPr>
          <p:spPr>
            <a:xfrm>
              <a:off x="628597" y="6252938"/>
              <a:ext cx="634946"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04" name="Triangle"/>
            <p:cNvSpPr/>
            <p:nvPr/>
          </p:nvSpPr>
          <p:spPr>
            <a:xfrm>
              <a:off x="1263859" y="6252938"/>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05" name="Triangle"/>
            <p:cNvSpPr/>
            <p:nvPr/>
          </p:nvSpPr>
          <p:spPr>
            <a:xfrm>
              <a:off x="1892457" y="6252938"/>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06" name="Triangle"/>
            <p:cNvSpPr/>
            <p:nvPr/>
          </p:nvSpPr>
          <p:spPr>
            <a:xfrm>
              <a:off x="2847365" y="4563358"/>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07" name="Triangle"/>
            <p:cNvSpPr/>
            <p:nvPr/>
          </p:nvSpPr>
          <p:spPr>
            <a:xfrm>
              <a:off x="3475963" y="4563358"/>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08" name="Triangle"/>
            <p:cNvSpPr/>
            <p:nvPr/>
          </p:nvSpPr>
          <p:spPr>
            <a:xfrm>
              <a:off x="4111224" y="4563358"/>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09" name="Triangle"/>
            <p:cNvSpPr/>
            <p:nvPr/>
          </p:nvSpPr>
          <p:spPr>
            <a:xfrm>
              <a:off x="4739822" y="4563358"/>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10" name="Triangle"/>
            <p:cNvSpPr/>
            <p:nvPr/>
          </p:nvSpPr>
          <p:spPr>
            <a:xfrm>
              <a:off x="2529734" y="5128768"/>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11" name="Triangle"/>
            <p:cNvSpPr/>
            <p:nvPr/>
          </p:nvSpPr>
          <p:spPr>
            <a:xfrm>
              <a:off x="3158332" y="5128768"/>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12" name="Triangle"/>
            <p:cNvSpPr/>
            <p:nvPr/>
          </p:nvSpPr>
          <p:spPr>
            <a:xfrm>
              <a:off x="3793594" y="5128768"/>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13" name="Triangle"/>
            <p:cNvSpPr/>
            <p:nvPr/>
          </p:nvSpPr>
          <p:spPr>
            <a:xfrm>
              <a:off x="4422192" y="5128768"/>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14" name="Triangle"/>
            <p:cNvSpPr/>
            <p:nvPr/>
          </p:nvSpPr>
          <p:spPr>
            <a:xfrm>
              <a:off x="2847365" y="5687528"/>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15" name="Triangle"/>
            <p:cNvSpPr/>
            <p:nvPr/>
          </p:nvSpPr>
          <p:spPr>
            <a:xfrm>
              <a:off x="3475963" y="5687528"/>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16" name="Triangle"/>
            <p:cNvSpPr/>
            <p:nvPr/>
          </p:nvSpPr>
          <p:spPr>
            <a:xfrm>
              <a:off x="4111224" y="5687528"/>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17" name="Triangle"/>
            <p:cNvSpPr/>
            <p:nvPr/>
          </p:nvSpPr>
          <p:spPr>
            <a:xfrm>
              <a:off x="4739822" y="5687528"/>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18" name="Triangle"/>
            <p:cNvSpPr/>
            <p:nvPr/>
          </p:nvSpPr>
          <p:spPr>
            <a:xfrm>
              <a:off x="2529734" y="6252938"/>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19" name="Triangle"/>
            <p:cNvSpPr/>
            <p:nvPr/>
          </p:nvSpPr>
          <p:spPr>
            <a:xfrm>
              <a:off x="3158332" y="6252938"/>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20" name="Triangle"/>
            <p:cNvSpPr/>
            <p:nvPr/>
          </p:nvSpPr>
          <p:spPr>
            <a:xfrm>
              <a:off x="3793594" y="6252938"/>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21" name="Triangle"/>
            <p:cNvSpPr/>
            <p:nvPr/>
          </p:nvSpPr>
          <p:spPr>
            <a:xfrm>
              <a:off x="4422192" y="6252938"/>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22" name="Triangle"/>
            <p:cNvSpPr/>
            <p:nvPr/>
          </p:nvSpPr>
          <p:spPr>
            <a:xfrm>
              <a:off x="317630" y="6825081"/>
              <a:ext cx="634945" cy="56398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23" name="Triangle"/>
            <p:cNvSpPr/>
            <p:nvPr/>
          </p:nvSpPr>
          <p:spPr>
            <a:xfrm>
              <a:off x="946228" y="6825081"/>
              <a:ext cx="634945" cy="56398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24" name="Triangle"/>
            <p:cNvSpPr/>
            <p:nvPr/>
          </p:nvSpPr>
          <p:spPr>
            <a:xfrm>
              <a:off x="1581490" y="6825081"/>
              <a:ext cx="634945" cy="56398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25" name="Triangle"/>
            <p:cNvSpPr/>
            <p:nvPr/>
          </p:nvSpPr>
          <p:spPr>
            <a:xfrm>
              <a:off x="2210088" y="6825081"/>
              <a:ext cx="634945" cy="56398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26" name="Triangle"/>
            <p:cNvSpPr/>
            <p:nvPr/>
          </p:nvSpPr>
          <p:spPr>
            <a:xfrm>
              <a:off x="0" y="7390491"/>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27" name="Triangle"/>
            <p:cNvSpPr/>
            <p:nvPr/>
          </p:nvSpPr>
          <p:spPr>
            <a:xfrm>
              <a:off x="628597" y="7390491"/>
              <a:ext cx="634946"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28" name="Triangle"/>
            <p:cNvSpPr/>
            <p:nvPr/>
          </p:nvSpPr>
          <p:spPr>
            <a:xfrm>
              <a:off x="1263859" y="7390491"/>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29" name="Triangle"/>
            <p:cNvSpPr/>
            <p:nvPr/>
          </p:nvSpPr>
          <p:spPr>
            <a:xfrm>
              <a:off x="1892457" y="7390491"/>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30" name="Triangle"/>
            <p:cNvSpPr/>
            <p:nvPr/>
          </p:nvSpPr>
          <p:spPr>
            <a:xfrm>
              <a:off x="317630" y="7949250"/>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31" name="Triangle"/>
            <p:cNvSpPr/>
            <p:nvPr/>
          </p:nvSpPr>
          <p:spPr>
            <a:xfrm>
              <a:off x="946228" y="7949250"/>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32" name="Triangle"/>
            <p:cNvSpPr/>
            <p:nvPr/>
          </p:nvSpPr>
          <p:spPr>
            <a:xfrm>
              <a:off x="1581490" y="7949250"/>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33" name="Triangle"/>
            <p:cNvSpPr/>
            <p:nvPr/>
          </p:nvSpPr>
          <p:spPr>
            <a:xfrm>
              <a:off x="2210088" y="7949250"/>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34" name="Triangle"/>
            <p:cNvSpPr/>
            <p:nvPr/>
          </p:nvSpPr>
          <p:spPr>
            <a:xfrm>
              <a:off x="0" y="8514662"/>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35" name="Triangle"/>
            <p:cNvSpPr/>
            <p:nvPr/>
          </p:nvSpPr>
          <p:spPr>
            <a:xfrm>
              <a:off x="628597" y="8514662"/>
              <a:ext cx="634946"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36" name="Triangle"/>
            <p:cNvSpPr/>
            <p:nvPr/>
          </p:nvSpPr>
          <p:spPr>
            <a:xfrm>
              <a:off x="1263859" y="8514662"/>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37" name="Triangle"/>
            <p:cNvSpPr/>
            <p:nvPr/>
          </p:nvSpPr>
          <p:spPr>
            <a:xfrm>
              <a:off x="1892457" y="8514662"/>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38" name="Triangle"/>
            <p:cNvSpPr/>
            <p:nvPr/>
          </p:nvSpPr>
          <p:spPr>
            <a:xfrm>
              <a:off x="2847365" y="6825081"/>
              <a:ext cx="634945" cy="56398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39" name="Triangle"/>
            <p:cNvSpPr/>
            <p:nvPr/>
          </p:nvSpPr>
          <p:spPr>
            <a:xfrm>
              <a:off x="3475963" y="6825081"/>
              <a:ext cx="634945" cy="56398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40" name="Triangle"/>
            <p:cNvSpPr/>
            <p:nvPr/>
          </p:nvSpPr>
          <p:spPr>
            <a:xfrm>
              <a:off x="4111224" y="6825081"/>
              <a:ext cx="634945" cy="56398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41" name="Triangle"/>
            <p:cNvSpPr/>
            <p:nvPr/>
          </p:nvSpPr>
          <p:spPr>
            <a:xfrm>
              <a:off x="4739822" y="6825081"/>
              <a:ext cx="634945" cy="56398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42" name="Triangle"/>
            <p:cNvSpPr/>
            <p:nvPr/>
          </p:nvSpPr>
          <p:spPr>
            <a:xfrm>
              <a:off x="2529734" y="7390491"/>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43" name="Triangle"/>
            <p:cNvSpPr/>
            <p:nvPr/>
          </p:nvSpPr>
          <p:spPr>
            <a:xfrm>
              <a:off x="3158332" y="7390491"/>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44" name="Triangle"/>
            <p:cNvSpPr/>
            <p:nvPr/>
          </p:nvSpPr>
          <p:spPr>
            <a:xfrm>
              <a:off x="3793594" y="7390491"/>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45" name="Triangle"/>
            <p:cNvSpPr/>
            <p:nvPr/>
          </p:nvSpPr>
          <p:spPr>
            <a:xfrm>
              <a:off x="4422192" y="7390491"/>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46" name="Triangle"/>
            <p:cNvSpPr/>
            <p:nvPr/>
          </p:nvSpPr>
          <p:spPr>
            <a:xfrm>
              <a:off x="2847365" y="7949250"/>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47" name="Triangle"/>
            <p:cNvSpPr/>
            <p:nvPr/>
          </p:nvSpPr>
          <p:spPr>
            <a:xfrm>
              <a:off x="3475963" y="7949250"/>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48" name="Triangle"/>
            <p:cNvSpPr/>
            <p:nvPr/>
          </p:nvSpPr>
          <p:spPr>
            <a:xfrm>
              <a:off x="4111224" y="7949250"/>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49" name="Triangle"/>
            <p:cNvSpPr/>
            <p:nvPr/>
          </p:nvSpPr>
          <p:spPr>
            <a:xfrm>
              <a:off x="4739822" y="7949250"/>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50" name="Triangle"/>
            <p:cNvSpPr/>
            <p:nvPr/>
          </p:nvSpPr>
          <p:spPr>
            <a:xfrm>
              <a:off x="2529734" y="8514662"/>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51" name="Triangle"/>
            <p:cNvSpPr/>
            <p:nvPr/>
          </p:nvSpPr>
          <p:spPr>
            <a:xfrm>
              <a:off x="3158332" y="8514662"/>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52" name="Triangle"/>
            <p:cNvSpPr/>
            <p:nvPr/>
          </p:nvSpPr>
          <p:spPr>
            <a:xfrm>
              <a:off x="3793594" y="8514662"/>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53" name="Triangle"/>
            <p:cNvSpPr/>
            <p:nvPr/>
          </p:nvSpPr>
          <p:spPr>
            <a:xfrm>
              <a:off x="4422192" y="8514662"/>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54" name="Triangle"/>
            <p:cNvSpPr/>
            <p:nvPr/>
          </p:nvSpPr>
          <p:spPr>
            <a:xfrm>
              <a:off x="5377098" y="4563358"/>
              <a:ext cx="634946"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55" name="Triangle"/>
            <p:cNvSpPr/>
            <p:nvPr/>
          </p:nvSpPr>
          <p:spPr>
            <a:xfrm>
              <a:off x="6012360" y="4563358"/>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56" name="Triangle"/>
            <p:cNvSpPr/>
            <p:nvPr/>
          </p:nvSpPr>
          <p:spPr>
            <a:xfrm>
              <a:off x="6640958" y="4563358"/>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57" name="Triangle"/>
            <p:cNvSpPr/>
            <p:nvPr/>
          </p:nvSpPr>
          <p:spPr>
            <a:xfrm>
              <a:off x="5059468" y="5128768"/>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58" name="Triangle"/>
            <p:cNvSpPr/>
            <p:nvPr/>
          </p:nvSpPr>
          <p:spPr>
            <a:xfrm>
              <a:off x="5694729" y="5128768"/>
              <a:ext cx="634946"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59" name="Triangle"/>
            <p:cNvSpPr/>
            <p:nvPr/>
          </p:nvSpPr>
          <p:spPr>
            <a:xfrm>
              <a:off x="6323327" y="5128768"/>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60" name="Triangle"/>
            <p:cNvSpPr/>
            <p:nvPr/>
          </p:nvSpPr>
          <p:spPr>
            <a:xfrm>
              <a:off x="5377098" y="5687528"/>
              <a:ext cx="634946"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61" name="Triangle"/>
            <p:cNvSpPr/>
            <p:nvPr/>
          </p:nvSpPr>
          <p:spPr>
            <a:xfrm>
              <a:off x="6012360" y="5687528"/>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62" name="Triangle"/>
            <p:cNvSpPr/>
            <p:nvPr/>
          </p:nvSpPr>
          <p:spPr>
            <a:xfrm>
              <a:off x="6640958" y="5687528"/>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63" name="Triangle"/>
            <p:cNvSpPr/>
            <p:nvPr/>
          </p:nvSpPr>
          <p:spPr>
            <a:xfrm>
              <a:off x="5059468" y="6252938"/>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64" name="Triangle"/>
            <p:cNvSpPr/>
            <p:nvPr/>
          </p:nvSpPr>
          <p:spPr>
            <a:xfrm>
              <a:off x="5694729" y="6252938"/>
              <a:ext cx="634946"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65" name="Triangle"/>
            <p:cNvSpPr/>
            <p:nvPr/>
          </p:nvSpPr>
          <p:spPr>
            <a:xfrm>
              <a:off x="6323327" y="6252938"/>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66" name="Triangle"/>
            <p:cNvSpPr/>
            <p:nvPr/>
          </p:nvSpPr>
          <p:spPr>
            <a:xfrm>
              <a:off x="5377098" y="6825081"/>
              <a:ext cx="634946" cy="56398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67" name="Triangle"/>
            <p:cNvSpPr/>
            <p:nvPr/>
          </p:nvSpPr>
          <p:spPr>
            <a:xfrm>
              <a:off x="6012360" y="6825081"/>
              <a:ext cx="634945" cy="56398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68" name="Triangle"/>
            <p:cNvSpPr/>
            <p:nvPr/>
          </p:nvSpPr>
          <p:spPr>
            <a:xfrm>
              <a:off x="6640958" y="6825081"/>
              <a:ext cx="634945" cy="56398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69" name="Triangle"/>
            <p:cNvSpPr/>
            <p:nvPr/>
          </p:nvSpPr>
          <p:spPr>
            <a:xfrm>
              <a:off x="5059468" y="7390491"/>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70" name="Triangle"/>
            <p:cNvSpPr/>
            <p:nvPr/>
          </p:nvSpPr>
          <p:spPr>
            <a:xfrm>
              <a:off x="5694729" y="7390491"/>
              <a:ext cx="634946"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71" name="Triangle"/>
            <p:cNvSpPr/>
            <p:nvPr/>
          </p:nvSpPr>
          <p:spPr>
            <a:xfrm>
              <a:off x="6323327" y="7390491"/>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72" name="Triangle"/>
            <p:cNvSpPr/>
            <p:nvPr/>
          </p:nvSpPr>
          <p:spPr>
            <a:xfrm>
              <a:off x="5377098" y="7949250"/>
              <a:ext cx="634946"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73" name="Triangle"/>
            <p:cNvSpPr/>
            <p:nvPr/>
          </p:nvSpPr>
          <p:spPr>
            <a:xfrm>
              <a:off x="6012360" y="7949250"/>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74" name="Triangle"/>
            <p:cNvSpPr/>
            <p:nvPr/>
          </p:nvSpPr>
          <p:spPr>
            <a:xfrm>
              <a:off x="6640958" y="7949250"/>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75" name="Triangle"/>
            <p:cNvSpPr/>
            <p:nvPr/>
          </p:nvSpPr>
          <p:spPr>
            <a:xfrm>
              <a:off x="5059468" y="8514662"/>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76" name="Triangle"/>
            <p:cNvSpPr/>
            <p:nvPr/>
          </p:nvSpPr>
          <p:spPr>
            <a:xfrm>
              <a:off x="5694729" y="8514662"/>
              <a:ext cx="634946"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sp>
          <p:nvSpPr>
            <p:cNvPr id="177" name="Triangle"/>
            <p:cNvSpPr/>
            <p:nvPr/>
          </p:nvSpPr>
          <p:spPr>
            <a:xfrm>
              <a:off x="6323327" y="8514662"/>
              <a:ext cx="634945" cy="563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175" cap="flat">
              <a:solidFill>
                <a:srgbClr val="53585F"/>
              </a:solidFill>
              <a:prstDash val="solid"/>
              <a:miter lim="400000"/>
            </a:ln>
            <a:effectLst/>
          </p:spPr>
          <p:txBody>
            <a:bodyPr wrap="square" lIns="0" tIns="0" rIns="0" bIns="0" numCol="1" anchor="ctr">
              <a:noAutofit/>
            </a:bodyPr>
            <a:lstStyle/>
            <a:p>
              <a:endParaRPr/>
            </a:p>
          </p:txBody>
        </p:sp>
      </p:grpSp>
      <p:sp>
        <p:nvSpPr>
          <p:cNvPr id="179" name="Body Level One…"/>
          <p:cNvSpPr txBox="1">
            <a:spLocks noGrp="1"/>
          </p:cNvSpPr>
          <p:nvPr>
            <p:ph type="body" idx="1"/>
          </p:nvPr>
        </p:nvSpPr>
        <p:spPr>
          <a:xfrm>
            <a:off x="2540868" y="3553806"/>
            <a:ext cx="8722311" cy="8610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r>
              <a:t>Body Level One</a:t>
            </a:r>
          </a:p>
          <a:p>
            <a:pPr lvl="1"/>
            <a:r>
              <a:t>Body Level Two</a:t>
            </a:r>
          </a:p>
          <a:p>
            <a:pPr lvl="2"/>
            <a:r>
              <a:t>Body Level Three</a:t>
            </a:r>
          </a:p>
          <a:p>
            <a:pPr lvl="3"/>
            <a:r>
              <a:t>Body Level Four</a:t>
            </a:r>
          </a:p>
          <a:p>
            <a:pPr lvl="4"/>
            <a:r>
              <a:t>Body Level Five</a:t>
            </a:r>
          </a:p>
        </p:txBody>
      </p:sp>
      <p:sp>
        <p:nvSpPr>
          <p:cNvPr id="180" name="Title Text"/>
          <p:cNvSpPr txBox="1">
            <a:spLocks noGrp="1"/>
          </p:cNvSpPr>
          <p:nvPr>
            <p:ph type="title"/>
          </p:nvPr>
        </p:nvSpPr>
        <p:spPr>
          <a:xfrm>
            <a:off x="2511009" y="1053703"/>
            <a:ext cx="19361982" cy="12918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t>Title Text</a:t>
            </a:r>
          </a:p>
        </p:txBody>
      </p:sp>
      <p:sp>
        <p:nvSpPr>
          <p:cNvPr id="181" name="Slide Number"/>
          <p:cNvSpPr txBox="1">
            <a:spLocks noGrp="1"/>
          </p:cNvSpPr>
          <p:nvPr>
            <p:ph type="sldNum" sz="quarter" idx="2"/>
          </p:nvPr>
        </p:nvSpPr>
        <p:spPr>
          <a:xfrm>
            <a:off x="12033464" y="13019484"/>
            <a:ext cx="299213" cy="419101"/>
          </a:xfrm>
          <a:prstGeom prst="rect">
            <a:avLst/>
          </a:prstGeom>
          <a:ln w="12700">
            <a:miter lim="400000"/>
          </a:ln>
        </p:spPr>
        <p:txBody>
          <a:bodyPr wrap="none" lIns="0" tIns="0" rIns="0" bIns="0">
            <a:spAutoFit/>
          </a:bodyPr>
          <a:lstStyle>
            <a:lvl1pPr>
              <a:defRPr sz="2400">
                <a:solidFill>
                  <a:srgbClr val="DCDEE0"/>
                </a:solidFill>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ransition spd="med"/>
  <p:txStyles>
    <p:titleStyle>
      <a:lvl1pPr marL="0" marR="0" indent="0" algn="l" defTabSz="821531" rtl="0" latinLnBrk="0">
        <a:lnSpc>
          <a:spcPct val="80000"/>
        </a:lnSpc>
        <a:spcBef>
          <a:spcPts val="0"/>
        </a:spcBef>
        <a:spcAft>
          <a:spcPts val="0"/>
        </a:spcAft>
        <a:buClrTx/>
        <a:buSzTx/>
        <a:buFontTx/>
        <a:buNone/>
        <a:tabLst/>
        <a:defRPr sz="8400" b="0" i="0" u="none" strike="noStrike" cap="all" spc="420" baseline="0">
          <a:solidFill>
            <a:srgbClr val="20CDDE"/>
          </a:solidFill>
          <a:uFillTx/>
          <a:latin typeface="+mn-lt"/>
          <a:ea typeface="+mn-ea"/>
          <a:cs typeface="+mn-cs"/>
          <a:sym typeface="Avenir Next Condensed"/>
        </a:defRPr>
      </a:lvl1pPr>
      <a:lvl2pPr marL="0" marR="0" indent="228600" algn="l" defTabSz="821531" rtl="0" latinLnBrk="0">
        <a:lnSpc>
          <a:spcPct val="80000"/>
        </a:lnSpc>
        <a:spcBef>
          <a:spcPts val="0"/>
        </a:spcBef>
        <a:spcAft>
          <a:spcPts val="0"/>
        </a:spcAft>
        <a:buClrTx/>
        <a:buSzTx/>
        <a:buFontTx/>
        <a:buNone/>
        <a:tabLst/>
        <a:defRPr sz="8400" b="0" i="0" u="none" strike="noStrike" cap="all" spc="420" baseline="0">
          <a:solidFill>
            <a:srgbClr val="20CDDE"/>
          </a:solidFill>
          <a:uFillTx/>
          <a:latin typeface="+mn-lt"/>
          <a:ea typeface="+mn-ea"/>
          <a:cs typeface="+mn-cs"/>
          <a:sym typeface="Avenir Next Condensed"/>
        </a:defRPr>
      </a:lvl2pPr>
      <a:lvl3pPr marL="0" marR="0" indent="457200" algn="l" defTabSz="821531" rtl="0" latinLnBrk="0">
        <a:lnSpc>
          <a:spcPct val="80000"/>
        </a:lnSpc>
        <a:spcBef>
          <a:spcPts val="0"/>
        </a:spcBef>
        <a:spcAft>
          <a:spcPts val="0"/>
        </a:spcAft>
        <a:buClrTx/>
        <a:buSzTx/>
        <a:buFontTx/>
        <a:buNone/>
        <a:tabLst/>
        <a:defRPr sz="8400" b="0" i="0" u="none" strike="noStrike" cap="all" spc="420" baseline="0">
          <a:solidFill>
            <a:srgbClr val="20CDDE"/>
          </a:solidFill>
          <a:uFillTx/>
          <a:latin typeface="+mn-lt"/>
          <a:ea typeface="+mn-ea"/>
          <a:cs typeface="+mn-cs"/>
          <a:sym typeface="Avenir Next Condensed"/>
        </a:defRPr>
      </a:lvl3pPr>
      <a:lvl4pPr marL="0" marR="0" indent="685800" algn="l" defTabSz="821531" rtl="0" latinLnBrk="0">
        <a:lnSpc>
          <a:spcPct val="80000"/>
        </a:lnSpc>
        <a:spcBef>
          <a:spcPts val="0"/>
        </a:spcBef>
        <a:spcAft>
          <a:spcPts val="0"/>
        </a:spcAft>
        <a:buClrTx/>
        <a:buSzTx/>
        <a:buFontTx/>
        <a:buNone/>
        <a:tabLst/>
        <a:defRPr sz="8400" b="0" i="0" u="none" strike="noStrike" cap="all" spc="420" baseline="0">
          <a:solidFill>
            <a:srgbClr val="20CDDE"/>
          </a:solidFill>
          <a:uFillTx/>
          <a:latin typeface="+mn-lt"/>
          <a:ea typeface="+mn-ea"/>
          <a:cs typeface="+mn-cs"/>
          <a:sym typeface="Avenir Next Condensed"/>
        </a:defRPr>
      </a:lvl4pPr>
      <a:lvl5pPr marL="0" marR="0" indent="914400" algn="l" defTabSz="821531" rtl="0" latinLnBrk="0">
        <a:lnSpc>
          <a:spcPct val="80000"/>
        </a:lnSpc>
        <a:spcBef>
          <a:spcPts val="0"/>
        </a:spcBef>
        <a:spcAft>
          <a:spcPts val="0"/>
        </a:spcAft>
        <a:buClrTx/>
        <a:buSzTx/>
        <a:buFontTx/>
        <a:buNone/>
        <a:tabLst/>
        <a:defRPr sz="8400" b="0" i="0" u="none" strike="noStrike" cap="all" spc="420" baseline="0">
          <a:solidFill>
            <a:srgbClr val="20CDDE"/>
          </a:solidFill>
          <a:uFillTx/>
          <a:latin typeface="+mn-lt"/>
          <a:ea typeface="+mn-ea"/>
          <a:cs typeface="+mn-cs"/>
          <a:sym typeface="Avenir Next Condensed"/>
        </a:defRPr>
      </a:lvl5pPr>
      <a:lvl6pPr marL="0" marR="0" indent="1143000" algn="l" defTabSz="821531" rtl="0" latinLnBrk="0">
        <a:lnSpc>
          <a:spcPct val="80000"/>
        </a:lnSpc>
        <a:spcBef>
          <a:spcPts val="0"/>
        </a:spcBef>
        <a:spcAft>
          <a:spcPts val="0"/>
        </a:spcAft>
        <a:buClrTx/>
        <a:buSzTx/>
        <a:buFontTx/>
        <a:buNone/>
        <a:tabLst/>
        <a:defRPr sz="8400" b="0" i="0" u="none" strike="noStrike" cap="all" spc="420" baseline="0">
          <a:solidFill>
            <a:srgbClr val="20CDDE"/>
          </a:solidFill>
          <a:uFillTx/>
          <a:latin typeface="+mn-lt"/>
          <a:ea typeface="+mn-ea"/>
          <a:cs typeface="+mn-cs"/>
          <a:sym typeface="Avenir Next Condensed"/>
        </a:defRPr>
      </a:lvl6pPr>
      <a:lvl7pPr marL="0" marR="0" indent="1371600" algn="l" defTabSz="821531" rtl="0" latinLnBrk="0">
        <a:lnSpc>
          <a:spcPct val="80000"/>
        </a:lnSpc>
        <a:spcBef>
          <a:spcPts val="0"/>
        </a:spcBef>
        <a:spcAft>
          <a:spcPts val="0"/>
        </a:spcAft>
        <a:buClrTx/>
        <a:buSzTx/>
        <a:buFontTx/>
        <a:buNone/>
        <a:tabLst/>
        <a:defRPr sz="8400" b="0" i="0" u="none" strike="noStrike" cap="all" spc="420" baseline="0">
          <a:solidFill>
            <a:srgbClr val="20CDDE"/>
          </a:solidFill>
          <a:uFillTx/>
          <a:latin typeface="+mn-lt"/>
          <a:ea typeface="+mn-ea"/>
          <a:cs typeface="+mn-cs"/>
          <a:sym typeface="Avenir Next Condensed"/>
        </a:defRPr>
      </a:lvl7pPr>
      <a:lvl8pPr marL="0" marR="0" indent="1600200" algn="l" defTabSz="821531" rtl="0" latinLnBrk="0">
        <a:lnSpc>
          <a:spcPct val="80000"/>
        </a:lnSpc>
        <a:spcBef>
          <a:spcPts val="0"/>
        </a:spcBef>
        <a:spcAft>
          <a:spcPts val="0"/>
        </a:spcAft>
        <a:buClrTx/>
        <a:buSzTx/>
        <a:buFontTx/>
        <a:buNone/>
        <a:tabLst/>
        <a:defRPr sz="8400" b="0" i="0" u="none" strike="noStrike" cap="all" spc="420" baseline="0">
          <a:solidFill>
            <a:srgbClr val="20CDDE"/>
          </a:solidFill>
          <a:uFillTx/>
          <a:latin typeface="+mn-lt"/>
          <a:ea typeface="+mn-ea"/>
          <a:cs typeface="+mn-cs"/>
          <a:sym typeface="Avenir Next Condensed"/>
        </a:defRPr>
      </a:lvl8pPr>
      <a:lvl9pPr marL="0" marR="0" indent="1828800" algn="l" defTabSz="821531" rtl="0" latinLnBrk="0">
        <a:lnSpc>
          <a:spcPct val="80000"/>
        </a:lnSpc>
        <a:spcBef>
          <a:spcPts val="0"/>
        </a:spcBef>
        <a:spcAft>
          <a:spcPts val="0"/>
        </a:spcAft>
        <a:buClrTx/>
        <a:buSzTx/>
        <a:buFontTx/>
        <a:buNone/>
        <a:tabLst/>
        <a:defRPr sz="8400" b="0" i="0" u="none" strike="noStrike" cap="all" spc="420" baseline="0">
          <a:solidFill>
            <a:srgbClr val="20CDDE"/>
          </a:solidFill>
          <a:uFillTx/>
          <a:latin typeface="+mn-lt"/>
          <a:ea typeface="+mn-ea"/>
          <a:cs typeface="+mn-cs"/>
          <a:sym typeface="Avenir Next Condensed"/>
        </a:defRPr>
      </a:lvl9pPr>
    </p:titleStyle>
    <p:bodyStyle>
      <a:lvl1pPr marL="0" marR="0" indent="0" algn="l" defTabSz="821531" rtl="0" latinLnBrk="0">
        <a:lnSpc>
          <a:spcPct val="100000"/>
        </a:lnSpc>
        <a:spcBef>
          <a:spcPts val="0"/>
        </a:spcBef>
        <a:spcAft>
          <a:spcPts val="0"/>
        </a:spcAft>
        <a:buClrTx/>
        <a:buSzTx/>
        <a:buFontTx/>
        <a:buNone/>
        <a:tabLst/>
        <a:defRPr sz="2400" b="0" i="0" u="none" strike="noStrike" cap="none" spc="0" baseline="0">
          <a:solidFill>
            <a:srgbClr val="53585F"/>
          </a:solidFill>
          <a:uFillTx/>
          <a:latin typeface="Avenir Next"/>
          <a:ea typeface="Avenir Next"/>
          <a:cs typeface="Avenir Next"/>
          <a:sym typeface="Avenir Next"/>
        </a:defRPr>
      </a:lvl1pPr>
      <a:lvl2pPr marL="0" marR="0" indent="0" algn="l" defTabSz="821531" rtl="0" latinLnBrk="0">
        <a:lnSpc>
          <a:spcPct val="100000"/>
        </a:lnSpc>
        <a:spcBef>
          <a:spcPts val="0"/>
        </a:spcBef>
        <a:spcAft>
          <a:spcPts val="0"/>
        </a:spcAft>
        <a:buClrTx/>
        <a:buSzTx/>
        <a:buFontTx/>
        <a:buNone/>
        <a:tabLst/>
        <a:defRPr sz="2400" b="0" i="0" u="none" strike="noStrike" cap="none" spc="0" baseline="0">
          <a:solidFill>
            <a:srgbClr val="53585F"/>
          </a:solidFill>
          <a:uFillTx/>
          <a:latin typeface="Avenir Next"/>
          <a:ea typeface="Avenir Next"/>
          <a:cs typeface="Avenir Next"/>
          <a:sym typeface="Avenir Next"/>
        </a:defRPr>
      </a:lvl2pPr>
      <a:lvl3pPr marL="0" marR="0" indent="0" algn="l" defTabSz="821531" rtl="0" latinLnBrk="0">
        <a:lnSpc>
          <a:spcPct val="100000"/>
        </a:lnSpc>
        <a:spcBef>
          <a:spcPts val="0"/>
        </a:spcBef>
        <a:spcAft>
          <a:spcPts val="0"/>
        </a:spcAft>
        <a:buClrTx/>
        <a:buSzTx/>
        <a:buFontTx/>
        <a:buNone/>
        <a:tabLst/>
        <a:defRPr sz="2400" b="0" i="0" u="none" strike="noStrike" cap="none" spc="0" baseline="0">
          <a:solidFill>
            <a:srgbClr val="53585F"/>
          </a:solidFill>
          <a:uFillTx/>
          <a:latin typeface="Avenir Next"/>
          <a:ea typeface="Avenir Next"/>
          <a:cs typeface="Avenir Next"/>
          <a:sym typeface="Avenir Next"/>
        </a:defRPr>
      </a:lvl3pPr>
      <a:lvl4pPr marL="0" marR="0" indent="0" algn="l" defTabSz="821531" rtl="0" latinLnBrk="0">
        <a:lnSpc>
          <a:spcPct val="100000"/>
        </a:lnSpc>
        <a:spcBef>
          <a:spcPts val="0"/>
        </a:spcBef>
        <a:spcAft>
          <a:spcPts val="0"/>
        </a:spcAft>
        <a:buClrTx/>
        <a:buSzTx/>
        <a:buFontTx/>
        <a:buNone/>
        <a:tabLst/>
        <a:defRPr sz="2400" b="0" i="0" u="none" strike="noStrike" cap="none" spc="0" baseline="0">
          <a:solidFill>
            <a:srgbClr val="53585F"/>
          </a:solidFill>
          <a:uFillTx/>
          <a:latin typeface="Avenir Next"/>
          <a:ea typeface="Avenir Next"/>
          <a:cs typeface="Avenir Next"/>
          <a:sym typeface="Avenir Next"/>
        </a:defRPr>
      </a:lvl4pPr>
      <a:lvl5pPr marL="0" marR="0" indent="0" algn="l" defTabSz="821531" rtl="0" latinLnBrk="0">
        <a:lnSpc>
          <a:spcPct val="100000"/>
        </a:lnSpc>
        <a:spcBef>
          <a:spcPts val="0"/>
        </a:spcBef>
        <a:spcAft>
          <a:spcPts val="0"/>
        </a:spcAft>
        <a:buClrTx/>
        <a:buSzTx/>
        <a:buFontTx/>
        <a:buNone/>
        <a:tabLst/>
        <a:defRPr sz="2400" b="0" i="0" u="none" strike="noStrike" cap="none" spc="0" baseline="0">
          <a:solidFill>
            <a:srgbClr val="53585F"/>
          </a:solidFill>
          <a:uFillTx/>
          <a:latin typeface="Avenir Next"/>
          <a:ea typeface="Avenir Next"/>
          <a:cs typeface="Avenir Next"/>
          <a:sym typeface="Avenir Next"/>
        </a:defRPr>
      </a:lvl5pPr>
      <a:lvl6pPr marL="0" marR="0" indent="355600" algn="l" defTabSz="821531" rtl="0" latinLnBrk="0">
        <a:lnSpc>
          <a:spcPct val="100000"/>
        </a:lnSpc>
        <a:spcBef>
          <a:spcPts val="0"/>
        </a:spcBef>
        <a:spcAft>
          <a:spcPts val="0"/>
        </a:spcAft>
        <a:buClrTx/>
        <a:buSzTx/>
        <a:buFontTx/>
        <a:buNone/>
        <a:tabLst/>
        <a:defRPr sz="2400" b="0" i="0" u="none" strike="noStrike" cap="none" spc="0" baseline="0">
          <a:solidFill>
            <a:srgbClr val="53585F"/>
          </a:solidFill>
          <a:uFillTx/>
          <a:latin typeface="Avenir Next"/>
          <a:ea typeface="Avenir Next"/>
          <a:cs typeface="Avenir Next"/>
          <a:sym typeface="Avenir Next"/>
        </a:defRPr>
      </a:lvl6pPr>
      <a:lvl7pPr marL="0" marR="0" indent="711200" algn="l" defTabSz="821531" rtl="0" latinLnBrk="0">
        <a:lnSpc>
          <a:spcPct val="100000"/>
        </a:lnSpc>
        <a:spcBef>
          <a:spcPts val="0"/>
        </a:spcBef>
        <a:spcAft>
          <a:spcPts val="0"/>
        </a:spcAft>
        <a:buClrTx/>
        <a:buSzTx/>
        <a:buFontTx/>
        <a:buNone/>
        <a:tabLst/>
        <a:defRPr sz="2400" b="0" i="0" u="none" strike="noStrike" cap="none" spc="0" baseline="0">
          <a:solidFill>
            <a:srgbClr val="53585F"/>
          </a:solidFill>
          <a:uFillTx/>
          <a:latin typeface="Avenir Next"/>
          <a:ea typeface="Avenir Next"/>
          <a:cs typeface="Avenir Next"/>
          <a:sym typeface="Avenir Next"/>
        </a:defRPr>
      </a:lvl7pPr>
      <a:lvl8pPr marL="0" marR="0" indent="1066800" algn="l" defTabSz="821531" rtl="0" latinLnBrk="0">
        <a:lnSpc>
          <a:spcPct val="100000"/>
        </a:lnSpc>
        <a:spcBef>
          <a:spcPts val="0"/>
        </a:spcBef>
        <a:spcAft>
          <a:spcPts val="0"/>
        </a:spcAft>
        <a:buClrTx/>
        <a:buSzTx/>
        <a:buFontTx/>
        <a:buNone/>
        <a:tabLst/>
        <a:defRPr sz="2400" b="0" i="0" u="none" strike="noStrike" cap="none" spc="0" baseline="0">
          <a:solidFill>
            <a:srgbClr val="53585F"/>
          </a:solidFill>
          <a:uFillTx/>
          <a:latin typeface="Avenir Next"/>
          <a:ea typeface="Avenir Next"/>
          <a:cs typeface="Avenir Next"/>
          <a:sym typeface="Avenir Next"/>
        </a:defRPr>
      </a:lvl8pPr>
      <a:lvl9pPr marL="0" marR="0" indent="1422400" algn="l" defTabSz="821531" rtl="0" latinLnBrk="0">
        <a:lnSpc>
          <a:spcPct val="100000"/>
        </a:lnSpc>
        <a:spcBef>
          <a:spcPts val="0"/>
        </a:spcBef>
        <a:spcAft>
          <a:spcPts val="0"/>
        </a:spcAft>
        <a:buClrTx/>
        <a:buSzTx/>
        <a:buFontTx/>
        <a:buNone/>
        <a:tabLst/>
        <a:defRPr sz="2400" b="0" i="0" u="none" strike="noStrike" cap="none" spc="0" baseline="0">
          <a:solidFill>
            <a:srgbClr val="53585F"/>
          </a:solidFill>
          <a:uFillTx/>
          <a:latin typeface="Avenir Next"/>
          <a:ea typeface="Avenir Next"/>
          <a:cs typeface="Avenir Next"/>
          <a:sym typeface="Avenir Nex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Next Condensed"/>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Next Condensed"/>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Next Condensed"/>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Next Condensed"/>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Next Condensed"/>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Next Condensed"/>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Next Condensed"/>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Next Condensed"/>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Next Condensed"/>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0.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 name="Rectangle"/>
          <p:cNvSpPr>
            <a:spLocks noGrp="1"/>
          </p:cNvSpPr>
          <p:nvPr>
            <p:ph type="body" idx="13"/>
          </p:nvPr>
        </p:nvSpPr>
        <p:spPr>
          <a:prstGeom prst="rect">
            <a:avLst/>
          </a:prstGeom>
        </p:spPr>
        <p:txBody>
          <a:bodyPr/>
          <a:lstStyle/>
          <a:p>
            <a:pPr algn="ctr">
              <a:defRPr sz="5800">
                <a:solidFill>
                  <a:srgbClr val="FFFFFF"/>
                </a:solidFill>
                <a:latin typeface="+mn-lt"/>
                <a:ea typeface="+mn-ea"/>
                <a:cs typeface="+mn-cs"/>
                <a:sym typeface="Avenir Next Condensed"/>
              </a:defRPr>
            </a:pPr>
            <a:endParaRPr/>
          </a:p>
        </p:txBody>
      </p:sp>
      <p:pic>
        <p:nvPicPr>
          <p:cNvPr id="720" name="Image" descr="Image"/>
          <p:cNvPicPr>
            <a:picLocks noGrp="1" noChangeAspect="1"/>
          </p:cNvPicPr>
          <p:nvPr>
            <p:ph type="pic" idx="14"/>
          </p:nvPr>
        </p:nvPicPr>
        <p:blipFill>
          <a:blip r:embed="rId2">
            <a:alphaModFix amt="20350"/>
          </a:blip>
          <a:srcRect l="786" t="34969" r="786" b="34969"/>
          <a:stretch>
            <a:fillRect/>
          </a:stretch>
        </p:blipFill>
        <p:spPr>
          <a:xfrm>
            <a:off x="12836" y="105"/>
            <a:ext cx="24358328" cy="11204177"/>
          </a:xfrm>
          <a:prstGeom prst="rect">
            <a:avLst/>
          </a:prstGeom>
        </p:spPr>
      </p:pic>
      <p:pic>
        <p:nvPicPr>
          <p:cNvPr id="721" name="Image" descr="Image"/>
          <p:cNvPicPr>
            <a:picLocks noGrp="1" noChangeAspect="1"/>
          </p:cNvPicPr>
          <p:nvPr>
            <p:ph type="pic" idx="15"/>
          </p:nvPr>
        </p:nvPicPr>
        <p:blipFill>
          <a:blip r:embed="rId3"/>
          <a:stretch>
            <a:fillRect/>
          </a:stretch>
        </p:blipFill>
        <p:spPr>
          <a:prstGeom prst="rect">
            <a:avLst/>
          </a:prstGeom>
        </p:spPr>
      </p:pic>
      <p:sp>
        <p:nvSpPr>
          <p:cNvPr id="722" name="Baekhyuns digital footprint"/>
          <p:cNvSpPr txBox="1">
            <a:spLocks noGrp="1"/>
          </p:cNvSpPr>
          <p:nvPr>
            <p:ph type="ctrTitle"/>
          </p:nvPr>
        </p:nvSpPr>
        <p:spPr>
          <a:xfrm>
            <a:off x="2612961" y="4142390"/>
            <a:ext cx="6398122" cy="4643439"/>
          </a:xfrm>
          <a:prstGeom prst="rect">
            <a:avLst/>
          </a:prstGeom>
        </p:spPr>
        <p:txBody>
          <a:bodyPr/>
          <a:lstStyle/>
          <a:p>
            <a:r>
              <a:t>Baekhyuns digital footprint</a:t>
            </a:r>
          </a:p>
        </p:txBody>
      </p:sp>
      <p:sp>
        <p:nvSpPr>
          <p:cNvPr id="723" name="(•ө•)ෆ⃛"/>
          <p:cNvSpPr txBox="1">
            <a:spLocks noGrp="1"/>
          </p:cNvSpPr>
          <p:nvPr>
            <p:ph type="subTitle" sz="quarter" idx="1"/>
          </p:nvPr>
        </p:nvSpPr>
        <p:spPr>
          <a:xfrm>
            <a:off x="8088659" y="7308836"/>
            <a:ext cx="1418727" cy="1043257"/>
          </a:xfrm>
          <a:prstGeom prst="rect">
            <a:avLst/>
          </a:prstGeom>
        </p:spPr>
        <p:txBody>
          <a:bodyPr/>
          <a:lstStyle>
            <a:lvl1pPr>
              <a:defRPr sz="3900"/>
            </a:lvl1pPr>
          </a:lstStyle>
          <a:p>
            <a:r>
              <a:rPr dirty="0"/>
              <a:t>(•</a:t>
            </a:r>
            <a:r>
              <a:rPr dirty="0" err="1"/>
              <a:t>ө</a:t>
            </a:r>
            <a:r>
              <a:rPr dirty="0"/>
              <a:t>•)</a:t>
            </a:r>
            <a:r>
              <a:rPr lang="si-LK" dirty="0"/>
              <a:t>ෆ</a:t>
            </a:r>
            <a:endParaRPr dirty="0"/>
          </a:p>
        </p:txBody>
      </p:sp>
      <p:pic>
        <p:nvPicPr>
          <p:cNvPr id="724" name="1EF17A49-BEED-4125-8A2D-D3C03D92AA43-L0-001.jpeg" descr="1EF17A49-BEED-4125-8A2D-D3C03D92AA43-L0-001.jpeg"/>
          <p:cNvPicPr>
            <a:picLocks noChangeAspect="1"/>
          </p:cNvPicPr>
          <p:nvPr/>
        </p:nvPicPr>
        <p:blipFill>
          <a:blip r:embed="rId4"/>
          <a:srcRect r="4775" b="35181"/>
          <a:stretch>
            <a:fillRect/>
          </a:stretch>
        </p:blipFill>
        <p:spPr>
          <a:xfrm>
            <a:off x="14773833" y="2750145"/>
            <a:ext cx="6543676" cy="8908435"/>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6" name="Image" descr="Image"/>
          <p:cNvPicPr>
            <a:picLocks noGrp="1" noChangeAspect="1"/>
          </p:cNvPicPr>
          <p:nvPr>
            <p:ph type="pic" idx="13"/>
          </p:nvPr>
        </p:nvPicPr>
        <p:blipFill>
          <a:blip r:embed="rId2"/>
          <a:srcRect b="7722"/>
          <a:stretch>
            <a:fillRect/>
          </a:stretch>
        </p:blipFill>
        <p:spPr>
          <a:xfrm>
            <a:off x="9670200" y="2679661"/>
            <a:ext cx="5043755" cy="9557861"/>
          </a:xfrm>
          <a:prstGeom prst="rect">
            <a:avLst/>
          </a:prstGeom>
        </p:spPr>
      </p:pic>
      <p:pic>
        <p:nvPicPr>
          <p:cNvPr id="727" name="C7EA9518-ADF1-4D1D-AF81-E75C49E7F75B-L0-001.jpeg" descr="C7EA9518-ADF1-4D1D-AF81-E75C49E7F75B-L0-001.jpeg"/>
          <p:cNvPicPr>
            <a:picLocks noChangeAspect="1"/>
          </p:cNvPicPr>
          <p:nvPr/>
        </p:nvPicPr>
        <p:blipFill>
          <a:blip r:embed="rId3"/>
          <a:stretch>
            <a:fillRect/>
          </a:stretch>
        </p:blipFill>
        <p:spPr>
          <a:xfrm>
            <a:off x="9928011" y="3896469"/>
            <a:ext cx="4527977" cy="7812268"/>
          </a:xfrm>
          <a:prstGeom prst="rect">
            <a:avLst/>
          </a:prstGeom>
          <a:ln w="12700">
            <a:miter lim="400000"/>
          </a:ln>
        </p:spPr>
      </p:pic>
      <p:sp>
        <p:nvSpPr>
          <p:cNvPr id="728" name="Rectangle"/>
          <p:cNvSpPr>
            <a:spLocks noGrp="1"/>
          </p:cNvSpPr>
          <p:nvPr>
            <p:ph type="body" idx="14"/>
          </p:nvPr>
        </p:nvSpPr>
        <p:spPr>
          <a:prstGeom prst="rect">
            <a:avLst/>
          </a:prstGeom>
        </p:spPr>
        <p:txBody>
          <a:bodyPr/>
          <a:lstStyle/>
          <a:p>
            <a:pPr algn="ctr">
              <a:defRPr sz="5800">
                <a:solidFill>
                  <a:srgbClr val="FFFFFF"/>
                </a:solidFill>
                <a:latin typeface="+mn-lt"/>
                <a:ea typeface="+mn-ea"/>
                <a:cs typeface="+mn-cs"/>
                <a:sym typeface="Avenir Next Condensed"/>
              </a:defRPr>
            </a:pPr>
            <a:endParaRPr dirty="0"/>
          </a:p>
        </p:txBody>
      </p:sp>
      <p:sp>
        <p:nvSpPr>
          <p:cNvPr id="730" name="Digital Footprint"/>
          <p:cNvSpPr txBox="1">
            <a:spLocks noGrp="1"/>
          </p:cNvSpPr>
          <p:nvPr>
            <p:ph type="title"/>
          </p:nvPr>
        </p:nvSpPr>
        <p:spPr>
          <a:prstGeom prst="rect">
            <a:avLst/>
          </a:prstGeom>
        </p:spPr>
        <p:txBody>
          <a:bodyPr/>
          <a:lstStyle/>
          <a:p>
            <a:r>
              <a:t>Digital Footprint</a:t>
            </a:r>
          </a:p>
        </p:txBody>
      </p:sp>
      <p:sp>
        <p:nvSpPr>
          <p:cNvPr id="731" name="Byun Baekhyun is a Korean idol and made his debut with Kpop boy group, EXO in 2012. In 2016, he started his acting career and starred in Moon Lovers: Scarlet Heart Ryeo as the 10th prince, WangEun. In the same year, he debuted in a sub-unit of EXO, EXO-CBX. In June of 2019, it was revealed that Baekhyun would be collaborating with Privé, a clothing brand, and coming out with his own brand, Privé by BBH on July 1. On July 10, this year, he has made his solo debut with his mini-album, City Lights. Later on, he debuted once more in SM's(his agency) and Capitol Records, K-pop Super Group, SuperM. He is currently promoting his latest song with EXO, Obsession."/>
          <p:cNvSpPr txBox="1">
            <a:spLocks noGrp="1"/>
          </p:cNvSpPr>
          <p:nvPr>
            <p:ph type="body" sz="quarter" idx="1"/>
          </p:nvPr>
        </p:nvSpPr>
        <p:spPr>
          <a:xfrm>
            <a:off x="1809108" y="2812021"/>
            <a:ext cx="7162281" cy="6132002"/>
          </a:xfrm>
          <a:prstGeom prst="rect">
            <a:avLst/>
          </a:prstGeom>
        </p:spPr>
        <p:txBody>
          <a:bodyPr/>
          <a:lstStyle/>
          <a:p>
            <a:r>
              <a:t>Byun Baekhyun is a Korean idol and made his debut with Kpop boy group, EXO in 2012. In 2016, he started his acting career and starred in Moon Lovers: Scarlet Heart Ryeo as the 10th prince, WangEun. In the same year, he debuted in a sub-unit of EXO, EXO-CBX. In June of 2019, it was revealed that Baekhyun would be collaborating with Privé, a clothing brand, and coming out with his own brand, Privé by BBH on July 1. On July 10, this year, he has made his solo debut with his mini-album, City Lights. Later on, he debuted once more in SM's(his agency) and Capitol Records, K-pop Super Group, SuperM. He is currently promoting his latest song with EXO, Obsession.</a:t>
            </a:r>
          </a:p>
        </p:txBody>
      </p:sp>
      <p:sp>
        <p:nvSpPr>
          <p:cNvPr id="732" name="He has a public Instagram account made in May of 2014 with 16.1M followers and public Twitter account, made in May of 2018 with 3M followers.  He also has a Youtube Channel with 2.22M subscribers as of December 2019. He posts once in a while, usually once or twice a month. His posting and uploading schedule varies time to time."/>
          <p:cNvSpPr txBox="1">
            <a:spLocks noGrp="1"/>
          </p:cNvSpPr>
          <p:nvPr>
            <p:ph type="body" idx="16"/>
          </p:nvPr>
        </p:nvSpPr>
        <p:spPr>
          <a:xfrm>
            <a:off x="15412896" y="4696756"/>
            <a:ext cx="6324717" cy="3639123"/>
          </a:xfrm>
          <a:prstGeom prst="rect">
            <a:avLst/>
          </a:prstGeom>
        </p:spPr>
        <p:txBody>
          <a:bodyPr/>
          <a:lstStyle/>
          <a:p>
            <a:r>
              <a:t>He has a public Instagram account made in May of 2014 with 16.1M followers and public Twitter account, made in May of 2018 with 3M followers.  He also has a Youtube Channel with 2.22M subscribers as of December 2019. He posts once in a while, usually once or twice a month. His posting and uploading schedule varies time to time.</a:t>
            </a:r>
          </a:p>
        </p:txBody>
      </p:sp>
      <p:sp>
        <p:nvSpPr>
          <p:cNvPr id="733" name="Shape"/>
          <p:cNvSpPr>
            <a:spLocks noGrp="1"/>
          </p:cNvSpPr>
          <p:nvPr>
            <p:ph type="body" idx="17"/>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p:spPr>
        <p:txBody>
          <a:bodyPr/>
          <a:lstStyle/>
          <a:p>
            <a:pPr algn="ctr">
              <a:lnSpc>
                <a:spcPct val="70000"/>
              </a:lnSpc>
              <a:defRPr sz="3200">
                <a:solidFill>
                  <a:srgbClr val="FFFFFF"/>
                </a:solidFill>
                <a:latin typeface="Avenir Next Condensed Demi Bold"/>
                <a:ea typeface="Avenir Next Condensed Demi Bold"/>
                <a:cs typeface="Avenir Next Condensed Demi Bold"/>
                <a:sym typeface="Avenir Next Condensed Demi Bold"/>
              </a:defRPr>
            </a:pPr>
            <a:endParaRPr dirty="0"/>
          </a:p>
        </p:txBody>
      </p:sp>
      <p:sp>
        <p:nvSpPr>
          <p:cNvPr id="734" name="Shape"/>
          <p:cNvSpPr>
            <a:spLocks noGrp="1"/>
          </p:cNvSpPr>
          <p:nvPr>
            <p:ph type="body" idx="18"/>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p:spPr>
        <p:txBody>
          <a:bodyPr/>
          <a:lstStyle/>
          <a:p>
            <a:pPr algn="ctr">
              <a:lnSpc>
                <a:spcPct val="70000"/>
              </a:lnSpc>
              <a:defRPr sz="3200">
                <a:solidFill>
                  <a:srgbClr val="FFFFFF"/>
                </a:solidFill>
                <a:latin typeface="Avenir Next Condensed Demi Bold"/>
                <a:ea typeface="Avenir Next Condensed Demi Bold"/>
                <a:cs typeface="Avenir Next Condensed Demi Bold"/>
                <a:sym typeface="Avenir Next Condensed Demi Bold"/>
              </a:defRPr>
            </a:pPr>
            <a:endParaRPr dirty="0"/>
          </a:p>
        </p:txBody>
      </p:sp>
      <p:sp>
        <p:nvSpPr>
          <p:cNvPr id="735" name="Shape"/>
          <p:cNvSpPr>
            <a:spLocks noGrp="1"/>
          </p:cNvSpPr>
          <p:nvPr>
            <p:ph type="body" idx="19"/>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p:spPr>
        <p:txBody>
          <a:bodyPr/>
          <a:lstStyle/>
          <a:p>
            <a:pPr algn="ctr">
              <a:lnSpc>
                <a:spcPct val="70000"/>
              </a:lnSpc>
              <a:defRPr sz="3200">
                <a:solidFill>
                  <a:srgbClr val="FFFFFF"/>
                </a:solidFill>
                <a:latin typeface="Avenir Next Condensed Demi Bold"/>
                <a:ea typeface="Avenir Next Condensed Demi Bold"/>
                <a:cs typeface="Avenir Next Condensed Demi Bold"/>
                <a:sym typeface="Avenir Next Condensed Demi Bold"/>
              </a:defRPr>
            </a:pPr>
            <a:endParaRPr/>
          </a:p>
        </p:txBody>
      </p:sp>
      <p:sp>
        <p:nvSpPr>
          <p:cNvPr id="736" name="Shape"/>
          <p:cNvSpPr>
            <a:spLocks noGrp="1"/>
          </p:cNvSpPr>
          <p:nvPr>
            <p:ph type="body" idx="20"/>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p:spPr>
        <p:txBody>
          <a:bodyPr/>
          <a:lstStyle/>
          <a:p>
            <a:pPr algn="ctr">
              <a:lnSpc>
                <a:spcPct val="70000"/>
              </a:lnSpc>
              <a:defRPr sz="3200">
                <a:solidFill>
                  <a:srgbClr val="FFFFFF"/>
                </a:solidFill>
                <a:latin typeface="Avenir Next Condensed Demi Bold"/>
                <a:ea typeface="Avenir Next Condensed Demi Bold"/>
                <a:cs typeface="Avenir Next Condensed Demi Bold"/>
                <a:sym typeface="Avenir Next Condensed Demi Bold"/>
              </a:defRPr>
            </a:pPr>
            <a:endParaRPr/>
          </a:p>
        </p:txBody>
      </p:sp>
      <p:sp>
        <p:nvSpPr>
          <p:cNvPr id="737" name="Shape"/>
          <p:cNvSpPr>
            <a:spLocks noGrp="1"/>
          </p:cNvSpPr>
          <p:nvPr>
            <p:ph type="body" idx="21"/>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p:spPr>
        <p:txBody>
          <a:bodyPr/>
          <a:lstStyle/>
          <a:p>
            <a:pPr algn="ctr">
              <a:lnSpc>
                <a:spcPct val="70000"/>
              </a:lnSpc>
              <a:defRPr sz="3200">
                <a:solidFill>
                  <a:srgbClr val="FFFFFF"/>
                </a:solidFill>
                <a:latin typeface="Avenir Next Condensed Demi Bold"/>
                <a:ea typeface="Avenir Next Condensed Demi Bold"/>
                <a:cs typeface="Avenir Next Condensed Demi Bold"/>
                <a:sym typeface="Avenir Next Condensed Demi Bold"/>
              </a:defRPr>
            </a:pPr>
            <a:endParaRPr/>
          </a:p>
        </p:txBody>
      </p:sp>
      <p:sp>
        <p:nvSpPr>
          <p:cNvPr id="738" name="Shape"/>
          <p:cNvSpPr>
            <a:spLocks noGrp="1"/>
          </p:cNvSpPr>
          <p:nvPr>
            <p:ph type="body" idx="22"/>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p:spPr>
        <p:txBody>
          <a:bodyPr/>
          <a:lstStyle/>
          <a:p>
            <a:pPr algn="ctr">
              <a:lnSpc>
                <a:spcPct val="70000"/>
              </a:lnSpc>
              <a:defRPr sz="3200">
                <a:solidFill>
                  <a:srgbClr val="FFFFFF"/>
                </a:solidFill>
                <a:latin typeface="Avenir Next Condensed Demi Bold"/>
                <a:ea typeface="Avenir Next Condensed Demi Bold"/>
                <a:cs typeface="Avenir Next Condensed Demi Bold"/>
                <a:sym typeface="Avenir Next Condensed Demi Bold"/>
              </a:defRPr>
            </a:pPr>
            <a:endParaRPr/>
          </a:p>
        </p:txBody>
      </p:sp>
      <p:sp>
        <p:nvSpPr>
          <p:cNvPr id="739" name="Shape"/>
          <p:cNvSpPr>
            <a:spLocks noGrp="1"/>
          </p:cNvSpPr>
          <p:nvPr>
            <p:ph type="body" idx="23"/>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p:spPr>
        <p:txBody>
          <a:bodyPr/>
          <a:lstStyle/>
          <a:p>
            <a:pPr algn="ctr">
              <a:lnSpc>
                <a:spcPct val="70000"/>
              </a:lnSpc>
              <a:defRPr sz="3200">
                <a:solidFill>
                  <a:srgbClr val="FFFFFF"/>
                </a:solidFill>
                <a:latin typeface="Avenir Next Condensed Demi Bold"/>
                <a:ea typeface="Avenir Next Condensed Demi Bold"/>
                <a:cs typeface="Avenir Next Condensed Demi Bold"/>
                <a:sym typeface="Avenir Next Condensed Demi Bold"/>
              </a:defRPr>
            </a:pPr>
            <a:endParaRPr/>
          </a:p>
        </p:txBody>
      </p:sp>
      <p:sp>
        <p:nvSpPr>
          <p:cNvPr id="740" name="Shape"/>
          <p:cNvSpPr>
            <a:spLocks noGrp="1"/>
          </p:cNvSpPr>
          <p:nvPr>
            <p:ph type="body" idx="24"/>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p:spPr>
        <p:txBody>
          <a:bodyPr/>
          <a:lstStyle/>
          <a:p>
            <a:pPr algn="ctr">
              <a:lnSpc>
                <a:spcPct val="70000"/>
              </a:lnSpc>
              <a:defRPr sz="3200">
                <a:solidFill>
                  <a:srgbClr val="FFFFFF"/>
                </a:solidFill>
                <a:latin typeface="Avenir Next Condensed Demi Bold"/>
                <a:ea typeface="Avenir Next Condensed Demi Bold"/>
                <a:cs typeface="Avenir Next Condensed Demi Bold"/>
                <a:sym typeface="Avenir Next Condensed Demi Bold"/>
              </a:defRPr>
            </a:pPr>
            <a:endParaRPr/>
          </a:p>
        </p:txBody>
      </p:sp>
      <p:sp>
        <p:nvSpPr>
          <p:cNvPr id="741" name="made his…"/>
          <p:cNvSpPr txBox="1">
            <a:spLocks noGrp="1"/>
          </p:cNvSpPr>
          <p:nvPr>
            <p:ph type="body" idx="25"/>
          </p:nvPr>
        </p:nvSpPr>
        <p:spPr>
          <a:xfrm>
            <a:off x="2750945" y="10116610"/>
            <a:ext cx="1756970" cy="1341121"/>
          </a:xfrm>
          <a:prstGeom prst="rect">
            <a:avLst/>
          </a:prstGeom>
        </p:spPr>
        <p:txBody>
          <a:bodyPr/>
          <a:lstStyle/>
          <a:p>
            <a:r>
              <a:rPr dirty="0"/>
              <a:t>made his</a:t>
            </a:r>
          </a:p>
          <a:p>
            <a:r>
              <a:rPr dirty="0"/>
              <a:t> debut with</a:t>
            </a:r>
          </a:p>
          <a:p>
            <a:r>
              <a:rPr dirty="0"/>
              <a:t>EXO</a:t>
            </a:r>
          </a:p>
        </p:txBody>
      </p:sp>
      <p:sp>
        <p:nvSpPr>
          <p:cNvPr id="742" name="opened a…"/>
          <p:cNvSpPr txBox="1">
            <a:spLocks noGrp="1"/>
          </p:cNvSpPr>
          <p:nvPr>
            <p:ph type="body" idx="26"/>
          </p:nvPr>
        </p:nvSpPr>
        <p:spPr>
          <a:xfrm>
            <a:off x="8418554" y="10312190"/>
            <a:ext cx="1568806" cy="949961"/>
          </a:xfrm>
          <a:prstGeom prst="rect">
            <a:avLst/>
          </a:prstGeom>
        </p:spPr>
        <p:txBody>
          <a:bodyPr/>
          <a:lstStyle/>
          <a:p>
            <a:r>
              <a:t>opened a </a:t>
            </a:r>
          </a:p>
          <a:p>
            <a:r>
              <a:t>instagram</a:t>
            </a:r>
          </a:p>
        </p:txBody>
      </p:sp>
      <p:sp>
        <p:nvSpPr>
          <p:cNvPr id="743" name="opened a…"/>
          <p:cNvSpPr txBox="1">
            <a:spLocks noGrp="1"/>
          </p:cNvSpPr>
          <p:nvPr>
            <p:ph type="body" idx="27"/>
          </p:nvPr>
        </p:nvSpPr>
        <p:spPr>
          <a:xfrm>
            <a:off x="14108014" y="10312190"/>
            <a:ext cx="1431443" cy="949961"/>
          </a:xfrm>
          <a:prstGeom prst="rect">
            <a:avLst/>
          </a:prstGeom>
        </p:spPr>
        <p:txBody>
          <a:bodyPr/>
          <a:lstStyle/>
          <a:p>
            <a:r>
              <a:t>opened a</a:t>
            </a:r>
          </a:p>
          <a:p>
            <a:r>
              <a:t>twitter</a:t>
            </a:r>
          </a:p>
        </p:txBody>
      </p:sp>
      <p:sp>
        <p:nvSpPr>
          <p:cNvPr id="744" name="made a…"/>
          <p:cNvSpPr txBox="1">
            <a:spLocks noGrp="1"/>
          </p:cNvSpPr>
          <p:nvPr>
            <p:ph type="body" idx="28"/>
          </p:nvPr>
        </p:nvSpPr>
        <p:spPr>
          <a:xfrm>
            <a:off x="19800929" y="10116610"/>
            <a:ext cx="1287172" cy="1341121"/>
          </a:xfrm>
          <a:prstGeom prst="rect">
            <a:avLst/>
          </a:prstGeom>
        </p:spPr>
        <p:txBody>
          <a:bodyPr/>
          <a:lstStyle/>
          <a:p>
            <a:r>
              <a:t>made a</a:t>
            </a:r>
          </a:p>
          <a:p>
            <a:r>
              <a:t>youtube</a:t>
            </a:r>
          </a:p>
          <a:p>
            <a:r>
              <a:t>channel</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 name="Rectangle"/>
          <p:cNvSpPr>
            <a:spLocks noGrp="1"/>
          </p:cNvSpPr>
          <p:nvPr>
            <p:ph type="body" idx="13"/>
          </p:nvPr>
        </p:nvSpPr>
        <p:spPr>
          <a:prstGeom prst="rect">
            <a:avLst/>
          </a:prstGeom>
        </p:spPr>
        <p:txBody>
          <a:bodyPr/>
          <a:lstStyle/>
          <a:p>
            <a:pPr algn="ctr">
              <a:defRPr sz="5800">
                <a:solidFill>
                  <a:srgbClr val="FFFFFF"/>
                </a:solidFill>
                <a:latin typeface="+mn-lt"/>
                <a:ea typeface="+mn-ea"/>
                <a:cs typeface="+mn-cs"/>
                <a:sym typeface="Avenir Next Condensed"/>
              </a:defRPr>
            </a:pPr>
            <a:endParaRPr/>
          </a:p>
        </p:txBody>
      </p:sp>
      <p:pic>
        <p:nvPicPr>
          <p:cNvPr id="747" name="Image" descr="Image"/>
          <p:cNvPicPr>
            <a:picLocks noGrp="1" noChangeAspect="1"/>
          </p:cNvPicPr>
          <p:nvPr>
            <p:ph type="pic" idx="14"/>
          </p:nvPr>
        </p:nvPicPr>
        <p:blipFill>
          <a:blip r:embed="rId2"/>
          <a:srcRect/>
          <a:stretch>
            <a:fillRect/>
          </a:stretch>
        </p:blipFill>
        <p:spPr>
          <a:xfrm>
            <a:off x="10058362" y="3608348"/>
            <a:ext cx="4347223" cy="8927332"/>
          </a:xfrm>
          <a:prstGeom prst="rect">
            <a:avLst/>
          </a:prstGeom>
        </p:spPr>
      </p:pic>
      <p:sp>
        <p:nvSpPr>
          <p:cNvPr id="748" name="Over-sharing?"/>
          <p:cNvSpPr txBox="1">
            <a:spLocks noGrp="1"/>
          </p:cNvSpPr>
          <p:nvPr>
            <p:ph type="title"/>
          </p:nvPr>
        </p:nvSpPr>
        <p:spPr>
          <a:prstGeom prst="rect">
            <a:avLst/>
          </a:prstGeom>
        </p:spPr>
        <p:txBody>
          <a:bodyPr/>
          <a:lstStyle/>
          <a:p>
            <a:r>
              <a:t>Over-sharing?</a:t>
            </a:r>
          </a:p>
        </p:txBody>
      </p:sp>
      <p:sp>
        <p:nvSpPr>
          <p:cNvPr id="749" name="He posts few things each month. These posts range from congratulating other members or label mates, recommending songs, sharing pictures of himself and informing fans."/>
          <p:cNvSpPr txBox="1">
            <a:spLocks noGrp="1"/>
          </p:cNvSpPr>
          <p:nvPr>
            <p:ph type="body" sz="quarter" idx="1"/>
          </p:nvPr>
        </p:nvSpPr>
        <p:spPr>
          <a:prstGeom prst="rect">
            <a:avLst/>
          </a:prstGeom>
        </p:spPr>
        <p:txBody>
          <a:bodyPr/>
          <a:lstStyle/>
          <a:p>
            <a:r>
              <a:t>He posts few things each month. These posts range from congratulating other members or label mates, recommending songs, sharing pictures of himself and informing fans.  </a:t>
            </a:r>
          </a:p>
        </p:txBody>
      </p:sp>
      <p:sp>
        <p:nvSpPr>
          <p:cNvPr id="750" name="Baekhyun never puts the location of where he is so fans won't go and possibly cause harm to the staff working there and him. Even though this is his account, his agency can have control of the things he post and such."/>
          <p:cNvSpPr txBox="1">
            <a:spLocks noGrp="1"/>
          </p:cNvSpPr>
          <p:nvPr>
            <p:ph type="body" idx="17"/>
          </p:nvPr>
        </p:nvSpPr>
        <p:spPr>
          <a:prstGeom prst="rect">
            <a:avLst/>
          </a:prstGeom>
        </p:spPr>
        <p:txBody>
          <a:bodyPr/>
          <a:lstStyle/>
          <a:p>
            <a:r>
              <a:t>Baekhyun never puts the location of where he is so fans won't go and possibly cause harm to the staff working there and him. Even though this is his account, his agency can have control of the things he post and such.</a:t>
            </a:r>
          </a:p>
        </p:txBody>
      </p:sp>
      <p:pic>
        <p:nvPicPr>
          <p:cNvPr id="751" name="3C585F60-07C7-49C2-9178-DF8AEFF1724F-L0-001.jpeg" descr="3C585F60-07C7-49C2-9178-DF8AEFF1724F-L0-001.jpeg"/>
          <p:cNvPicPr>
            <a:picLocks noChangeAspect="1"/>
          </p:cNvPicPr>
          <p:nvPr/>
        </p:nvPicPr>
        <p:blipFill>
          <a:blip r:embed="rId3"/>
          <a:stretch>
            <a:fillRect/>
          </a:stretch>
        </p:blipFill>
        <p:spPr>
          <a:xfrm>
            <a:off x="10262820" y="4674430"/>
            <a:ext cx="3938454" cy="6795144"/>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 name="Shape"/>
          <p:cNvSpPr>
            <a:spLocks noGrp="1"/>
          </p:cNvSpPr>
          <p:nvPr>
            <p:ph type="body" idx="13"/>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6200"/>
                </a:lnTo>
                <a:lnTo>
                  <a:pt x="0" y="5400"/>
                </a:lnTo>
                <a:lnTo>
                  <a:pt x="10800" y="0"/>
                </a:lnTo>
                <a:lnTo>
                  <a:pt x="21600" y="5400"/>
                </a:lnTo>
                <a:lnTo>
                  <a:pt x="21600" y="16200"/>
                </a:lnTo>
                <a:close/>
              </a:path>
            </a:pathLst>
          </a:custGeom>
        </p:spPr>
        <p:txBody>
          <a:bodyPr/>
          <a:lstStyle/>
          <a:p>
            <a:pPr algn="ctr">
              <a:defRPr sz="5800">
                <a:solidFill>
                  <a:srgbClr val="FFFFFF"/>
                </a:solidFill>
                <a:latin typeface="+mn-lt"/>
                <a:ea typeface="+mn-ea"/>
                <a:cs typeface="+mn-cs"/>
                <a:sym typeface="Avenir Next Condensed"/>
              </a:defRPr>
            </a:pPr>
            <a:endParaRPr/>
          </a:p>
        </p:txBody>
      </p:sp>
      <p:sp>
        <p:nvSpPr>
          <p:cNvPr id="754" name="Shape"/>
          <p:cNvSpPr>
            <a:spLocks noGrp="1"/>
          </p:cNvSpPr>
          <p:nvPr>
            <p:ph type="body" idx="14"/>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6200"/>
                </a:lnTo>
                <a:lnTo>
                  <a:pt x="0" y="5400"/>
                </a:lnTo>
                <a:lnTo>
                  <a:pt x="10800" y="0"/>
                </a:lnTo>
                <a:lnTo>
                  <a:pt x="21600" y="5400"/>
                </a:lnTo>
                <a:lnTo>
                  <a:pt x="21600" y="16200"/>
                </a:lnTo>
                <a:close/>
              </a:path>
            </a:pathLst>
          </a:custGeom>
        </p:spPr>
        <p:txBody>
          <a:bodyPr/>
          <a:lstStyle/>
          <a:p>
            <a:pPr algn="ctr">
              <a:defRPr sz="5800">
                <a:solidFill>
                  <a:srgbClr val="FFFFFF"/>
                </a:solidFill>
                <a:latin typeface="+mn-lt"/>
                <a:ea typeface="+mn-ea"/>
                <a:cs typeface="+mn-cs"/>
                <a:sym typeface="Avenir Next Condensed"/>
              </a:defRPr>
            </a:pPr>
            <a:endParaRPr/>
          </a:p>
        </p:txBody>
      </p:sp>
      <p:sp>
        <p:nvSpPr>
          <p:cNvPr id="755" name="Shape"/>
          <p:cNvSpPr>
            <a:spLocks noGrp="1"/>
          </p:cNvSpPr>
          <p:nvPr>
            <p:ph type="body" idx="15"/>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6200"/>
                </a:lnTo>
                <a:lnTo>
                  <a:pt x="0" y="5400"/>
                </a:lnTo>
                <a:lnTo>
                  <a:pt x="10800" y="0"/>
                </a:lnTo>
                <a:lnTo>
                  <a:pt x="21600" y="5400"/>
                </a:lnTo>
                <a:lnTo>
                  <a:pt x="21600" y="16200"/>
                </a:lnTo>
                <a:close/>
              </a:path>
            </a:pathLst>
          </a:custGeom>
        </p:spPr>
        <p:txBody>
          <a:bodyPr/>
          <a:lstStyle/>
          <a:p>
            <a:pPr algn="ctr">
              <a:defRPr sz="5800">
                <a:solidFill>
                  <a:srgbClr val="FFFFFF"/>
                </a:solidFill>
                <a:latin typeface="+mn-lt"/>
                <a:ea typeface="+mn-ea"/>
                <a:cs typeface="+mn-cs"/>
                <a:sym typeface="Avenir Next Condensed"/>
              </a:defRPr>
            </a:pPr>
            <a:endParaRPr/>
          </a:p>
        </p:txBody>
      </p:sp>
      <p:sp>
        <p:nvSpPr>
          <p:cNvPr id="756" name="Shape"/>
          <p:cNvSpPr>
            <a:spLocks noGrp="1"/>
          </p:cNvSpPr>
          <p:nvPr>
            <p:ph type="body" idx="16"/>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6200"/>
                </a:lnTo>
                <a:lnTo>
                  <a:pt x="0" y="5400"/>
                </a:lnTo>
                <a:lnTo>
                  <a:pt x="10800" y="0"/>
                </a:lnTo>
                <a:lnTo>
                  <a:pt x="21600" y="5400"/>
                </a:lnTo>
                <a:lnTo>
                  <a:pt x="21600" y="16200"/>
                </a:lnTo>
                <a:close/>
              </a:path>
            </a:pathLst>
          </a:custGeom>
        </p:spPr>
        <p:txBody>
          <a:bodyPr/>
          <a:lstStyle/>
          <a:p>
            <a:pPr algn="ctr">
              <a:defRPr sz="5800">
                <a:solidFill>
                  <a:srgbClr val="FFFFFF"/>
                </a:solidFill>
                <a:latin typeface="+mn-lt"/>
                <a:ea typeface="+mn-ea"/>
                <a:cs typeface="+mn-cs"/>
                <a:sym typeface="Avenir Next Condensed"/>
              </a:defRPr>
            </a:pPr>
            <a:endParaRPr/>
          </a:p>
        </p:txBody>
      </p:sp>
      <p:pic>
        <p:nvPicPr>
          <p:cNvPr id="757" name="05D643B1-AC10-418E-884B-61EA006F675F-L0-001.jpeg" descr="05D643B1-AC10-418E-884B-61EA006F675F-L0-001.jpeg"/>
          <p:cNvPicPr>
            <a:picLocks noGrp="1" noChangeAspect="1"/>
          </p:cNvPicPr>
          <p:nvPr>
            <p:ph type="pic" idx="18"/>
          </p:nvPr>
        </p:nvPicPr>
        <p:blipFill>
          <a:blip r:embed="rId2"/>
          <a:srcRect l="2703" t="142" r="2707" b="33802"/>
          <a:stretch>
            <a:fillRect/>
          </a:stretch>
        </p:blipFill>
        <p:spPr>
          <a:xfrm>
            <a:off x="8351179" y="5282604"/>
            <a:ext cx="2836467" cy="3150792"/>
          </a:xfrm>
          <a:custGeom>
            <a:avLst/>
            <a:gdLst/>
            <a:ahLst/>
            <a:cxnLst>
              <a:cxn ang="0">
                <a:pos x="wd2" y="hd2"/>
              </a:cxn>
              <a:cxn ang="5400000">
                <a:pos x="wd2" y="hd2"/>
              </a:cxn>
              <a:cxn ang="10800000">
                <a:pos x="wd2" y="hd2"/>
              </a:cxn>
              <a:cxn ang="16200000">
                <a:pos x="wd2" y="hd2"/>
              </a:cxn>
            </a:cxnLst>
            <a:rect l="0" t="0" r="r" b="b"/>
            <a:pathLst>
              <a:path w="21600" h="21600" extrusionOk="0">
                <a:moveTo>
                  <a:pt x="10802" y="0"/>
                </a:moveTo>
                <a:lnTo>
                  <a:pt x="0" y="5401"/>
                </a:lnTo>
                <a:lnTo>
                  <a:pt x="0" y="16199"/>
                </a:lnTo>
                <a:lnTo>
                  <a:pt x="10802" y="21600"/>
                </a:lnTo>
                <a:lnTo>
                  <a:pt x="21600" y="16199"/>
                </a:lnTo>
                <a:lnTo>
                  <a:pt x="21600" y="5401"/>
                </a:lnTo>
                <a:lnTo>
                  <a:pt x="10802" y="0"/>
                </a:lnTo>
                <a:close/>
              </a:path>
            </a:pathLst>
          </a:custGeom>
        </p:spPr>
      </p:pic>
      <p:pic>
        <p:nvPicPr>
          <p:cNvPr id="758" name="E2BDAAB6-5021-4586-A9BC-0F65BE0E83AD-L0-001.jpeg" descr="E2BDAAB6-5021-4586-A9BC-0F65BE0E83AD-L0-001.jpeg"/>
          <p:cNvPicPr>
            <a:picLocks noGrp="1" noChangeAspect="1"/>
          </p:cNvPicPr>
          <p:nvPr>
            <p:ph type="pic" idx="19"/>
          </p:nvPr>
        </p:nvPicPr>
        <p:blipFill>
          <a:blip r:embed="rId3"/>
          <a:srcRect l="9912" t="12543" r="25919" b="27457"/>
          <a:stretch>
            <a:fillRect/>
          </a:stretch>
        </p:blipFill>
        <p:spPr>
          <a:xfrm>
            <a:off x="13196227" y="5282468"/>
            <a:ext cx="2836466" cy="3150791"/>
          </a:xfrm>
          <a:custGeom>
            <a:avLst/>
            <a:gdLst/>
            <a:ahLst/>
            <a:cxnLst>
              <a:cxn ang="0">
                <a:pos x="wd2" y="hd2"/>
              </a:cxn>
              <a:cxn ang="5400000">
                <a:pos x="wd2" y="hd2"/>
              </a:cxn>
              <a:cxn ang="10800000">
                <a:pos x="wd2" y="hd2"/>
              </a:cxn>
              <a:cxn ang="16200000">
                <a:pos x="wd2" y="hd2"/>
              </a:cxn>
            </a:cxnLst>
            <a:rect l="0" t="0" r="r" b="b"/>
            <a:pathLst>
              <a:path w="21600" h="21600" extrusionOk="0">
                <a:moveTo>
                  <a:pt x="10802" y="0"/>
                </a:moveTo>
                <a:lnTo>
                  <a:pt x="0" y="5401"/>
                </a:lnTo>
                <a:lnTo>
                  <a:pt x="0" y="16199"/>
                </a:lnTo>
                <a:lnTo>
                  <a:pt x="10802" y="21600"/>
                </a:lnTo>
                <a:lnTo>
                  <a:pt x="21600" y="16199"/>
                </a:lnTo>
                <a:lnTo>
                  <a:pt x="21600" y="5401"/>
                </a:lnTo>
                <a:lnTo>
                  <a:pt x="10802" y="0"/>
                </a:lnTo>
                <a:close/>
              </a:path>
            </a:pathLst>
          </a:custGeom>
        </p:spPr>
      </p:pic>
      <p:pic>
        <p:nvPicPr>
          <p:cNvPr id="759" name="D2C74615-1363-46E6-97F4-69306236D84D-L0-001.jpeg" descr="D2C74615-1363-46E6-97F4-69306236D84D-L0-001.jpeg"/>
          <p:cNvPicPr>
            <a:picLocks noGrp="1" noChangeAspect="1"/>
          </p:cNvPicPr>
          <p:nvPr>
            <p:ph type="pic" idx="20"/>
          </p:nvPr>
        </p:nvPicPr>
        <p:blipFill>
          <a:blip r:embed="rId4"/>
          <a:srcRect l="1894" t="6338" r="1898" b="33578"/>
          <a:stretch>
            <a:fillRect/>
          </a:stretch>
        </p:blipFill>
        <p:spPr>
          <a:xfrm>
            <a:off x="18041529" y="5282468"/>
            <a:ext cx="2836467" cy="3150791"/>
          </a:xfrm>
          <a:custGeom>
            <a:avLst/>
            <a:gdLst/>
            <a:ahLst/>
            <a:cxnLst>
              <a:cxn ang="0">
                <a:pos x="wd2" y="hd2"/>
              </a:cxn>
              <a:cxn ang="5400000">
                <a:pos x="wd2" y="hd2"/>
              </a:cxn>
              <a:cxn ang="10800000">
                <a:pos x="wd2" y="hd2"/>
              </a:cxn>
              <a:cxn ang="16200000">
                <a:pos x="wd2" y="hd2"/>
              </a:cxn>
            </a:cxnLst>
            <a:rect l="0" t="0" r="r" b="b"/>
            <a:pathLst>
              <a:path w="21600" h="21600" extrusionOk="0">
                <a:moveTo>
                  <a:pt x="10802" y="0"/>
                </a:moveTo>
                <a:lnTo>
                  <a:pt x="0" y="5401"/>
                </a:lnTo>
                <a:lnTo>
                  <a:pt x="0" y="16199"/>
                </a:lnTo>
                <a:lnTo>
                  <a:pt x="10802" y="21600"/>
                </a:lnTo>
                <a:lnTo>
                  <a:pt x="21600" y="16199"/>
                </a:lnTo>
                <a:lnTo>
                  <a:pt x="21600" y="5401"/>
                </a:lnTo>
                <a:lnTo>
                  <a:pt x="10802" y="0"/>
                </a:lnTo>
                <a:close/>
              </a:path>
            </a:pathLst>
          </a:custGeom>
        </p:spPr>
      </p:pic>
      <p:pic>
        <p:nvPicPr>
          <p:cNvPr id="760" name="65ACCBCE-2F01-4570-99CC-4B0AF4F7E9E2-L0-001.jpeg" descr="65ACCBCE-2F01-4570-99CC-4B0AF4F7E9E2-L0-001.jpeg"/>
          <p:cNvPicPr>
            <a:picLocks noGrp="1" noChangeAspect="1"/>
          </p:cNvPicPr>
          <p:nvPr>
            <p:ph type="pic" idx="17"/>
          </p:nvPr>
        </p:nvPicPr>
        <p:blipFill>
          <a:blip r:embed="rId5"/>
          <a:srcRect t="23049" r="4" b="7469"/>
          <a:stretch>
            <a:fillRect/>
          </a:stretch>
        </p:blipFill>
        <p:spPr>
          <a:xfrm>
            <a:off x="3505491" y="5282587"/>
            <a:ext cx="2836467" cy="3150792"/>
          </a:xfrm>
          <a:custGeom>
            <a:avLst/>
            <a:gdLst/>
            <a:ahLst/>
            <a:cxnLst>
              <a:cxn ang="0">
                <a:pos x="wd2" y="hd2"/>
              </a:cxn>
              <a:cxn ang="5400000">
                <a:pos x="wd2" y="hd2"/>
              </a:cxn>
              <a:cxn ang="10800000">
                <a:pos x="wd2" y="hd2"/>
              </a:cxn>
              <a:cxn ang="16200000">
                <a:pos x="wd2" y="hd2"/>
              </a:cxn>
            </a:cxnLst>
            <a:rect l="0" t="0" r="r" b="b"/>
            <a:pathLst>
              <a:path w="21600" h="21600" extrusionOk="0">
                <a:moveTo>
                  <a:pt x="10802" y="0"/>
                </a:moveTo>
                <a:lnTo>
                  <a:pt x="0" y="5401"/>
                </a:lnTo>
                <a:lnTo>
                  <a:pt x="0" y="16199"/>
                </a:lnTo>
                <a:lnTo>
                  <a:pt x="10802" y="21600"/>
                </a:lnTo>
                <a:lnTo>
                  <a:pt x="21600" y="16199"/>
                </a:lnTo>
                <a:lnTo>
                  <a:pt x="21600" y="5401"/>
                </a:lnTo>
                <a:lnTo>
                  <a:pt x="10802" y="0"/>
                </a:lnTo>
                <a:close/>
              </a:path>
            </a:pathLst>
          </a:custGeom>
        </p:spPr>
      </p:pic>
      <p:sp>
        <p:nvSpPr>
          <p:cNvPr id="761" name="what he wants us to know"/>
          <p:cNvSpPr txBox="1">
            <a:spLocks noGrp="1"/>
          </p:cNvSpPr>
          <p:nvPr>
            <p:ph type="title"/>
          </p:nvPr>
        </p:nvSpPr>
        <p:spPr>
          <a:prstGeom prst="rect">
            <a:avLst/>
          </a:prstGeom>
        </p:spPr>
        <p:txBody>
          <a:bodyPr/>
          <a:lstStyle/>
          <a:p>
            <a:r>
              <a:t>what he wants us to know</a:t>
            </a:r>
          </a:p>
        </p:txBody>
      </p:sp>
      <p:sp>
        <p:nvSpPr>
          <p:cNvPr id="762" name="Recent songs"/>
          <p:cNvSpPr txBox="1">
            <a:spLocks noGrp="1"/>
          </p:cNvSpPr>
          <p:nvPr>
            <p:ph type="body" idx="25"/>
          </p:nvPr>
        </p:nvSpPr>
        <p:spPr>
          <a:prstGeom prst="rect">
            <a:avLst/>
          </a:prstGeom>
        </p:spPr>
        <p:txBody>
          <a:bodyPr/>
          <a:lstStyle/>
          <a:p>
            <a:r>
              <a:t>Recent songs</a:t>
            </a:r>
          </a:p>
        </p:txBody>
      </p:sp>
      <p:sp>
        <p:nvSpPr>
          <p:cNvPr id="763" name="He shares recent songs he's enjoying and helps support the artist."/>
          <p:cNvSpPr txBox="1">
            <a:spLocks noGrp="1"/>
          </p:cNvSpPr>
          <p:nvPr>
            <p:ph type="body" idx="26"/>
          </p:nvPr>
        </p:nvSpPr>
        <p:spPr>
          <a:prstGeom prst="rect">
            <a:avLst/>
          </a:prstGeom>
        </p:spPr>
        <p:txBody>
          <a:bodyPr/>
          <a:lstStyle/>
          <a:p>
            <a:r>
              <a:t>He shares recent songs he's enjoying and helps support the artist.</a:t>
            </a:r>
          </a:p>
        </p:txBody>
      </p:sp>
      <p:sp>
        <p:nvSpPr>
          <p:cNvPr id="764" name="News"/>
          <p:cNvSpPr txBox="1">
            <a:spLocks noGrp="1"/>
          </p:cNvSpPr>
          <p:nvPr>
            <p:ph type="body" idx="27"/>
          </p:nvPr>
        </p:nvSpPr>
        <p:spPr>
          <a:prstGeom prst="rect">
            <a:avLst/>
          </a:prstGeom>
        </p:spPr>
        <p:txBody>
          <a:bodyPr/>
          <a:lstStyle/>
          <a:p>
            <a:r>
              <a:t>News</a:t>
            </a:r>
          </a:p>
        </p:txBody>
      </p:sp>
      <p:sp>
        <p:nvSpPr>
          <p:cNvPr id="765" name="He shares news and recent achievements."/>
          <p:cNvSpPr txBox="1">
            <a:spLocks noGrp="1"/>
          </p:cNvSpPr>
          <p:nvPr>
            <p:ph type="body" idx="28"/>
          </p:nvPr>
        </p:nvSpPr>
        <p:spPr>
          <a:prstGeom prst="rect">
            <a:avLst/>
          </a:prstGeom>
        </p:spPr>
        <p:txBody>
          <a:bodyPr/>
          <a:lstStyle/>
          <a:p>
            <a:r>
              <a:t>He shares news and recent achievements. </a:t>
            </a:r>
          </a:p>
        </p:txBody>
      </p:sp>
      <p:sp>
        <p:nvSpPr>
          <p:cNvPr id="766" name="Pictures"/>
          <p:cNvSpPr txBox="1">
            <a:spLocks noGrp="1"/>
          </p:cNvSpPr>
          <p:nvPr>
            <p:ph type="body" idx="29"/>
          </p:nvPr>
        </p:nvSpPr>
        <p:spPr>
          <a:prstGeom prst="rect">
            <a:avLst/>
          </a:prstGeom>
        </p:spPr>
        <p:txBody>
          <a:bodyPr/>
          <a:lstStyle/>
          <a:p>
            <a:r>
              <a:t>Pictures</a:t>
            </a:r>
          </a:p>
        </p:txBody>
      </p:sp>
      <p:sp>
        <p:nvSpPr>
          <p:cNvPr id="767" name="He shares pictures of himself and his members."/>
          <p:cNvSpPr txBox="1">
            <a:spLocks noGrp="1"/>
          </p:cNvSpPr>
          <p:nvPr>
            <p:ph type="body" idx="30"/>
          </p:nvPr>
        </p:nvSpPr>
        <p:spPr>
          <a:prstGeom prst="rect">
            <a:avLst/>
          </a:prstGeom>
        </p:spPr>
        <p:txBody>
          <a:bodyPr/>
          <a:lstStyle/>
          <a:p>
            <a:r>
              <a:t>He shares pictures of himself and his members.</a:t>
            </a:r>
          </a:p>
        </p:txBody>
      </p:sp>
      <p:sp>
        <p:nvSpPr>
          <p:cNvPr id="768" name="vlogs"/>
          <p:cNvSpPr txBox="1">
            <a:spLocks noGrp="1"/>
          </p:cNvSpPr>
          <p:nvPr>
            <p:ph type="body" idx="31"/>
          </p:nvPr>
        </p:nvSpPr>
        <p:spPr>
          <a:prstGeom prst="rect">
            <a:avLst/>
          </a:prstGeom>
        </p:spPr>
        <p:txBody>
          <a:bodyPr/>
          <a:lstStyle/>
          <a:p>
            <a:r>
              <a:t>vlogs</a:t>
            </a:r>
          </a:p>
        </p:txBody>
      </p:sp>
      <p:sp>
        <p:nvSpPr>
          <p:cNvPr id="769" name="On his YT, he posts backstage vlogs and behind the scene videos as well."/>
          <p:cNvSpPr txBox="1">
            <a:spLocks noGrp="1"/>
          </p:cNvSpPr>
          <p:nvPr>
            <p:ph type="body" idx="32"/>
          </p:nvPr>
        </p:nvSpPr>
        <p:spPr>
          <a:prstGeom prst="rect">
            <a:avLst/>
          </a:prstGeom>
        </p:spPr>
        <p:txBody>
          <a:bodyPr/>
          <a:lstStyle/>
          <a:p>
            <a:r>
              <a:t>On his YT, he posts backstage vlogs and behind the scene videos as well.</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1" name="Image" descr="Image"/>
          <p:cNvPicPr>
            <a:picLocks noGrp="1" noChangeAspect="1"/>
          </p:cNvPicPr>
          <p:nvPr>
            <p:ph type="pic" idx="13"/>
          </p:nvPr>
        </p:nvPicPr>
        <p:blipFill>
          <a:blip r:embed="rId2"/>
          <a:srcRect l="2" t="1" r="1" b="13339"/>
          <a:stretch>
            <a:fillRect/>
          </a:stretch>
        </p:blipFill>
        <p:spPr>
          <a:xfrm>
            <a:off x="16161415" y="4583764"/>
            <a:ext cx="4481911" cy="79763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096"/>
                </a:lnTo>
                <a:lnTo>
                  <a:pt x="10799" y="21600"/>
                </a:lnTo>
                <a:lnTo>
                  <a:pt x="21600" y="18096"/>
                </a:lnTo>
                <a:lnTo>
                  <a:pt x="21600" y="0"/>
                </a:lnTo>
                <a:lnTo>
                  <a:pt x="0" y="0"/>
                </a:lnTo>
                <a:close/>
              </a:path>
            </a:pathLst>
          </a:custGeom>
        </p:spPr>
      </p:pic>
      <p:pic>
        <p:nvPicPr>
          <p:cNvPr id="772" name="2B266229-9E98-45CC-9EE8-7EB5A78AB0CE-L0-001.jpeg" descr="2B266229-9E98-45CC-9EE8-7EB5A78AB0CE-L0-001.jpeg"/>
          <p:cNvPicPr>
            <a:picLocks noChangeAspect="1"/>
          </p:cNvPicPr>
          <p:nvPr/>
        </p:nvPicPr>
        <p:blipFill>
          <a:blip r:embed="rId3"/>
          <a:srcRect/>
          <a:stretch>
            <a:fillRect/>
          </a:stretch>
        </p:blipFill>
        <p:spPr>
          <a:xfrm>
            <a:off x="16413092" y="5638817"/>
            <a:ext cx="3978550" cy="6864325"/>
          </a:xfrm>
          <a:prstGeom prst="rect">
            <a:avLst/>
          </a:prstGeom>
          <a:ln w="12700">
            <a:miter lim="400000"/>
          </a:ln>
        </p:spPr>
      </p:pic>
      <p:sp>
        <p:nvSpPr>
          <p:cNvPr id="773" name="Shape"/>
          <p:cNvSpPr>
            <a:spLocks noGrp="1"/>
          </p:cNvSpPr>
          <p:nvPr>
            <p:ph type="body" idx="14"/>
          </p:nvPr>
        </p:nvSpPr>
        <p:spPr>
          <a:xfrm>
            <a:off x="14071215" y="2636599"/>
            <a:ext cx="8662278" cy="1000123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5400"/>
                </a:lnTo>
                <a:lnTo>
                  <a:pt x="0" y="16201"/>
                </a:lnTo>
                <a:lnTo>
                  <a:pt x="10800" y="21600"/>
                </a:lnTo>
                <a:lnTo>
                  <a:pt x="21600" y="16201"/>
                </a:lnTo>
                <a:lnTo>
                  <a:pt x="21600" y="5400"/>
                </a:lnTo>
                <a:lnTo>
                  <a:pt x="10800" y="0"/>
                </a:lnTo>
                <a:close/>
                <a:moveTo>
                  <a:pt x="10800" y="369"/>
                </a:moveTo>
                <a:lnTo>
                  <a:pt x="21230" y="5585"/>
                </a:lnTo>
                <a:lnTo>
                  <a:pt x="21230" y="16015"/>
                </a:lnTo>
                <a:lnTo>
                  <a:pt x="10800" y="21231"/>
                </a:lnTo>
                <a:lnTo>
                  <a:pt x="370" y="16015"/>
                </a:lnTo>
                <a:lnTo>
                  <a:pt x="370" y="5585"/>
                </a:lnTo>
                <a:lnTo>
                  <a:pt x="10800" y="369"/>
                </a:lnTo>
                <a:close/>
              </a:path>
            </a:pathLst>
          </a:custGeom>
        </p:spPr>
        <p:txBody>
          <a:bodyPr/>
          <a:lstStyle/>
          <a:p>
            <a:pPr algn="ctr">
              <a:defRPr sz="5800">
                <a:solidFill>
                  <a:srgbClr val="FFFFFF"/>
                </a:solidFill>
                <a:latin typeface="+mn-lt"/>
                <a:ea typeface="+mn-ea"/>
                <a:cs typeface="+mn-cs"/>
                <a:sym typeface="Avenir Next Condensed"/>
              </a:defRPr>
            </a:pPr>
            <a:endParaRPr/>
          </a:p>
        </p:txBody>
      </p:sp>
      <p:sp>
        <p:nvSpPr>
          <p:cNvPr id="774" name="Advice"/>
          <p:cNvSpPr txBox="1">
            <a:spLocks noGrp="1"/>
          </p:cNvSpPr>
          <p:nvPr>
            <p:ph type="title"/>
          </p:nvPr>
        </p:nvSpPr>
        <p:spPr>
          <a:prstGeom prst="rect">
            <a:avLst/>
          </a:prstGeom>
        </p:spPr>
        <p:txBody>
          <a:bodyPr/>
          <a:lstStyle/>
          <a:p>
            <a:r>
              <a:t>Advice</a:t>
            </a:r>
          </a:p>
        </p:txBody>
      </p:sp>
      <p:sp>
        <p:nvSpPr>
          <p:cNvPr id="775" name="Triangle"/>
          <p:cNvSpPr>
            <a:spLocks noGrp="1"/>
          </p:cNvSpPr>
          <p:nvPr>
            <p:ph type="body" idx="15"/>
          </p:nvPr>
        </p:nvSpPr>
        <p:spPr>
          <a:xfrm rot="10800000">
            <a:off x="11317407" y="7237692"/>
            <a:ext cx="4720267" cy="5166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p:spPr>
        <p:txBody>
          <a:bodyPr/>
          <a:lstStyle/>
          <a:p>
            <a:pPr algn="ctr">
              <a:defRPr sz="5800">
                <a:solidFill>
                  <a:srgbClr val="FFFFFF"/>
                </a:solidFill>
                <a:latin typeface="+mn-lt"/>
                <a:ea typeface="+mn-ea"/>
                <a:cs typeface="+mn-cs"/>
                <a:sym typeface="Avenir Next Condensed"/>
              </a:defRPr>
            </a:pPr>
            <a:endParaRPr/>
          </a:p>
        </p:txBody>
      </p:sp>
      <p:sp>
        <p:nvSpPr>
          <p:cNvPr id="776" name="1"/>
          <p:cNvSpPr>
            <a:spLocks noGrp="1"/>
          </p:cNvSpPr>
          <p:nvPr>
            <p:ph type="body" idx="16"/>
          </p:nvPr>
        </p:nvSpPr>
        <p:spPr>
          <a:xfrm>
            <a:off x="13599577" y="6318230"/>
            <a:ext cx="1079541" cy="1079541"/>
          </a:xfrm>
          <a:prstGeom prst="ellipse">
            <a:avLst/>
          </a:prstGeom>
        </p:spPr>
        <p:txBody>
          <a:bodyPr/>
          <a:lstStyle/>
          <a:p>
            <a:r>
              <a:t>1</a:t>
            </a:r>
          </a:p>
        </p:txBody>
      </p:sp>
      <p:sp>
        <p:nvSpPr>
          <p:cNvPr id="777" name="2"/>
          <p:cNvSpPr>
            <a:spLocks noGrp="1"/>
          </p:cNvSpPr>
          <p:nvPr>
            <p:ph type="body" idx="17"/>
          </p:nvPr>
        </p:nvSpPr>
        <p:spPr>
          <a:xfrm>
            <a:off x="15376120" y="3617371"/>
            <a:ext cx="1079541" cy="1079540"/>
          </a:xfrm>
          <a:prstGeom prst="ellipse">
            <a:avLst/>
          </a:prstGeom>
        </p:spPr>
        <p:txBody>
          <a:bodyPr/>
          <a:lstStyle/>
          <a:p>
            <a:r>
              <a:t>2</a:t>
            </a:r>
          </a:p>
        </p:txBody>
      </p:sp>
      <p:sp>
        <p:nvSpPr>
          <p:cNvPr id="778" name="3"/>
          <p:cNvSpPr>
            <a:spLocks noGrp="1"/>
          </p:cNvSpPr>
          <p:nvPr>
            <p:ph type="body" idx="18"/>
          </p:nvPr>
        </p:nvSpPr>
        <p:spPr>
          <a:xfrm>
            <a:off x="17862584" y="2341296"/>
            <a:ext cx="1079540" cy="1079541"/>
          </a:xfrm>
          <a:prstGeom prst="ellipse">
            <a:avLst/>
          </a:prstGeom>
        </p:spPr>
        <p:txBody>
          <a:bodyPr/>
          <a:lstStyle/>
          <a:p>
            <a:r>
              <a:t>3</a:t>
            </a:r>
          </a:p>
        </p:txBody>
      </p:sp>
      <p:sp>
        <p:nvSpPr>
          <p:cNvPr id="779" name="4"/>
          <p:cNvSpPr>
            <a:spLocks noGrp="1"/>
          </p:cNvSpPr>
          <p:nvPr>
            <p:ph type="body" idx="19"/>
          </p:nvPr>
        </p:nvSpPr>
        <p:spPr>
          <a:xfrm>
            <a:off x="21004776" y="4159516"/>
            <a:ext cx="1079541" cy="1079541"/>
          </a:xfrm>
          <a:prstGeom prst="ellipse">
            <a:avLst/>
          </a:prstGeom>
        </p:spPr>
        <p:txBody>
          <a:bodyPr/>
          <a:lstStyle/>
          <a:p>
            <a:r>
              <a:t>4</a:t>
            </a:r>
          </a:p>
        </p:txBody>
      </p:sp>
      <p:sp>
        <p:nvSpPr>
          <p:cNvPr id="780" name="5"/>
          <p:cNvSpPr>
            <a:spLocks noGrp="1"/>
          </p:cNvSpPr>
          <p:nvPr>
            <p:ph type="body" idx="20"/>
          </p:nvPr>
        </p:nvSpPr>
        <p:spPr>
          <a:xfrm>
            <a:off x="22125590" y="6576826"/>
            <a:ext cx="1079541" cy="1079541"/>
          </a:xfrm>
          <a:prstGeom prst="ellipse">
            <a:avLst/>
          </a:prstGeom>
        </p:spPr>
        <p:txBody>
          <a:bodyPr/>
          <a:lstStyle/>
          <a:p>
            <a:r>
              <a:t>5</a:t>
            </a:r>
          </a:p>
        </p:txBody>
      </p:sp>
      <p:sp>
        <p:nvSpPr>
          <p:cNvPr id="781" name="He knows what he's doing and his agency (SM Entertainment) is able to control what he posted and makes sure that nothing personal is being posted. Since his job is an idol, he must unsure that he doesn't make a bad influence to others. I personally don't think that he is exactly over-sharing, however he should still be aware and be careful of these things."/>
          <p:cNvSpPr txBox="1">
            <a:spLocks noGrp="1"/>
          </p:cNvSpPr>
          <p:nvPr>
            <p:ph type="body" sz="quarter" idx="1"/>
          </p:nvPr>
        </p:nvSpPr>
        <p:spPr>
          <a:xfrm>
            <a:off x="2740452" y="3766278"/>
            <a:ext cx="7741872" cy="7741872"/>
          </a:xfrm>
          <a:prstGeom prst="rect">
            <a:avLst/>
          </a:prstGeom>
        </p:spPr>
        <p:txBody>
          <a:bodyPr/>
          <a:lstStyle/>
          <a:p>
            <a:r>
              <a:t>He knows what he's doing and his agency (SM Entertainment) is able to control what he posted and makes sure that nothing personal is being posted. Since his job is an idol, he must unsure that he doesn't make a bad influence to others. I personally don't think that he is exactly over-sharing, however he should still be aware and be careful of these things.</a:t>
            </a:r>
          </a:p>
        </p:txBody>
      </p:sp>
      <p:sp>
        <p:nvSpPr>
          <p:cNvPr id="782" name="Triangle"/>
          <p:cNvSpPr/>
          <p:nvPr/>
        </p:nvSpPr>
        <p:spPr>
          <a:xfrm>
            <a:off x="15765805" y="11096968"/>
            <a:ext cx="3027185" cy="17644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0" tIns="0" rIns="0" bIns="0" anchor="ctr"/>
          <a:lstStyle/>
          <a:p>
            <a:endParaRPr/>
          </a:p>
        </p:txBody>
      </p:sp>
      <p:sp>
        <p:nvSpPr>
          <p:cNvPr id="783" name="Triangle"/>
          <p:cNvSpPr/>
          <p:nvPr/>
        </p:nvSpPr>
        <p:spPr>
          <a:xfrm flipH="1">
            <a:off x="17934202" y="10938077"/>
            <a:ext cx="3348970" cy="19520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0" tIns="0" rIns="0" bIns="0" anchor="ctr"/>
          <a:lstStyle/>
          <a:p>
            <a:endParaRPr/>
          </a:p>
        </p:txBody>
      </p:sp>
    </p:spTree>
  </p:cSld>
  <p:clrMapOvr>
    <a:masterClrMapping/>
  </p:clrMapOvr>
  <p:transition spd="med"/>
</p:sld>
</file>

<file path=ppt/theme/theme1.xml><?xml version="1.0" encoding="utf-8"?>
<a:theme xmlns:a="http://schemas.openxmlformats.org/drawingml/2006/main" name="White">
  <a:themeElements>
    <a:clrScheme name="White">
      <a:dk1>
        <a:srgbClr val="FFFFFF"/>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Next Condensed"/>
        <a:ea typeface="Avenir Next Condensed"/>
        <a:cs typeface="Avenir Next Condensed"/>
      </a:majorFont>
      <a:minorFont>
        <a:latin typeface="Avenir Next Condensed"/>
        <a:ea typeface="Avenir Next Condensed"/>
        <a:cs typeface="Avenir Next Condense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7C77DA"/>
            </a:gs>
            <a:gs pos="43137">
              <a:srgbClr val="58BFEE"/>
            </a:gs>
            <a:gs pos="100000">
              <a:srgbClr val="00D4D5"/>
            </a:gs>
          </a:gsLst>
          <a:path path="shape">
            <a:fillToRect l="88657" t="14180" r="11342" b="85819"/>
          </a:path>
        </a:gra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Avenir Next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Avenir Next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Next Condensed"/>
        <a:ea typeface="Avenir Next Condensed"/>
        <a:cs typeface="Avenir Next Condensed"/>
      </a:majorFont>
      <a:minorFont>
        <a:latin typeface="Avenir Next Condensed"/>
        <a:ea typeface="Avenir Next Condensed"/>
        <a:cs typeface="Avenir Next Condense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7C77DA"/>
            </a:gs>
            <a:gs pos="43137">
              <a:srgbClr val="58BFEE"/>
            </a:gs>
            <a:gs pos="100000">
              <a:srgbClr val="00D4D5"/>
            </a:gs>
          </a:gsLst>
          <a:path path="shape">
            <a:fillToRect l="88657" t="14180" r="11342" b="85819"/>
          </a:path>
        </a:gra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Avenir Next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Avenir Next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TotalTime>
  <Words>448</Words>
  <Application>Microsoft Macintosh PowerPoint</Application>
  <PresentationFormat>Custom</PresentationFormat>
  <Paragraphs>34</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Avenir Next</vt:lpstr>
      <vt:lpstr>Avenir Next Condensed</vt:lpstr>
      <vt:lpstr>Avenir Next Condensed Demi Bold</vt:lpstr>
      <vt:lpstr>Helvetica Neue Light</vt:lpstr>
      <vt:lpstr>Helvetica Neue Thin</vt:lpstr>
      <vt:lpstr>Lucida Grande</vt:lpstr>
      <vt:lpstr>White</vt:lpstr>
      <vt:lpstr>Baekhyuns digital footprint</vt:lpstr>
      <vt:lpstr>Digital Footprint</vt:lpstr>
      <vt:lpstr>Over-sharing?</vt:lpstr>
      <vt:lpstr>what he wants us to know</vt:lpstr>
      <vt:lpstr>Advice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Baekhyuns digital footprint</dc:title>
  <cp:lastModifiedBy>130S-Kwon, Stephanie</cp:lastModifiedBy>
  <cp:revision>2</cp:revision>
  <dcterms:modified xsi:type="dcterms:W3CDTF">2019-12-15T22:53:31Z</dcterms:modified>
</cp:coreProperties>
</file>