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
  </p:notesMasterIdLst>
  <p:sldIdLst>
    <p:sldId id="265" r:id="rId2"/>
  </p:sldIdLst>
  <p:sldSz cx="12192000" cy="6858000"/>
  <p:notesSz cx="6858000" cy="9144000"/>
  <p:embeddedFontLst>
    <p:embeddedFont>
      <p:font typeface="맑은 고딕" panose="020B0503020000020004" pitchFamily="34" charset="-127"/>
      <p:regular r:id="rId4"/>
      <p:bold r:id="rId5"/>
    </p:embeddedFont>
    <p:embeddedFont>
      <p:font typeface="고양덕양 B" pitchFamily="2" charset="-127"/>
      <p:regular r:id="rId6"/>
    </p:embeddedFont>
    <p:embeddedFont>
      <p:font typeface="Century Gothic" panose="020B0502020202020204" pitchFamily="34" charset="0"/>
      <p:regular r:id="rId7"/>
      <p:bold r:id="rId8"/>
      <p:italic r:id="rId9"/>
      <p:boldItalic r:id="rId10"/>
    </p:embeddedFont>
    <p:embeddedFont>
      <p:font typeface="고도 B" panose="02000503000000020004"/>
      <p:regular r:id="rId11"/>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C7F0"/>
    <a:srgbClr val="C8A1E9"/>
    <a:srgbClr val="EAC8EE"/>
    <a:srgbClr val="DEC6F2"/>
    <a:srgbClr val="E3C7F0"/>
    <a:srgbClr val="E1C7F0"/>
    <a:srgbClr val="9B9B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439360-80AC-1545-914A-42B34DB36F5E}" v="149" dt="2020-02-26T23:20:17.1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84" autoAdjust="0"/>
    <p:restoredTop sz="94660"/>
  </p:normalViewPr>
  <p:slideViewPr>
    <p:cSldViewPr snapToGrid="0">
      <p:cViewPr varScale="1">
        <p:scale>
          <a:sx n="103" d="100"/>
          <a:sy n="103" d="100"/>
        </p:scale>
        <p:origin x="1000" y="168"/>
      </p:cViewPr>
      <p:guideLst/>
    </p:cSldViewPr>
  </p:slideViewPr>
  <p:notesTextViewPr>
    <p:cViewPr>
      <p:scale>
        <a:sx n="1" d="1"/>
        <a:sy n="1" d="1"/>
      </p:scale>
      <p:origin x="0" y="0"/>
    </p:cViewPr>
  </p:notesTextViewPr>
  <p:notesViewPr>
    <p:cSldViewPr snapToGrid="0">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viewProps" Target="view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tableStyles" Target="tableStyles.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130S-Kwon, Stephanie" userId="e3744c5c-7c72-447e-877e-7d69e7462d9f" providerId="ADAL" clId="{F8439360-80AC-1545-914A-42B34DB36F5E}"/>
    <pc:docChg chg="custSel modSld">
      <pc:chgData name="130S-Kwon, Stephanie" userId="e3744c5c-7c72-447e-877e-7d69e7462d9f" providerId="ADAL" clId="{F8439360-80AC-1545-914A-42B34DB36F5E}" dt="2020-02-27T12:06:07.790" v="1806" actId="20577"/>
      <pc:docMkLst>
        <pc:docMk/>
      </pc:docMkLst>
      <pc:sldChg chg="addSp delSp modSp delAnim modAnim">
        <pc:chgData name="130S-Kwon, Stephanie" userId="e3744c5c-7c72-447e-877e-7d69e7462d9f" providerId="ADAL" clId="{F8439360-80AC-1545-914A-42B34DB36F5E}" dt="2020-02-27T12:06:07.790" v="1806" actId="20577"/>
        <pc:sldMkLst>
          <pc:docMk/>
          <pc:sldMk cId="2414293989" sldId="265"/>
        </pc:sldMkLst>
        <pc:spChg chg="mod">
          <ac:chgData name="130S-Kwon, Stephanie" userId="e3744c5c-7c72-447e-877e-7d69e7462d9f" providerId="ADAL" clId="{F8439360-80AC-1545-914A-42B34DB36F5E}" dt="2020-02-26T21:08:34.324" v="1520" actId="1076"/>
          <ac:spMkLst>
            <pc:docMk/>
            <pc:sldMk cId="2414293989" sldId="265"/>
            <ac:spMk id="2" creationId="{E432B3A8-64D5-4E8C-859E-45252987A52D}"/>
          </ac:spMkLst>
        </pc:spChg>
        <pc:spChg chg="mod">
          <ac:chgData name="130S-Kwon, Stephanie" userId="e3744c5c-7c72-447e-877e-7d69e7462d9f" providerId="ADAL" clId="{F8439360-80AC-1545-914A-42B34DB36F5E}" dt="2020-02-27T11:47:17.994" v="1730" actId="255"/>
          <ac:spMkLst>
            <pc:docMk/>
            <pc:sldMk cId="2414293989" sldId="265"/>
            <ac:spMk id="8" creationId="{72FB2948-C1A1-4FB1-BE97-D02706C16C90}"/>
          </ac:spMkLst>
        </pc:spChg>
        <pc:spChg chg="mod">
          <ac:chgData name="130S-Kwon, Stephanie" userId="e3744c5c-7c72-447e-877e-7d69e7462d9f" providerId="ADAL" clId="{F8439360-80AC-1545-914A-42B34DB36F5E}" dt="2020-02-26T19:40:00.667" v="270" actId="20577"/>
          <ac:spMkLst>
            <pc:docMk/>
            <pc:sldMk cId="2414293989" sldId="265"/>
            <ac:spMk id="9" creationId="{28EB1762-7D97-4656-B824-232B5E853CAE}"/>
          </ac:spMkLst>
        </pc:spChg>
        <pc:spChg chg="mod">
          <ac:chgData name="130S-Kwon, Stephanie" userId="e3744c5c-7c72-447e-877e-7d69e7462d9f" providerId="ADAL" clId="{F8439360-80AC-1545-914A-42B34DB36F5E}" dt="2020-02-26T07:51:02.075" v="27" actId="1076"/>
          <ac:spMkLst>
            <pc:docMk/>
            <pc:sldMk cId="2414293989" sldId="265"/>
            <ac:spMk id="13" creationId="{55B11436-5A12-405F-9BD8-D374ECA48A79}"/>
          </ac:spMkLst>
        </pc:spChg>
        <pc:spChg chg="del mod">
          <ac:chgData name="130S-Kwon, Stephanie" userId="e3744c5c-7c72-447e-877e-7d69e7462d9f" providerId="ADAL" clId="{F8439360-80AC-1545-914A-42B34DB36F5E}" dt="2020-02-26T20:01:10.961" v="392" actId="478"/>
          <ac:spMkLst>
            <pc:docMk/>
            <pc:sldMk cId="2414293989" sldId="265"/>
            <ac:spMk id="14" creationId="{3F88F043-3393-4BB1-B76E-8FEB651E49A6}"/>
          </ac:spMkLst>
        </pc:spChg>
        <pc:spChg chg="del mod">
          <ac:chgData name="130S-Kwon, Stephanie" userId="e3744c5c-7c72-447e-877e-7d69e7462d9f" providerId="ADAL" clId="{F8439360-80AC-1545-914A-42B34DB36F5E}" dt="2020-02-26T20:01:17.499" v="393" actId="478"/>
          <ac:spMkLst>
            <pc:docMk/>
            <pc:sldMk cId="2414293989" sldId="265"/>
            <ac:spMk id="15" creationId="{38D21F4B-FF2A-40A4-8FC5-5C531EFBF6E5}"/>
          </ac:spMkLst>
        </pc:spChg>
        <pc:spChg chg="add mod">
          <ac:chgData name="130S-Kwon, Stephanie" userId="e3744c5c-7c72-447e-877e-7d69e7462d9f" providerId="ADAL" clId="{F8439360-80AC-1545-914A-42B34DB36F5E}" dt="2020-02-27T11:47:35.373" v="1735" actId="255"/>
          <ac:spMkLst>
            <pc:docMk/>
            <pc:sldMk cId="2414293989" sldId="265"/>
            <ac:spMk id="23" creationId="{4FC6EAB6-1D36-014F-8F65-6948064CD11D}"/>
          </ac:spMkLst>
        </pc:spChg>
        <pc:spChg chg="add del mod">
          <ac:chgData name="130S-Kwon, Stephanie" userId="e3744c5c-7c72-447e-877e-7d69e7462d9f" providerId="ADAL" clId="{F8439360-80AC-1545-914A-42B34DB36F5E}" dt="2020-02-26T20:01:23.720" v="396"/>
          <ac:spMkLst>
            <pc:docMk/>
            <pc:sldMk cId="2414293989" sldId="265"/>
            <ac:spMk id="28" creationId="{E7E9CDBE-BA75-CF44-A9F7-1F1923934055}"/>
          </ac:spMkLst>
        </pc:spChg>
        <pc:spChg chg="add mod">
          <ac:chgData name="130S-Kwon, Stephanie" userId="e3744c5c-7c72-447e-877e-7d69e7462d9f" providerId="ADAL" clId="{F8439360-80AC-1545-914A-42B34DB36F5E}" dt="2020-02-27T11:50:23.227" v="1766" actId="1076"/>
          <ac:spMkLst>
            <pc:docMk/>
            <pc:sldMk cId="2414293989" sldId="265"/>
            <ac:spMk id="29" creationId="{E069DE37-A55B-D440-8D6B-299495052E8B}"/>
          </ac:spMkLst>
        </pc:spChg>
        <pc:spChg chg="add mod">
          <ac:chgData name="130S-Kwon, Stephanie" userId="e3744c5c-7c72-447e-877e-7d69e7462d9f" providerId="ADAL" clId="{F8439360-80AC-1545-914A-42B34DB36F5E}" dt="2020-02-27T12:06:07.790" v="1806" actId="20577"/>
          <ac:spMkLst>
            <pc:docMk/>
            <pc:sldMk cId="2414293989" sldId="265"/>
            <ac:spMk id="30" creationId="{94CC6BB6-4A57-E542-94B5-7C6EAB9109A8}"/>
          </ac:spMkLst>
        </pc:spChg>
        <pc:spChg chg="add mod">
          <ac:chgData name="130S-Kwon, Stephanie" userId="e3744c5c-7c72-447e-877e-7d69e7462d9f" providerId="ADAL" clId="{F8439360-80AC-1545-914A-42B34DB36F5E}" dt="2020-02-27T11:48:24.768" v="1741" actId="1076"/>
          <ac:spMkLst>
            <pc:docMk/>
            <pc:sldMk cId="2414293989" sldId="265"/>
            <ac:spMk id="31" creationId="{7ED5386B-A96C-1448-939E-8A2946BA0E62}"/>
          </ac:spMkLst>
        </pc:spChg>
        <pc:picChg chg="del">
          <ac:chgData name="130S-Kwon, Stephanie" userId="e3744c5c-7c72-447e-877e-7d69e7462d9f" providerId="ADAL" clId="{F8439360-80AC-1545-914A-42B34DB36F5E}" dt="2020-02-26T07:51:20.536" v="31" actId="478"/>
          <ac:picMkLst>
            <pc:docMk/>
            <pc:sldMk cId="2414293989" sldId="265"/>
            <ac:picMk id="4" creationId="{1570C7A9-EFC3-43B5-8381-1FC3A87E74B8}"/>
          </ac:picMkLst>
        </pc:picChg>
        <pc:picChg chg="mod">
          <ac:chgData name="130S-Kwon, Stephanie" userId="e3744c5c-7c72-447e-877e-7d69e7462d9f" providerId="ADAL" clId="{F8439360-80AC-1545-914A-42B34DB36F5E}" dt="2020-02-26T07:51:30.195" v="33" actId="1076"/>
          <ac:picMkLst>
            <pc:docMk/>
            <pc:sldMk cId="2414293989" sldId="265"/>
            <ac:picMk id="5" creationId="{F0AB0810-0836-4A82-9986-F64ED1934F71}"/>
          </ac:picMkLst>
        </pc:picChg>
        <pc:picChg chg="add del mod">
          <ac:chgData name="130S-Kwon, Stephanie" userId="e3744c5c-7c72-447e-877e-7d69e7462d9f" providerId="ADAL" clId="{F8439360-80AC-1545-914A-42B34DB36F5E}" dt="2020-02-26T07:58:48.198" v="42" actId="478"/>
          <ac:picMkLst>
            <pc:docMk/>
            <pc:sldMk cId="2414293989" sldId="265"/>
            <ac:picMk id="6" creationId="{AB1BE0ED-3409-4049-8883-64DB524E34A6}"/>
          </ac:picMkLst>
        </pc:picChg>
        <pc:picChg chg="add mod">
          <ac:chgData name="130S-Kwon, Stephanie" userId="e3744c5c-7c72-447e-877e-7d69e7462d9f" providerId="ADAL" clId="{F8439360-80AC-1545-914A-42B34DB36F5E}" dt="2020-02-27T11:50:32.876" v="1769" actId="1076"/>
          <ac:picMkLst>
            <pc:docMk/>
            <pc:sldMk cId="2414293989" sldId="265"/>
            <ac:picMk id="11" creationId="{AC1E4A0E-6FFC-0C4B-A858-8C021720FBA2}"/>
          </ac:picMkLst>
        </pc:picChg>
        <pc:picChg chg="add del mod">
          <ac:chgData name="130S-Kwon, Stephanie" userId="e3744c5c-7c72-447e-877e-7d69e7462d9f" providerId="ADAL" clId="{F8439360-80AC-1545-914A-42B34DB36F5E}" dt="2020-02-26T07:59:44.092" v="51" actId="478"/>
          <ac:picMkLst>
            <pc:docMk/>
            <pc:sldMk cId="2414293989" sldId="265"/>
            <ac:picMk id="16" creationId="{6BA53D23-016A-E646-B055-F262922B3437}"/>
          </ac:picMkLst>
        </pc:picChg>
        <pc:picChg chg="add del mod">
          <ac:chgData name="130S-Kwon, Stephanie" userId="e3744c5c-7c72-447e-877e-7d69e7462d9f" providerId="ADAL" clId="{F8439360-80AC-1545-914A-42B34DB36F5E}" dt="2020-02-26T18:39:00.010" v="55" actId="478"/>
          <ac:picMkLst>
            <pc:docMk/>
            <pc:sldMk cId="2414293989" sldId="265"/>
            <ac:picMk id="18" creationId="{E37673A9-4C1D-504A-BDF3-B129162DC318}"/>
          </ac:picMkLst>
        </pc:picChg>
        <pc:picChg chg="add del mod">
          <ac:chgData name="130S-Kwon, Stephanie" userId="e3744c5c-7c72-447e-877e-7d69e7462d9f" providerId="ADAL" clId="{F8439360-80AC-1545-914A-42B34DB36F5E}" dt="2020-02-26T18:39:43.602" v="57" actId="478"/>
          <ac:picMkLst>
            <pc:docMk/>
            <pc:sldMk cId="2414293989" sldId="265"/>
            <ac:picMk id="20" creationId="{FD72759E-E454-804E-84F3-328BB1616ED6}"/>
          </ac:picMkLst>
        </pc:picChg>
        <pc:picChg chg="add del mod">
          <ac:chgData name="130S-Kwon, Stephanie" userId="e3744c5c-7c72-447e-877e-7d69e7462d9f" providerId="ADAL" clId="{F8439360-80AC-1545-914A-42B34DB36F5E}" dt="2020-02-26T18:40:26.444" v="61" actId="478"/>
          <ac:picMkLst>
            <pc:docMk/>
            <pc:sldMk cId="2414293989" sldId="265"/>
            <ac:picMk id="22" creationId="{DE37FB7A-F9D8-3143-A3D8-97C6BC5BC66F}"/>
          </ac:picMkLst>
        </pc:picChg>
        <pc:picChg chg="add mod">
          <ac:chgData name="130S-Kwon, Stephanie" userId="e3744c5c-7c72-447e-877e-7d69e7462d9f" providerId="ADAL" clId="{F8439360-80AC-1545-914A-42B34DB36F5E}" dt="2020-02-27T11:50:56.607" v="1774" actId="14100"/>
          <ac:picMkLst>
            <pc:docMk/>
            <pc:sldMk cId="2414293989" sldId="265"/>
            <ac:picMk id="25" creationId="{AD2E5AEE-873D-1F49-93B4-ACBE0C01EF7B}"/>
          </ac:picMkLst>
        </pc:picChg>
        <pc:picChg chg="add mod">
          <ac:chgData name="130S-Kwon, Stephanie" userId="e3744c5c-7c72-447e-877e-7d69e7462d9f" providerId="ADAL" clId="{F8439360-80AC-1545-914A-42B34DB36F5E}" dt="2020-02-27T11:50:43.242" v="1771" actId="14100"/>
          <ac:picMkLst>
            <pc:docMk/>
            <pc:sldMk cId="2414293989" sldId="265"/>
            <ac:picMk id="27" creationId="{AEC444A6-68EC-9B46-9175-009B08707E61}"/>
          </ac:picMkLst>
        </pc:picChg>
        <pc:picChg chg="add mod">
          <ac:chgData name="130S-Kwon, Stephanie" userId="e3744c5c-7c72-447e-877e-7d69e7462d9f" providerId="ADAL" clId="{F8439360-80AC-1545-914A-42B34DB36F5E}" dt="2020-02-26T20:27:12.143" v="1348" actId="1076"/>
          <ac:picMkLst>
            <pc:docMk/>
            <pc:sldMk cId="2414293989" sldId="265"/>
            <ac:picMk id="33" creationId="{37358BE1-9ED6-C74E-9B86-9909C4DCB08A}"/>
          </ac:picMkLst>
        </pc:picChg>
        <pc:picChg chg="add mod">
          <ac:chgData name="130S-Kwon, Stephanie" userId="e3744c5c-7c72-447e-877e-7d69e7462d9f" providerId="ADAL" clId="{F8439360-80AC-1545-914A-42B34DB36F5E}" dt="2020-02-26T20:27:05.644" v="1346" actId="1076"/>
          <ac:picMkLst>
            <pc:docMk/>
            <pc:sldMk cId="2414293989" sldId="265"/>
            <ac:picMk id="35" creationId="{DE3198EB-9870-FA4C-85D6-9FCDA104BC2E}"/>
          </ac:picMkLst>
        </pc:picChg>
        <pc:picChg chg="add del mod">
          <ac:chgData name="130S-Kwon, Stephanie" userId="e3744c5c-7c72-447e-877e-7d69e7462d9f" providerId="ADAL" clId="{F8439360-80AC-1545-914A-42B34DB36F5E}" dt="2020-02-26T20:44:10.728" v="1378" actId="478"/>
          <ac:picMkLst>
            <pc:docMk/>
            <pc:sldMk cId="2414293989" sldId="265"/>
            <ac:picMk id="37" creationId="{EEF9EB81-42B1-894D-A4CD-F9E9C22D61A6}"/>
          </ac:picMkLst>
        </pc:picChg>
        <pc:picChg chg="add mod">
          <ac:chgData name="130S-Kwon, Stephanie" userId="e3744c5c-7c72-447e-877e-7d69e7462d9f" providerId="ADAL" clId="{F8439360-80AC-1545-914A-42B34DB36F5E}" dt="2020-02-27T11:48:51.940" v="1747" actId="1076"/>
          <ac:picMkLst>
            <pc:docMk/>
            <pc:sldMk cId="2414293989" sldId="265"/>
            <ac:picMk id="39" creationId="{48AD5048-E0EA-F440-BC6C-F069386191C6}"/>
          </ac:picMkLst>
        </pc:picChg>
        <pc:picChg chg="add del mod">
          <ac:chgData name="130S-Kwon, Stephanie" userId="e3744c5c-7c72-447e-877e-7d69e7462d9f" providerId="ADAL" clId="{F8439360-80AC-1545-914A-42B34DB36F5E}" dt="2020-02-26T20:56:48.260" v="1483" actId="478"/>
          <ac:picMkLst>
            <pc:docMk/>
            <pc:sldMk cId="2414293989" sldId="265"/>
            <ac:picMk id="41" creationId="{309B76A0-E345-3740-84E5-18ACA0D0321E}"/>
          </ac:picMkLst>
        </pc:picChg>
        <pc:picChg chg="add mod">
          <ac:chgData name="130S-Kwon, Stephanie" userId="e3744c5c-7c72-447e-877e-7d69e7462d9f" providerId="ADAL" clId="{F8439360-80AC-1545-914A-42B34DB36F5E}" dt="2020-02-27T11:50:52.698" v="1772" actId="1076"/>
          <ac:picMkLst>
            <pc:docMk/>
            <pc:sldMk cId="2414293989" sldId="265"/>
            <ac:picMk id="42" creationId="{5CA87CC7-6843-E849-8A19-15D0AD600A1B}"/>
          </ac:picMkLst>
        </pc:picChg>
        <pc:picChg chg="add mod">
          <ac:chgData name="130S-Kwon, Stephanie" userId="e3744c5c-7c72-447e-877e-7d69e7462d9f" providerId="ADAL" clId="{F8439360-80AC-1545-914A-42B34DB36F5E}" dt="2020-02-27T11:48:32.212" v="1742" actId="1076"/>
          <ac:picMkLst>
            <pc:docMk/>
            <pc:sldMk cId="2414293989" sldId="265"/>
            <ac:picMk id="44" creationId="{46083E52-D6F9-C544-BB12-4992C8B5609C}"/>
          </ac:picMkLst>
        </pc:picChg>
        <pc:picChg chg="add del mod">
          <ac:chgData name="130S-Kwon, Stephanie" userId="e3744c5c-7c72-447e-877e-7d69e7462d9f" providerId="ADAL" clId="{F8439360-80AC-1545-914A-42B34DB36F5E}" dt="2020-02-26T21:01:38.369" v="1494" actId="478"/>
          <ac:picMkLst>
            <pc:docMk/>
            <pc:sldMk cId="2414293989" sldId="265"/>
            <ac:picMk id="46" creationId="{29EC0861-CE3A-1141-8B88-F34E12E9537C}"/>
          </ac:picMkLst>
        </pc:picChg>
        <pc:picChg chg="add mod">
          <ac:chgData name="130S-Kwon, Stephanie" userId="e3744c5c-7c72-447e-877e-7d69e7462d9f" providerId="ADAL" clId="{F8439360-80AC-1545-914A-42B34DB36F5E}" dt="2020-02-27T11:49:53.577" v="1760" actId="1076"/>
          <ac:picMkLst>
            <pc:docMk/>
            <pc:sldMk cId="2414293989" sldId="265"/>
            <ac:picMk id="48" creationId="{C1387A06-E43D-4046-9B43-2C7BC2682E48}"/>
          </ac:picMkLst>
        </pc:picChg>
        <pc:picChg chg="add mod">
          <ac:chgData name="130S-Kwon, Stephanie" userId="e3744c5c-7c72-447e-877e-7d69e7462d9f" providerId="ADAL" clId="{F8439360-80AC-1545-914A-42B34DB36F5E}" dt="2020-02-27T11:49:50.581" v="1759" actId="1076"/>
          <ac:picMkLst>
            <pc:docMk/>
            <pc:sldMk cId="2414293989" sldId="265"/>
            <ac:picMk id="50" creationId="{FFDADD5C-D76A-814C-8C8A-D722F49D35DB}"/>
          </ac:picMkLst>
        </pc:picChg>
        <pc:picChg chg="add mod">
          <ac:chgData name="130S-Kwon, Stephanie" userId="e3744c5c-7c72-447e-877e-7d69e7462d9f" providerId="ADAL" clId="{F8439360-80AC-1545-914A-42B34DB36F5E}" dt="2020-02-27T11:49:05.116" v="1748" actId="1076"/>
          <ac:picMkLst>
            <pc:docMk/>
            <pc:sldMk cId="2414293989" sldId="265"/>
            <ac:picMk id="52" creationId="{7886829E-2790-DA49-94F8-D58428FEFB57}"/>
          </ac:picMkLst>
        </pc:picChg>
        <pc:cxnChg chg="mod">
          <ac:chgData name="130S-Kwon, Stephanie" userId="e3744c5c-7c72-447e-877e-7d69e7462d9f" providerId="ADAL" clId="{F8439360-80AC-1545-914A-42B34DB36F5E}" dt="2020-02-26T07:50:35.827" v="22" actId="1076"/>
          <ac:cxnSpMkLst>
            <pc:docMk/>
            <pc:sldMk cId="2414293989" sldId="265"/>
            <ac:cxnSpMk id="10" creationId="{38B07426-661A-4D18-9B47-255F0D10A804}"/>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AD8BFE-65D0-4977-B694-28E75F4DE13D}" type="datetimeFigureOut">
              <a:rPr lang="ko-KR" altLang="en-US" smtClean="0"/>
              <a:t>2020. 2. 27.</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26678-438C-4C48-A128-4BA8C0FD95CD}" type="slidenum">
              <a:rPr lang="ko-KR" altLang="en-US" smtClean="0"/>
              <a:t>‹#›</a:t>
            </a:fld>
            <a:endParaRPr lang="ko-KR" altLang="en-US"/>
          </a:p>
        </p:txBody>
      </p:sp>
    </p:spTree>
    <p:extLst>
      <p:ext uri="{BB962C8B-B14F-4D97-AF65-F5344CB8AC3E}">
        <p14:creationId xmlns:p14="http://schemas.microsoft.com/office/powerpoint/2010/main" val="3689632035"/>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0B2D647-0C00-4BCC-B055-51A1608F47FE}"/>
              </a:ext>
            </a:extLst>
          </p:cNvPr>
          <p:cNvSpPr>
            <a:spLocks noGrp="1"/>
          </p:cNvSpPr>
          <p:nvPr>
            <p:ph type="ctrTitle"/>
          </p:nvPr>
        </p:nvSpPr>
        <p:spPr>
          <a:xfrm>
            <a:off x="2643673" y="2621902"/>
            <a:ext cx="6752253" cy="1382583"/>
          </a:xfrm>
        </p:spPr>
        <p:txBody>
          <a:bodyPr anchor="b"/>
          <a:lstStyle>
            <a:lvl1pPr algn="ctr">
              <a:defRPr sz="6000"/>
            </a:lvl1pPr>
          </a:lstStyle>
          <a:p>
            <a:r>
              <a:rPr lang="ko-KR" altLang="en-US" dirty="0"/>
              <a:t>마스터 제목 스타일 편집</a:t>
            </a:r>
          </a:p>
        </p:txBody>
      </p:sp>
      <p:sp>
        <p:nvSpPr>
          <p:cNvPr id="3" name="부제목 2">
            <a:extLst>
              <a:ext uri="{FF2B5EF4-FFF2-40B4-BE49-F238E27FC236}">
                <a16:creationId xmlns:a16="http://schemas.microsoft.com/office/drawing/2014/main" id="{7C30339E-C8AC-42AB-99CC-D6F8A8744715}"/>
              </a:ext>
            </a:extLst>
          </p:cNvPr>
          <p:cNvSpPr>
            <a:spLocks noGrp="1"/>
          </p:cNvSpPr>
          <p:nvPr>
            <p:ph type="subTitle" idx="1"/>
          </p:nvPr>
        </p:nvSpPr>
        <p:spPr>
          <a:xfrm>
            <a:off x="2755641" y="4087230"/>
            <a:ext cx="6845559" cy="46610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a:extLst>
              <a:ext uri="{FF2B5EF4-FFF2-40B4-BE49-F238E27FC236}">
                <a16:creationId xmlns:a16="http://schemas.microsoft.com/office/drawing/2014/main" id="{461CF9CA-0F3C-4F9C-9D25-C78493035834}"/>
              </a:ext>
            </a:extLst>
          </p:cNvPr>
          <p:cNvSpPr>
            <a:spLocks noGrp="1"/>
          </p:cNvSpPr>
          <p:nvPr>
            <p:ph type="dt" sz="half" idx="10"/>
          </p:nvPr>
        </p:nvSpPr>
        <p:spPr/>
        <p:txBody>
          <a:bodyPr/>
          <a:lstStyle/>
          <a:p>
            <a:fld id="{1E5C1620-B3CF-4504-8692-92838E656132}" type="datetimeFigureOut">
              <a:rPr lang="ko-KR" altLang="en-US" smtClean="0"/>
              <a:t>2020. 2. 27.</a:t>
            </a:fld>
            <a:endParaRPr lang="ko-KR" altLang="en-US"/>
          </a:p>
        </p:txBody>
      </p:sp>
      <p:sp>
        <p:nvSpPr>
          <p:cNvPr id="5" name="바닥글 개체 틀 4">
            <a:extLst>
              <a:ext uri="{FF2B5EF4-FFF2-40B4-BE49-F238E27FC236}">
                <a16:creationId xmlns:a16="http://schemas.microsoft.com/office/drawing/2014/main" id="{67D0719A-FD83-4491-BD63-7E7CACB705F4}"/>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77061ACA-162C-4EE0-8236-3ADAE6CD963D}"/>
              </a:ext>
            </a:extLst>
          </p:cNvPr>
          <p:cNvSpPr>
            <a:spLocks noGrp="1"/>
          </p:cNvSpPr>
          <p:nvPr>
            <p:ph type="sldNum" sz="quarter" idx="12"/>
          </p:nvPr>
        </p:nvSpPr>
        <p:spPr/>
        <p:txBody>
          <a:bodyPr/>
          <a:lstStyle/>
          <a:p>
            <a:fld id="{8218E5A4-BB8E-44BC-BDEC-84DB7EBA1E9E}" type="slidenum">
              <a:rPr lang="ko-KR" altLang="en-US" smtClean="0"/>
              <a:t>‹#›</a:t>
            </a:fld>
            <a:endParaRPr lang="ko-KR" altLang="en-US"/>
          </a:p>
        </p:txBody>
      </p:sp>
    </p:spTree>
    <p:extLst>
      <p:ext uri="{BB962C8B-B14F-4D97-AF65-F5344CB8AC3E}">
        <p14:creationId xmlns:p14="http://schemas.microsoft.com/office/powerpoint/2010/main" val="2149897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DD11AA9-F2BA-4D01-974B-620905006870}"/>
              </a:ext>
            </a:extLst>
          </p:cNvPr>
          <p:cNvSpPr>
            <a:spLocks noGrp="1"/>
          </p:cNvSpPr>
          <p:nvPr>
            <p:ph type="title"/>
          </p:nvPr>
        </p:nvSpPr>
        <p:spPr>
          <a:xfrm>
            <a:off x="147734" y="52548"/>
            <a:ext cx="10750420" cy="711329"/>
          </a:xfrm>
        </p:spPr>
        <p:txBody>
          <a:bodyPr>
            <a:normAutofit/>
          </a:bodyPr>
          <a:lstStyle>
            <a:lvl1pPr>
              <a:defRPr sz="3200">
                <a:solidFill>
                  <a:schemeClr val="bg1"/>
                </a:solidFill>
                <a:latin typeface="고도 B" panose="02000503000000020004" pitchFamily="2" charset="-127"/>
                <a:ea typeface="고도 B" panose="02000503000000020004" pitchFamily="2" charset="-127"/>
              </a:defRPr>
            </a:lvl1pPr>
          </a:lstStyle>
          <a:p>
            <a:r>
              <a:rPr lang="ko-KR" altLang="en-US" dirty="0"/>
              <a:t>마스터 제목 스타일 편집</a:t>
            </a:r>
          </a:p>
        </p:txBody>
      </p:sp>
      <p:sp>
        <p:nvSpPr>
          <p:cNvPr id="3" name="내용 개체 틀 2">
            <a:extLst>
              <a:ext uri="{FF2B5EF4-FFF2-40B4-BE49-F238E27FC236}">
                <a16:creationId xmlns:a16="http://schemas.microsoft.com/office/drawing/2014/main" id="{30DE6614-7335-4895-A6E9-3071402B7274}"/>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67B41BD3-B200-4F64-AC34-EB54915F8571}"/>
              </a:ext>
            </a:extLst>
          </p:cNvPr>
          <p:cNvSpPr>
            <a:spLocks noGrp="1"/>
          </p:cNvSpPr>
          <p:nvPr>
            <p:ph type="dt" sz="half" idx="10"/>
          </p:nvPr>
        </p:nvSpPr>
        <p:spPr/>
        <p:txBody>
          <a:bodyPr/>
          <a:lstStyle/>
          <a:p>
            <a:fld id="{1E5C1620-B3CF-4504-8692-92838E656132}" type="datetimeFigureOut">
              <a:rPr lang="ko-KR" altLang="en-US" smtClean="0"/>
              <a:t>2020. 2. 27.</a:t>
            </a:fld>
            <a:endParaRPr lang="ko-KR" altLang="en-US"/>
          </a:p>
        </p:txBody>
      </p:sp>
      <p:sp>
        <p:nvSpPr>
          <p:cNvPr id="5" name="바닥글 개체 틀 4">
            <a:extLst>
              <a:ext uri="{FF2B5EF4-FFF2-40B4-BE49-F238E27FC236}">
                <a16:creationId xmlns:a16="http://schemas.microsoft.com/office/drawing/2014/main" id="{9BA48ED0-70B2-432D-B453-303992BE5968}"/>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FBB68F6E-A9F5-4EDA-A754-C482CBA7D42C}"/>
              </a:ext>
            </a:extLst>
          </p:cNvPr>
          <p:cNvSpPr>
            <a:spLocks noGrp="1"/>
          </p:cNvSpPr>
          <p:nvPr>
            <p:ph type="sldNum" sz="quarter" idx="12"/>
          </p:nvPr>
        </p:nvSpPr>
        <p:spPr/>
        <p:txBody>
          <a:bodyPr/>
          <a:lstStyle/>
          <a:p>
            <a:fld id="{8218E5A4-BB8E-44BC-BDEC-84DB7EBA1E9E}" type="slidenum">
              <a:rPr lang="ko-KR" altLang="en-US" smtClean="0"/>
              <a:t>‹#›</a:t>
            </a:fld>
            <a:endParaRPr lang="ko-KR" altLang="en-US"/>
          </a:p>
        </p:txBody>
      </p:sp>
    </p:spTree>
    <p:extLst>
      <p:ext uri="{BB962C8B-B14F-4D97-AF65-F5344CB8AC3E}">
        <p14:creationId xmlns:p14="http://schemas.microsoft.com/office/powerpoint/2010/main" val="3332123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55CE4C9-CC66-43A4-B022-FB90D9B532D6}"/>
              </a:ext>
            </a:extLst>
          </p:cNvPr>
          <p:cNvSpPr>
            <a:spLocks noGrp="1"/>
          </p:cNvSpPr>
          <p:nvPr>
            <p:ph type="title"/>
          </p:nvPr>
        </p:nvSpPr>
        <p:spPr>
          <a:xfrm>
            <a:off x="327997" y="282155"/>
            <a:ext cx="10515600" cy="557600"/>
          </a:xfrm>
        </p:spPr>
        <p:txBody>
          <a:bodyPr anchor="b">
            <a:normAutofit/>
          </a:bodyPr>
          <a:lstStyle>
            <a:lvl1pPr>
              <a:defRPr sz="3200">
                <a:latin typeface="고도 B" panose="02000503000000020004" pitchFamily="2" charset="-127"/>
                <a:ea typeface="고도 B" panose="02000503000000020004" pitchFamily="2" charset="-127"/>
              </a:defRPr>
            </a:lvl1pPr>
          </a:lstStyle>
          <a:p>
            <a:r>
              <a:rPr lang="ko-KR" altLang="en-US" dirty="0"/>
              <a:t>마스터 제목 스타일 편집</a:t>
            </a:r>
          </a:p>
        </p:txBody>
      </p:sp>
      <p:sp>
        <p:nvSpPr>
          <p:cNvPr id="3" name="텍스트 개체 틀 2">
            <a:extLst>
              <a:ext uri="{FF2B5EF4-FFF2-40B4-BE49-F238E27FC236}">
                <a16:creationId xmlns:a16="http://schemas.microsoft.com/office/drawing/2014/main" id="{9541EB45-0602-442B-B70A-3B6D2F267760}"/>
              </a:ext>
            </a:extLst>
          </p:cNvPr>
          <p:cNvSpPr>
            <a:spLocks noGrp="1"/>
          </p:cNvSpPr>
          <p:nvPr>
            <p:ph type="body" idx="1"/>
          </p:nvPr>
        </p:nvSpPr>
        <p:spPr>
          <a:xfrm>
            <a:off x="831850" y="1268963"/>
            <a:ext cx="10515600" cy="48206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a16="http://schemas.microsoft.com/office/drawing/2014/main" id="{638D655B-A6CA-4557-AB3C-06B5A4B5DFF9}"/>
              </a:ext>
            </a:extLst>
          </p:cNvPr>
          <p:cNvSpPr>
            <a:spLocks noGrp="1"/>
          </p:cNvSpPr>
          <p:nvPr>
            <p:ph type="dt" sz="half" idx="10"/>
          </p:nvPr>
        </p:nvSpPr>
        <p:spPr/>
        <p:txBody>
          <a:bodyPr/>
          <a:lstStyle/>
          <a:p>
            <a:fld id="{1E5C1620-B3CF-4504-8692-92838E656132}" type="datetimeFigureOut">
              <a:rPr lang="ko-KR" altLang="en-US" smtClean="0"/>
              <a:t>2020. 2. 27.</a:t>
            </a:fld>
            <a:endParaRPr lang="ko-KR" altLang="en-US"/>
          </a:p>
        </p:txBody>
      </p:sp>
      <p:sp>
        <p:nvSpPr>
          <p:cNvPr id="5" name="바닥글 개체 틀 4">
            <a:extLst>
              <a:ext uri="{FF2B5EF4-FFF2-40B4-BE49-F238E27FC236}">
                <a16:creationId xmlns:a16="http://schemas.microsoft.com/office/drawing/2014/main" id="{EF999AAF-5723-4FBB-AD4C-43B6314CFB39}"/>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08B337FF-4C80-4A4D-BD1A-3BBC50F0BDB1}"/>
              </a:ext>
            </a:extLst>
          </p:cNvPr>
          <p:cNvSpPr>
            <a:spLocks noGrp="1"/>
          </p:cNvSpPr>
          <p:nvPr>
            <p:ph type="sldNum" sz="quarter" idx="12"/>
          </p:nvPr>
        </p:nvSpPr>
        <p:spPr/>
        <p:txBody>
          <a:bodyPr/>
          <a:lstStyle/>
          <a:p>
            <a:fld id="{8218E5A4-BB8E-44BC-BDEC-84DB7EBA1E9E}" type="slidenum">
              <a:rPr lang="ko-KR" altLang="en-US" smtClean="0"/>
              <a:t>‹#›</a:t>
            </a:fld>
            <a:endParaRPr lang="ko-KR" altLang="en-US"/>
          </a:p>
        </p:txBody>
      </p:sp>
    </p:spTree>
    <p:extLst>
      <p:ext uri="{BB962C8B-B14F-4D97-AF65-F5344CB8AC3E}">
        <p14:creationId xmlns:p14="http://schemas.microsoft.com/office/powerpoint/2010/main" val="2175006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0715955A-2EF9-4737-B133-1004DF76DA08}"/>
              </a:ext>
            </a:extLst>
          </p:cNvPr>
          <p:cNvSpPr>
            <a:spLocks noGrp="1"/>
          </p:cNvSpPr>
          <p:nvPr>
            <p:ph sz="half" idx="1"/>
          </p:nvPr>
        </p:nvSpPr>
        <p:spPr>
          <a:xfrm>
            <a:off x="838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a16="http://schemas.microsoft.com/office/drawing/2014/main" id="{7C17A434-3C7B-4792-8E52-8B8A2483962C}"/>
              </a:ext>
            </a:extLst>
          </p:cNvPr>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a16="http://schemas.microsoft.com/office/drawing/2014/main" id="{4017D5D5-70A9-48C6-BBBE-AD24229D8B12}"/>
              </a:ext>
            </a:extLst>
          </p:cNvPr>
          <p:cNvSpPr>
            <a:spLocks noGrp="1"/>
          </p:cNvSpPr>
          <p:nvPr>
            <p:ph type="dt" sz="half" idx="10"/>
          </p:nvPr>
        </p:nvSpPr>
        <p:spPr/>
        <p:txBody>
          <a:bodyPr/>
          <a:lstStyle/>
          <a:p>
            <a:fld id="{1E5C1620-B3CF-4504-8692-92838E656132}" type="datetimeFigureOut">
              <a:rPr lang="ko-KR" altLang="en-US" smtClean="0"/>
              <a:t>2020. 2. 27.</a:t>
            </a:fld>
            <a:endParaRPr lang="ko-KR" altLang="en-US"/>
          </a:p>
        </p:txBody>
      </p:sp>
      <p:sp>
        <p:nvSpPr>
          <p:cNvPr id="6" name="바닥글 개체 틀 5">
            <a:extLst>
              <a:ext uri="{FF2B5EF4-FFF2-40B4-BE49-F238E27FC236}">
                <a16:creationId xmlns:a16="http://schemas.microsoft.com/office/drawing/2014/main" id="{4BD5ACF8-6686-4E33-A046-93EBDBA4DE46}"/>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02C9B519-A3B4-428B-B6F1-E1535FA17D69}"/>
              </a:ext>
            </a:extLst>
          </p:cNvPr>
          <p:cNvSpPr>
            <a:spLocks noGrp="1"/>
          </p:cNvSpPr>
          <p:nvPr>
            <p:ph type="sldNum" sz="quarter" idx="12"/>
          </p:nvPr>
        </p:nvSpPr>
        <p:spPr/>
        <p:txBody>
          <a:bodyPr/>
          <a:lstStyle/>
          <a:p>
            <a:fld id="{8218E5A4-BB8E-44BC-BDEC-84DB7EBA1E9E}" type="slidenum">
              <a:rPr lang="ko-KR" altLang="en-US" smtClean="0"/>
              <a:t>‹#›</a:t>
            </a:fld>
            <a:endParaRPr lang="ko-KR" altLang="en-US"/>
          </a:p>
        </p:txBody>
      </p:sp>
      <p:sp>
        <p:nvSpPr>
          <p:cNvPr id="8" name="직사각형 4">
            <a:extLst>
              <a:ext uri="{FF2B5EF4-FFF2-40B4-BE49-F238E27FC236}">
                <a16:creationId xmlns:a16="http://schemas.microsoft.com/office/drawing/2014/main" id="{B31D9A08-FA07-432C-96B5-D6EF3C72CC61}"/>
              </a:ext>
            </a:extLst>
          </p:cNvPr>
          <p:cNvSpPr/>
          <p:nvPr userDrawn="1"/>
        </p:nvSpPr>
        <p:spPr>
          <a:xfrm>
            <a:off x="-640245" y="-188434"/>
            <a:ext cx="5498462" cy="7223716"/>
          </a:xfrm>
          <a:custGeom>
            <a:avLst/>
            <a:gdLst>
              <a:gd name="connsiteX0" fmla="*/ 0 w 2491273"/>
              <a:gd name="connsiteY0" fmla="*/ 0 h 7212564"/>
              <a:gd name="connsiteX1" fmla="*/ 2491273 w 2491273"/>
              <a:gd name="connsiteY1" fmla="*/ 0 h 7212564"/>
              <a:gd name="connsiteX2" fmla="*/ 2491273 w 2491273"/>
              <a:gd name="connsiteY2" fmla="*/ 7212564 h 7212564"/>
              <a:gd name="connsiteX3" fmla="*/ 0 w 2491273"/>
              <a:gd name="connsiteY3" fmla="*/ 7212564 h 7212564"/>
              <a:gd name="connsiteX4" fmla="*/ 0 w 2491273"/>
              <a:gd name="connsiteY4" fmla="*/ 0 h 7212564"/>
              <a:gd name="connsiteX0" fmla="*/ 0 w 3554963"/>
              <a:gd name="connsiteY0" fmla="*/ 0 h 7212564"/>
              <a:gd name="connsiteX1" fmla="*/ 3554963 w 3554963"/>
              <a:gd name="connsiteY1" fmla="*/ 0 h 7212564"/>
              <a:gd name="connsiteX2" fmla="*/ 2491273 w 3554963"/>
              <a:gd name="connsiteY2" fmla="*/ 7212564 h 7212564"/>
              <a:gd name="connsiteX3" fmla="*/ 0 w 3554963"/>
              <a:gd name="connsiteY3" fmla="*/ 7212564 h 7212564"/>
              <a:gd name="connsiteX4" fmla="*/ 0 w 3554963"/>
              <a:gd name="connsiteY4" fmla="*/ 0 h 7212564"/>
              <a:gd name="connsiteX0" fmla="*/ 0 w 4338735"/>
              <a:gd name="connsiteY0" fmla="*/ 0 h 7212564"/>
              <a:gd name="connsiteX1" fmla="*/ 4338735 w 4338735"/>
              <a:gd name="connsiteY1" fmla="*/ 18662 h 7212564"/>
              <a:gd name="connsiteX2" fmla="*/ 2491273 w 4338735"/>
              <a:gd name="connsiteY2" fmla="*/ 7212564 h 7212564"/>
              <a:gd name="connsiteX3" fmla="*/ 0 w 4338735"/>
              <a:gd name="connsiteY3" fmla="*/ 7212564 h 7212564"/>
              <a:gd name="connsiteX4" fmla="*/ 0 w 4338735"/>
              <a:gd name="connsiteY4" fmla="*/ 0 h 7212564"/>
              <a:gd name="connsiteX0" fmla="*/ 0 w 5498462"/>
              <a:gd name="connsiteY0" fmla="*/ 0 h 7223716"/>
              <a:gd name="connsiteX1" fmla="*/ 5498462 w 5498462"/>
              <a:gd name="connsiteY1" fmla="*/ 29814 h 7223716"/>
              <a:gd name="connsiteX2" fmla="*/ 3651000 w 5498462"/>
              <a:gd name="connsiteY2" fmla="*/ 7223716 h 7223716"/>
              <a:gd name="connsiteX3" fmla="*/ 1159727 w 5498462"/>
              <a:gd name="connsiteY3" fmla="*/ 7223716 h 7223716"/>
              <a:gd name="connsiteX4" fmla="*/ 0 w 5498462"/>
              <a:gd name="connsiteY4" fmla="*/ 0 h 7223716"/>
              <a:gd name="connsiteX0" fmla="*/ 0 w 5498462"/>
              <a:gd name="connsiteY0" fmla="*/ 0 h 7223716"/>
              <a:gd name="connsiteX1" fmla="*/ 5498462 w 5498462"/>
              <a:gd name="connsiteY1" fmla="*/ 29814 h 7223716"/>
              <a:gd name="connsiteX2" fmla="*/ 3651000 w 5498462"/>
              <a:gd name="connsiteY2" fmla="*/ 7223716 h 7223716"/>
              <a:gd name="connsiteX3" fmla="*/ 22303 w 5498462"/>
              <a:gd name="connsiteY3" fmla="*/ 7223716 h 7223716"/>
              <a:gd name="connsiteX4" fmla="*/ 0 w 5498462"/>
              <a:gd name="connsiteY4" fmla="*/ 0 h 7223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8462" h="7223716">
                <a:moveTo>
                  <a:pt x="0" y="0"/>
                </a:moveTo>
                <a:lnTo>
                  <a:pt x="5498462" y="29814"/>
                </a:lnTo>
                <a:lnTo>
                  <a:pt x="3651000" y="7223716"/>
                </a:lnTo>
                <a:lnTo>
                  <a:pt x="22303" y="7223716"/>
                </a:lnTo>
                <a:cubicBezTo>
                  <a:pt x="14869" y="4815811"/>
                  <a:pt x="7434" y="240790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a:extLst>
              <a:ext uri="{FF2B5EF4-FFF2-40B4-BE49-F238E27FC236}">
                <a16:creationId xmlns:a16="http://schemas.microsoft.com/office/drawing/2014/main" id="{D1A059ED-CCE0-47DF-B0C6-B10C011C511F}"/>
              </a:ext>
            </a:extLst>
          </p:cNvPr>
          <p:cNvSpPr>
            <a:spLocks noGrp="1"/>
          </p:cNvSpPr>
          <p:nvPr>
            <p:ph type="title"/>
          </p:nvPr>
        </p:nvSpPr>
        <p:spPr/>
        <p:txBody>
          <a:bodyPr/>
          <a:lstStyle>
            <a:lvl1pPr>
              <a:defRPr/>
            </a:lvl1pPr>
          </a:lstStyle>
          <a:p>
            <a:endParaRPr lang="ko-KR" altLang="en-US" dirty="0"/>
          </a:p>
        </p:txBody>
      </p:sp>
    </p:spTree>
    <p:extLst>
      <p:ext uri="{BB962C8B-B14F-4D97-AF65-F5344CB8AC3E}">
        <p14:creationId xmlns:p14="http://schemas.microsoft.com/office/powerpoint/2010/main" val="20102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nodePh="1">
                                  <p:stCondLst>
                                    <p:cond delay="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비교">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날짜 개체 틀 6">
            <a:extLst>
              <a:ext uri="{FF2B5EF4-FFF2-40B4-BE49-F238E27FC236}">
                <a16:creationId xmlns:a16="http://schemas.microsoft.com/office/drawing/2014/main" id="{B21E2E55-38C2-45DF-BEE7-457C81554E89}"/>
              </a:ext>
            </a:extLst>
          </p:cNvPr>
          <p:cNvSpPr>
            <a:spLocks noGrp="1"/>
          </p:cNvSpPr>
          <p:nvPr>
            <p:ph type="dt" sz="half" idx="10"/>
          </p:nvPr>
        </p:nvSpPr>
        <p:spPr/>
        <p:txBody>
          <a:bodyPr/>
          <a:lstStyle/>
          <a:p>
            <a:fld id="{1E5C1620-B3CF-4504-8692-92838E656132}" type="datetimeFigureOut">
              <a:rPr lang="ko-KR" altLang="en-US" smtClean="0"/>
              <a:t>2020. 2. 27.</a:t>
            </a:fld>
            <a:endParaRPr lang="ko-KR" altLang="en-US"/>
          </a:p>
        </p:txBody>
      </p:sp>
      <p:sp>
        <p:nvSpPr>
          <p:cNvPr id="8" name="바닥글 개체 틀 7">
            <a:extLst>
              <a:ext uri="{FF2B5EF4-FFF2-40B4-BE49-F238E27FC236}">
                <a16:creationId xmlns:a16="http://schemas.microsoft.com/office/drawing/2014/main" id="{850BD5E9-6A91-448D-ACBA-8ECB661404F3}"/>
              </a:ext>
            </a:extLst>
          </p:cNvPr>
          <p:cNvSpPr>
            <a:spLocks noGrp="1"/>
          </p:cNvSpPr>
          <p:nvPr>
            <p:ph type="ftr" sz="quarter" idx="11"/>
          </p:nvPr>
        </p:nvSpPr>
        <p:spPr/>
        <p:txBody>
          <a:bodyPr/>
          <a:lstStyle/>
          <a:p>
            <a:endParaRPr lang="ko-KR" altLang="en-US"/>
          </a:p>
        </p:txBody>
      </p:sp>
      <p:sp>
        <p:nvSpPr>
          <p:cNvPr id="9" name="슬라이드 번호 개체 틀 8">
            <a:extLst>
              <a:ext uri="{FF2B5EF4-FFF2-40B4-BE49-F238E27FC236}">
                <a16:creationId xmlns:a16="http://schemas.microsoft.com/office/drawing/2014/main" id="{8661203D-3F74-4990-8B4E-727DDB5DF781}"/>
              </a:ext>
            </a:extLst>
          </p:cNvPr>
          <p:cNvSpPr>
            <a:spLocks noGrp="1"/>
          </p:cNvSpPr>
          <p:nvPr>
            <p:ph type="sldNum" sz="quarter" idx="12"/>
          </p:nvPr>
        </p:nvSpPr>
        <p:spPr/>
        <p:txBody>
          <a:bodyPr/>
          <a:lstStyle/>
          <a:p>
            <a:fld id="{8218E5A4-BB8E-44BC-BDEC-84DB7EBA1E9E}" type="slidenum">
              <a:rPr lang="ko-KR" altLang="en-US" smtClean="0"/>
              <a:t>‹#›</a:t>
            </a:fld>
            <a:endParaRPr lang="ko-KR" altLang="en-US"/>
          </a:p>
        </p:txBody>
      </p:sp>
    </p:spTree>
    <p:extLst>
      <p:ext uri="{BB962C8B-B14F-4D97-AF65-F5344CB8AC3E}">
        <p14:creationId xmlns:p14="http://schemas.microsoft.com/office/powerpoint/2010/main" val="26069817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47C9C57E-5A68-498A-BC83-23FF822A17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a16="http://schemas.microsoft.com/office/drawing/2014/main" id="{5891CDA5-A72E-4646-B5A4-AC718B7681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50AF2BC4-D90C-4459-97A5-4F0D8AA5FE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5C1620-B3CF-4504-8692-92838E656132}" type="datetimeFigureOut">
              <a:rPr lang="ko-KR" altLang="en-US" smtClean="0"/>
              <a:t>2020. 2. 27.</a:t>
            </a:fld>
            <a:endParaRPr lang="ko-KR" altLang="en-US"/>
          </a:p>
        </p:txBody>
      </p:sp>
      <p:sp>
        <p:nvSpPr>
          <p:cNvPr id="5" name="바닥글 개체 틀 4">
            <a:extLst>
              <a:ext uri="{FF2B5EF4-FFF2-40B4-BE49-F238E27FC236}">
                <a16:creationId xmlns:a16="http://schemas.microsoft.com/office/drawing/2014/main" id="{9DA660BB-011A-4C6D-A727-86D40218E9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a:extLst>
              <a:ext uri="{FF2B5EF4-FFF2-40B4-BE49-F238E27FC236}">
                <a16:creationId xmlns:a16="http://schemas.microsoft.com/office/drawing/2014/main" id="{60DBB8D8-C835-4D64-BF2A-2E576B8061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8E5A4-BB8E-44BC-BDEC-84DB7EBA1E9E}" type="slidenum">
              <a:rPr lang="ko-KR" altLang="en-US" smtClean="0"/>
              <a:t>‹#›</a:t>
            </a:fld>
            <a:endParaRPr lang="ko-KR" altLang="en-US"/>
          </a:p>
        </p:txBody>
      </p:sp>
    </p:spTree>
    <p:extLst>
      <p:ext uri="{BB962C8B-B14F-4D97-AF65-F5344CB8AC3E}">
        <p14:creationId xmlns:p14="http://schemas.microsoft.com/office/powerpoint/2010/main" val="2919174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4.wdp"/><Relationship Id="rId18" Type="http://schemas.openxmlformats.org/officeDocument/2006/relationships/image" Target="../media/image17.png"/><Relationship Id="rId3" Type="http://schemas.openxmlformats.org/officeDocument/2006/relationships/image" Target="../media/image7.jpg"/><Relationship Id="rId7" Type="http://schemas.microsoft.com/office/2007/relationships/hdphoto" Target="../media/hdphoto1.wdp"/><Relationship Id="rId12" Type="http://schemas.openxmlformats.org/officeDocument/2006/relationships/image" Target="../media/image13.png"/><Relationship Id="rId17" Type="http://schemas.openxmlformats.org/officeDocument/2006/relationships/image" Target="../media/image16.gif"/><Relationship Id="rId2" Type="http://schemas.openxmlformats.org/officeDocument/2006/relationships/image" Target="../media/image6.png"/><Relationship Id="rId16" Type="http://schemas.openxmlformats.org/officeDocument/2006/relationships/image" Target="../media/image15.gif"/><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3.wdp"/><Relationship Id="rId5" Type="http://schemas.openxmlformats.org/officeDocument/2006/relationships/image" Target="../media/image9.jpeg"/><Relationship Id="rId15" Type="http://schemas.microsoft.com/office/2007/relationships/hdphoto" Target="../media/hdphoto5.wdp"/><Relationship Id="rId10" Type="http://schemas.openxmlformats.org/officeDocument/2006/relationships/image" Target="../media/image12.png"/><Relationship Id="rId19" Type="http://schemas.microsoft.com/office/2007/relationships/hdphoto" Target="../media/hdphoto6.wdp"/><Relationship Id="rId4" Type="http://schemas.openxmlformats.org/officeDocument/2006/relationships/image" Target="../media/image8.jpeg"/><Relationship Id="rId9" Type="http://schemas.microsoft.com/office/2007/relationships/hdphoto" Target="../media/hdphoto2.wdp"/><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432B3A8-64D5-4E8C-859E-45252987A52D}"/>
              </a:ext>
            </a:extLst>
          </p:cNvPr>
          <p:cNvSpPr>
            <a:spLocks noGrp="1"/>
          </p:cNvSpPr>
          <p:nvPr>
            <p:ph type="title"/>
          </p:nvPr>
        </p:nvSpPr>
        <p:spPr>
          <a:xfrm>
            <a:off x="4682028" y="0"/>
            <a:ext cx="2827941" cy="711329"/>
          </a:xfrm>
        </p:spPr>
        <p:txBody>
          <a:bodyPr/>
          <a:lstStyle/>
          <a:p>
            <a:r>
              <a:rPr lang="en-US" altLang="ko-KR" dirty="0">
                <a:latin typeface="Century Gothic" panose="020B0502020202020204" pitchFamily="34" charset="0"/>
              </a:rPr>
              <a:t>Vaccinations</a:t>
            </a:r>
            <a:endParaRPr lang="ko-KR" altLang="en-US" dirty="0">
              <a:latin typeface="Century Gothic" panose="020B0502020202020204" pitchFamily="34" charset="0"/>
            </a:endParaRPr>
          </a:p>
        </p:txBody>
      </p:sp>
      <p:sp>
        <p:nvSpPr>
          <p:cNvPr id="8" name="텍스트 개체 틀 2">
            <a:extLst>
              <a:ext uri="{FF2B5EF4-FFF2-40B4-BE49-F238E27FC236}">
                <a16:creationId xmlns:a16="http://schemas.microsoft.com/office/drawing/2014/main" id="{72FB2948-C1A1-4FB1-BE97-D02706C16C90}"/>
              </a:ext>
            </a:extLst>
          </p:cNvPr>
          <p:cNvSpPr txBox="1">
            <a:spLocks/>
          </p:cNvSpPr>
          <p:nvPr/>
        </p:nvSpPr>
        <p:spPr>
          <a:xfrm>
            <a:off x="3757242" y="1871576"/>
            <a:ext cx="4822580" cy="1078285"/>
          </a:xfrm>
          <a:prstGeom prst="rect">
            <a:avLst/>
          </a:prstGeom>
        </p:spPr>
        <p:txBody>
          <a:bodyPr vert="horz" lIns="91440" tIns="45720" rIns="91440" bIns="45720" rtlCol="0">
            <a:noAutofit/>
          </a:bodyPr>
          <a:lstStyle>
            <a:lvl1pPr marL="0" indent="0" algn="l" defTabSz="914400" rtl="0" eaLnBrk="1" latinLnBrk="1"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1"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1"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1"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1"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1"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1"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1"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1"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ltLang="ko-KR" sz="1800" dirty="0">
                <a:latin typeface="+mn-ea"/>
              </a:rPr>
              <a:t>Vaccines have been able to save several lives in the past and even in the future as it strengthens and helps the immune system fight of deadly bacteria, viruses, diseases etc.</a:t>
            </a:r>
            <a:endParaRPr lang="ko-KR" altLang="en-US" sz="1800" dirty="0">
              <a:latin typeface="+mn-ea"/>
            </a:endParaRPr>
          </a:p>
        </p:txBody>
      </p:sp>
      <p:pic>
        <p:nvPicPr>
          <p:cNvPr id="5" name="그림 4">
            <a:extLst>
              <a:ext uri="{FF2B5EF4-FFF2-40B4-BE49-F238E27FC236}">
                <a16:creationId xmlns:a16="http://schemas.microsoft.com/office/drawing/2014/main" id="{F0AB0810-0836-4A82-9986-F64ED1934F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1793" y="5404191"/>
            <a:ext cx="1620207" cy="1401261"/>
          </a:xfrm>
          <a:prstGeom prst="rect">
            <a:avLst/>
          </a:prstGeom>
        </p:spPr>
      </p:pic>
      <p:sp>
        <p:nvSpPr>
          <p:cNvPr id="9" name="텍스트 개체 틀 2">
            <a:extLst>
              <a:ext uri="{FF2B5EF4-FFF2-40B4-BE49-F238E27FC236}">
                <a16:creationId xmlns:a16="http://schemas.microsoft.com/office/drawing/2014/main" id="{28EB1762-7D97-4656-B824-232B5E853CAE}"/>
              </a:ext>
            </a:extLst>
          </p:cNvPr>
          <p:cNvSpPr txBox="1">
            <a:spLocks/>
          </p:cNvSpPr>
          <p:nvPr/>
        </p:nvSpPr>
        <p:spPr>
          <a:xfrm>
            <a:off x="147734" y="1141761"/>
            <a:ext cx="2285500" cy="437174"/>
          </a:xfrm>
          <a:prstGeom prst="rect">
            <a:avLst/>
          </a:prstGeom>
        </p:spPr>
        <p:txBody>
          <a:bodyPr vert="horz" lIns="91440" tIns="45720" rIns="91440" bIns="45720" rtlCol="0">
            <a:normAutofit fontScale="92500"/>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ko-KR" altLang="en-US" sz="2400" dirty="0">
              <a:solidFill>
                <a:srgbClr val="E4C7F0"/>
              </a:solidFill>
              <a:latin typeface="고양덕양 B" pitchFamily="2" charset="-127"/>
              <a:ea typeface="고양덕양 B" pitchFamily="2" charset="-127"/>
            </a:endParaRPr>
          </a:p>
        </p:txBody>
      </p:sp>
      <p:cxnSp>
        <p:nvCxnSpPr>
          <p:cNvPr id="10" name="직선 연결선 9">
            <a:extLst>
              <a:ext uri="{FF2B5EF4-FFF2-40B4-BE49-F238E27FC236}">
                <a16:creationId xmlns:a16="http://schemas.microsoft.com/office/drawing/2014/main" id="{38B07426-661A-4D18-9B47-255F0D10A804}"/>
              </a:ext>
            </a:extLst>
          </p:cNvPr>
          <p:cNvCxnSpPr/>
          <p:nvPr/>
        </p:nvCxnSpPr>
        <p:spPr>
          <a:xfrm>
            <a:off x="3564525" y="1145123"/>
            <a:ext cx="0" cy="5287953"/>
          </a:xfrm>
          <a:prstGeom prst="line">
            <a:avLst/>
          </a:prstGeom>
          <a:ln>
            <a:solidFill>
              <a:srgbClr val="C8A1E9"/>
            </a:solidFill>
            <a:prstDash val="dash"/>
          </a:ln>
        </p:spPr>
        <p:style>
          <a:lnRef idx="1">
            <a:schemeClr val="accent1"/>
          </a:lnRef>
          <a:fillRef idx="0">
            <a:schemeClr val="accent1"/>
          </a:fillRef>
          <a:effectRef idx="0">
            <a:schemeClr val="accent1"/>
          </a:effectRef>
          <a:fontRef idx="minor">
            <a:schemeClr val="tx1"/>
          </a:fontRef>
        </p:style>
      </p:cxnSp>
      <p:sp>
        <p:nvSpPr>
          <p:cNvPr id="13" name="텍스트 개체 틀 2">
            <a:extLst>
              <a:ext uri="{FF2B5EF4-FFF2-40B4-BE49-F238E27FC236}">
                <a16:creationId xmlns:a16="http://schemas.microsoft.com/office/drawing/2014/main" id="{55B11436-5A12-405F-9BD8-D374ECA48A79}"/>
              </a:ext>
            </a:extLst>
          </p:cNvPr>
          <p:cNvSpPr txBox="1">
            <a:spLocks/>
          </p:cNvSpPr>
          <p:nvPr/>
        </p:nvSpPr>
        <p:spPr>
          <a:xfrm>
            <a:off x="3804895" y="1162338"/>
            <a:ext cx="3204891" cy="437174"/>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ko-KR" sz="2400" dirty="0">
                <a:solidFill>
                  <a:srgbClr val="E4C7F0"/>
                </a:solidFill>
                <a:latin typeface="고양덕양 B" pitchFamily="2" charset="-127"/>
                <a:ea typeface="고양덕양 B" pitchFamily="2" charset="-127"/>
              </a:rPr>
              <a:t>Vaccines</a:t>
            </a:r>
            <a:endParaRPr lang="ko-KR" altLang="en-US" sz="2400" dirty="0">
              <a:solidFill>
                <a:srgbClr val="E4C7F0"/>
              </a:solidFill>
              <a:latin typeface="고양덕양 B" pitchFamily="2" charset="-127"/>
              <a:ea typeface="고양덕양 B" pitchFamily="2" charset="-127"/>
            </a:endParaRPr>
          </a:p>
        </p:txBody>
      </p:sp>
      <p:pic>
        <p:nvPicPr>
          <p:cNvPr id="11" name="Picture 10" descr="A picture containing drawing, clock, room&#10;&#10;Description automatically generated">
            <a:extLst>
              <a:ext uri="{FF2B5EF4-FFF2-40B4-BE49-F238E27FC236}">
                <a16:creationId xmlns:a16="http://schemas.microsoft.com/office/drawing/2014/main" id="{AC1E4A0E-6FFC-0C4B-A858-8C021720FB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312" y="1125700"/>
            <a:ext cx="1409460" cy="1409460"/>
          </a:xfrm>
          <a:prstGeom prst="rect">
            <a:avLst/>
          </a:prstGeom>
        </p:spPr>
      </p:pic>
      <p:sp>
        <p:nvSpPr>
          <p:cNvPr id="23" name="TextBox 22">
            <a:extLst>
              <a:ext uri="{FF2B5EF4-FFF2-40B4-BE49-F238E27FC236}">
                <a16:creationId xmlns:a16="http://schemas.microsoft.com/office/drawing/2014/main" id="{4FC6EAB6-1D36-014F-8F65-6948064CD11D}"/>
              </a:ext>
            </a:extLst>
          </p:cNvPr>
          <p:cNvSpPr txBox="1"/>
          <p:nvPr/>
        </p:nvSpPr>
        <p:spPr>
          <a:xfrm>
            <a:off x="2004350" y="1142272"/>
            <a:ext cx="1473027" cy="1323439"/>
          </a:xfrm>
          <a:prstGeom prst="rect">
            <a:avLst/>
          </a:prstGeom>
          <a:noFill/>
        </p:spPr>
        <p:txBody>
          <a:bodyPr wrap="square" rtlCol="0">
            <a:spAutoFit/>
          </a:bodyPr>
          <a:lstStyle/>
          <a:p>
            <a:r>
              <a:rPr lang="en-US" sz="1600" dirty="0">
                <a:solidFill>
                  <a:schemeClr val="tx1">
                    <a:lumMod val="50000"/>
                    <a:lumOff val="50000"/>
                  </a:schemeClr>
                </a:solidFill>
              </a:rPr>
              <a:t>Louis Pasteur(1822-1895) is a French chemist and micro-biologist</a:t>
            </a:r>
          </a:p>
        </p:txBody>
      </p:sp>
      <p:pic>
        <p:nvPicPr>
          <p:cNvPr id="25" name="Picture 24" descr="Louis Pasteur&#10;">
            <a:extLst>
              <a:ext uri="{FF2B5EF4-FFF2-40B4-BE49-F238E27FC236}">
                <a16:creationId xmlns:a16="http://schemas.microsoft.com/office/drawing/2014/main" id="{AD2E5AEE-873D-1F49-93B4-ACBE0C01EF7B}"/>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5680" y="2533144"/>
            <a:ext cx="1742470" cy="2062103"/>
          </a:xfrm>
          <a:prstGeom prst="rect">
            <a:avLst/>
          </a:prstGeom>
        </p:spPr>
      </p:pic>
      <p:pic>
        <p:nvPicPr>
          <p:cNvPr id="27" name="Picture 26" descr="A person standing in front of a mirror posing for the camera&#10;&#10;Description automatically generated">
            <a:extLst>
              <a:ext uri="{FF2B5EF4-FFF2-40B4-BE49-F238E27FC236}">
                <a16:creationId xmlns:a16="http://schemas.microsoft.com/office/drawing/2014/main" id="{AEC444A6-68EC-9B46-9175-009B08707E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0360" y="2792627"/>
            <a:ext cx="1523214" cy="1802620"/>
          </a:xfrm>
          <a:prstGeom prst="rect">
            <a:avLst/>
          </a:prstGeom>
        </p:spPr>
      </p:pic>
      <p:sp>
        <p:nvSpPr>
          <p:cNvPr id="29" name="TextBox 28">
            <a:extLst>
              <a:ext uri="{FF2B5EF4-FFF2-40B4-BE49-F238E27FC236}">
                <a16:creationId xmlns:a16="http://schemas.microsoft.com/office/drawing/2014/main" id="{E069DE37-A55B-D440-8D6B-299495052E8B}"/>
              </a:ext>
            </a:extLst>
          </p:cNvPr>
          <p:cNvSpPr txBox="1"/>
          <p:nvPr/>
        </p:nvSpPr>
        <p:spPr>
          <a:xfrm>
            <a:off x="252779" y="3096601"/>
            <a:ext cx="1672232" cy="1384995"/>
          </a:xfrm>
          <a:prstGeom prst="rect">
            <a:avLst/>
          </a:prstGeom>
          <a:noFill/>
        </p:spPr>
        <p:txBody>
          <a:bodyPr wrap="square" rtlCol="0">
            <a:spAutoFit/>
          </a:bodyPr>
          <a:lstStyle/>
          <a:p>
            <a:r>
              <a:rPr lang="en-US" sz="1400" dirty="0">
                <a:solidFill>
                  <a:schemeClr val="tx1">
                    <a:lumMod val="50000"/>
                    <a:lumOff val="50000"/>
                  </a:schemeClr>
                </a:solidFill>
              </a:rPr>
              <a:t>Pasteur was an average student in studies and was gifted in art (Painting+ Drawing) when younger</a:t>
            </a:r>
          </a:p>
        </p:txBody>
      </p:sp>
      <p:sp>
        <p:nvSpPr>
          <p:cNvPr id="30" name="TextBox 29">
            <a:extLst>
              <a:ext uri="{FF2B5EF4-FFF2-40B4-BE49-F238E27FC236}">
                <a16:creationId xmlns:a16="http://schemas.microsoft.com/office/drawing/2014/main" id="{94CC6BB6-4A57-E542-94B5-7C6EAB9109A8}"/>
              </a:ext>
            </a:extLst>
          </p:cNvPr>
          <p:cNvSpPr txBox="1"/>
          <p:nvPr/>
        </p:nvSpPr>
        <p:spPr>
          <a:xfrm>
            <a:off x="3682457" y="3104301"/>
            <a:ext cx="4211261" cy="2062103"/>
          </a:xfrm>
          <a:prstGeom prst="rect">
            <a:avLst/>
          </a:prstGeom>
          <a:noFill/>
        </p:spPr>
        <p:txBody>
          <a:bodyPr wrap="square" rtlCol="0">
            <a:spAutoFit/>
          </a:bodyPr>
          <a:lstStyle/>
          <a:p>
            <a:pPr marL="285750" indent="-285750">
              <a:buFont typeface="Courier New" panose="02070309020205020404" pitchFamily="49" charset="0"/>
              <a:buChar char="o"/>
            </a:pPr>
            <a:r>
              <a:rPr lang="en-US" sz="1600" dirty="0">
                <a:solidFill>
                  <a:schemeClr val="tx1">
                    <a:lumMod val="50000"/>
                    <a:lumOff val="50000"/>
                  </a:schemeClr>
                </a:solidFill>
              </a:rPr>
              <a:t>On July 6, 1885, Pasteur vaccinated a 9-year-old boy (Joseph Meister) that was bitten by a rabid dog   </a:t>
            </a:r>
          </a:p>
          <a:p>
            <a:pPr marL="285750" indent="-285750">
              <a:buFont typeface="Courier New" panose="02070309020205020404" pitchFamily="49" charset="0"/>
              <a:buChar char="o"/>
            </a:pPr>
            <a:r>
              <a:rPr lang="en-US" sz="1600" dirty="0">
                <a:solidFill>
                  <a:schemeClr val="tx1">
                    <a:lumMod val="50000"/>
                    <a:lumOff val="50000"/>
                  </a:schemeClr>
                </a:solidFill>
              </a:rPr>
              <a:t>Pasteur expanded his </a:t>
            </a:r>
            <a:r>
              <a:rPr lang="en-US" sz="1600" i="1" dirty="0">
                <a:solidFill>
                  <a:schemeClr val="tx1">
                    <a:lumMod val="50000"/>
                    <a:lumOff val="50000"/>
                  </a:schemeClr>
                </a:solidFill>
              </a:rPr>
              <a:t>Germ Theory</a:t>
            </a:r>
            <a:r>
              <a:rPr lang="en-US" sz="1600" dirty="0">
                <a:solidFill>
                  <a:schemeClr val="tx1">
                    <a:lumMod val="50000"/>
                    <a:lumOff val="50000"/>
                  </a:schemeClr>
                </a:solidFill>
              </a:rPr>
              <a:t> and developed + found out the causes and vaccinations for other diseases that were major problems such as, anthrax, cholera and TB</a:t>
            </a:r>
          </a:p>
        </p:txBody>
      </p:sp>
      <p:sp>
        <p:nvSpPr>
          <p:cNvPr id="31" name="TextBox 30">
            <a:extLst>
              <a:ext uri="{FF2B5EF4-FFF2-40B4-BE49-F238E27FC236}">
                <a16:creationId xmlns:a16="http://schemas.microsoft.com/office/drawing/2014/main" id="{7ED5386B-A96C-1448-939E-8A2946BA0E62}"/>
              </a:ext>
            </a:extLst>
          </p:cNvPr>
          <p:cNvSpPr txBox="1"/>
          <p:nvPr/>
        </p:nvSpPr>
        <p:spPr>
          <a:xfrm>
            <a:off x="96538" y="4912626"/>
            <a:ext cx="3047337" cy="1892826"/>
          </a:xfrm>
          <a:prstGeom prst="rect">
            <a:avLst/>
          </a:prstGeom>
          <a:noFill/>
        </p:spPr>
        <p:txBody>
          <a:bodyPr wrap="square" rtlCol="0">
            <a:spAutoFit/>
          </a:bodyPr>
          <a:lstStyle/>
          <a:p>
            <a:r>
              <a:rPr lang="en-US" sz="1300" dirty="0">
                <a:solidFill>
                  <a:schemeClr val="tx1">
                    <a:lumMod val="50000"/>
                    <a:lumOff val="50000"/>
                  </a:schemeClr>
                </a:solidFill>
              </a:rPr>
              <a:t>1822-Born in Dole, France</a:t>
            </a:r>
          </a:p>
          <a:p>
            <a:r>
              <a:rPr lang="en-US" sz="1300" dirty="0">
                <a:solidFill>
                  <a:schemeClr val="tx1">
                    <a:lumMod val="50000"/>
                    <a:lumOff val="50000"/>
                  </a:schemeClr>
                </a:solidFill>
              </a:rPr>
              <a:t>1840-Bachelor of Arts degree</a:t>
            </a:r>
          </a:p>
          <a:p>
            <a:r>
              <a:rPr lang="en-US" sz="1300" dirty="0">
                <a:solidFill>
                  <a:schemeClr val="tx1">
                    <a:lumMod val="50000"/>
                    <a:lumOff val="50000"/>
                  </a:schemeClr>
                </a:solidFill>
              </a:rPr>
              <a:t>1842-Bachelor of Science degree</a:t>
            </a:r>
          </a:p>
          <a:p>
            <a:r>
              <a:rPr lang="en-US" sz="1300" dirty="0">
                <a:solidFill>
                  <a:schemeClr val="tx1">
                    <a:lumMod val="50000"/>
                    <a:lumOff val="50000"/>
                  </a:schemeClr>
                </a:solidFill>
              </a:rPr>
              <a:t>1845-Masters degree</a:t>
            </a:r>
          </a:p>
          <a:p>
            <a:r>
              <a:rPr lang="en-US" sz="1300" dirty="0">
                <a:solidFill>
                  <a:schemeClr val="tx1">
                    <a:lumMod val="50000"/>
                    <a:lumOff val="50000"/>
                  </a:schemeClr>
                </a:solidFill>
              </a:rPr>
              <a:t>1847-Doctorate</a:t>
            </a:r>
          </a:p>
          <a:p>
            <a:r>
              <a:rPr lang="en-US" sz="1300" dirty="0">
                <a:solidFill>
                  <a:schemeClr val="tx1">
                    <a:lumMod val="50000"/>
                    <a:lumOff val="50000"/>
                  </a:schemeClr>
                </a:solidFill>
              </a:rPr>
              <a:t>1868-Left side is partially paralyzed (did not interfere with studies)</a:t>
            </a:r>
          </a:p>
          <a:p>
            <a:r>
              <a:rPr lang="en-US" sz="1300" dirty="0">
                <a:solidFill>
                  <a:schemeClr val="tx1">
                    <a:lumMod val="50000"/>
                    <a:lumOff val="50000"/>
                  </a:schemeClr>
                </a:solidFill>
              </a:rPr>
              <a:t>1885-Vaccine to treat rabies</a:t>
            </a:r>
          </a:p>
          <a:p>
            <a:r>
              <a:rPr lang="en-US" sz="1300" dirty="0">
                <a:solidFill>
                  <a:schemeClr val="tx1">
                    <a:lumMod val="50000"/>
                    <a:lumOff val="50000"/>
                  </a:schemeClr>
                </a:solidFill>
              </a:rPr>
              <a:t>1895-Death</a:t>
            </a:r>
          </a:p>
        </p:txBody>
      </p:sp>
      <p:pic>
        <p:nvPicPr>
          <p:cNvPr id="33" name="Picture 32" descr="A close up of a logo&#10;&#10;Description automatically generated">
            <a:extLst>
              <a:ext uri="{FF2B5EF4-FFF2-40B4-BE49-F238E27FC236}">
                <a16:creationId xmlns:a16="http://schemas.microsoft.com/office/drawing/2014/main" id="{37358BE1-9ED6-C74E-9B86-9909C4DCB08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522" b="90000" l="7727" r="92273">
                        <a14:foregroundMark x1="72727" y1="9130" x2="72727" y2="9130"/>
                        <a14:foregroundMark x1="72727" y1="6522" x2="72727" y2="6522"/>
                        <a14:foregroundMark x1="90455" y1="24783" x2="90455" y2="24783"/>
                        <a14:foregroundMark x1="92727" y1="24783" x2="92727" y2="24783"/>
                        <a14:foregroundMark x1="7727" y1="86522" x2="7727" y2="86522"/>
                      </a14:backgroundRemoval>
                    </a14:imgEffect>
                  </a14:imgLayer>
                </a14:imgProps>
              </a:ext>
              <a:ext uri="{28A0092B-C50C-407E-A947-70E740481C1C}">
                <a14:useLocalDpi xmlns:a14="http://schemas.microsoft.com/office/drawing/2010/main" val="0"/>
              </a:ext>
            </a:extLst>
          </a:blip>
          <a:stretch>
            <a:fillRect/>
          </a:stretch>
        </p:blipFill>
        <p:spPr>
          <a:xfrm>
            <a:off x="10571793" y="733351"/>
            <a:ext cx="1462906" cy="1529402"/>
          </a:xfrm>
          <a:prstGeom prst="rect">
            <a:avLst/>
          </a:prstGeom>
        </p:spPr>
      </p:pic>
      <p:pic>
        <p:nvPicPr>
          <p:cNvPr id="35" name="Picture 34" descr="A close up of a sign&#10;&#10;Description automatically generated">
            <a:extLst>
              <a:ext uri="{FF2B5EF4-FFF2-40B4-BE49-F238E27FC236}">
                <a16:creationId xmlns:a16="http://schemas.microsoft.com/office/drawing/2014/main" id="{DE3198EB-9870-FA4C-85D6-9FCDA104BC2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986" b="89990" l="7333" r="92000">
                        <a14:foregroundMark x1="20444" y1="5986" x2="20444" y2="5986"/>
                        <a14:foregroundMark x1="7444" y1="18885" x2="7444" y2="18885"/>
                        <a14:foregroundMark x1="58667" y1="24871" x2="58667" y2="24871"/>
                        <a14:foregroundMark x1="76889" y1="42208" x2="76889" y2="42208"/>
                        <a14:foregroundMark x1="92000" y1="88338" x2="92000" y2="88338"/>
                      </a14:backgroundRemoval>
                    </a14:imgEffect>
                  </a14:imgLayer>
                </a14:imgProps>
              </a:ext>
              <a:ext uri="{28A0092B-C50C-407E-A947-70E740481C1C}">
                <a14:useLocalDpi xmlns:a14="http://schemas.microsoft.com/office/drawing/2010/main" val="0"/>
              </a:ext>
            </a:extLst>
          </a:blip>
          <a:stretch>
            <a:fillRect/>
          </a:stretch>
        </p:blipFill>
        <p:spPr>
          <a:xfrm rot="20187991">
            <a:off x="3632657" y="-175697"/>
            <a:ext cx="1086270" cy="1169551"/>
          </a:xfrm>
          <a:prstGeom prst="rect">
            <a:avLst/>
          </a:prstGeom>
        </p:spPr>
      </p:pic>
      <p:pic>
        <p:nvPicPr>
          <p:cNvPr id="39" name="Picture 38" descr="A close up of a logo&#10;&#10;Description automatically generated">
            <a:extLst>
              <a:ext uri="{FF2B5EF4-FFF2-40B4-BE49-F238E27FC236}">
                <a16:creationId xmlns:a16="http://schemas.microsoft.com/office/drawing/2014/main" id="{48AD5048-E0EA-F440-BC6C-F069386191C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71" b="98537" l="3659" r="96829">
                        <a14:foregroundMark x1="40122" y1="5732" x2="40122" y2="5732"/>
                        <a14:foregroundMark x1="66829" y1="22439" x2="66829" y2="22439"/>
                        <a14:foregroundMark x1="44512" y1="14756" x2="44512" y2="14756"/>
                        <a14:foregroundMark x1="45610" y1="8659" x2="45610" y2="8659"/>
                        <a14:foregroundMark x1="45122" y1="7195" x2="45122" y2="7195"/>
                        <a14:foregroundMark x1="76463" y1="47927" x2="76463" y2="47927"/>
                        <a14:foregroundMark x1="93659" y1="38049" x2="93659" y2="38049"/>
                        <a14:foregroundMark x1="20610" y1="19024" x2="20610" y2="19024"/>
                        <a14:foregroundMark x1="12439" y1="30610" x2="12439" y2="30610"/>
                        <a14:foregroundMark x1="68293" y1="18780" x2="68293" y2="18780"/>
                        <a14:foregroundMark x1="65854" y1="25244" x2="65854" y2="25244"/>
                        <a14:foregroundMark x1="69756" y1="24146" x2="69756" y2="24146"/>
                        <a14:foregroundMark x1="69268" y1="22927" x2="69634" y2="30000"/>
                        <a14:foregroundMark x1="69634" y1="30000" x2="70854" y2="22927"/>
                        <a14:foregroundMark x1="70854" y1="22927" x2="63902" y2="20000"/>
                        <a14:foregroundMark x1="63902" y1="20000" x2="60610" y2="26341"/>
                        <a14:foregroundMark x1="60610" y1="26341" x2="65122" y2="28659"/>
                        <a14:foregroundMark x1="45937" y1="10610" x2="47317" y2="15854"/>
                        <a14:foregroundMark x1="45488" y1="8902" x2="45937" y2="10610"/>
                        <a14:foregroundMark x1="52209" y1="18049" x2="56829" y2="20122"/>
                        <a14:foregroundMark x1="50578" y1="17317" x2="52209" y2="18049"/>
                        <a14:foregroundMark x1="47317" y1="15854" x2="50578" y2="17317"/>
                        <a14:foregroundMark x1="25000" y1="21951" x2="25000" y2="21951"/>
                        <a14:foregroundMark x1="45488" y1="5854" x2="54024" y2="3171"/>
                        <a14:foregroundMark x1="54024" y1="3171" x2="54878" y2="3171"/>
                        <a14:foregroundMark x1="65610" y1="32439" x2="66463" y2="35854"/>
                        <a14:foregroundMark x1="9390" y1="27195" x2="22927" y2="44024"/>
                        <a14:foregroundMark x1="22927" y1="44024" x2="24268" y2="43537"/>
                        <a14:foregroundMark x1="48293" y1="4634" x2="39390" y2="5732"/>
                        <a14:foregroundMark x1="39390" y1="5732" x2="19512" y2="18049"/>
                        <a14:foregroundMark x1="19512" y1="18049" x2="976" y2="41829"/>
                        <a14:foregroundMark x1="976" y1="41829" x2="3659" y2="65366"/>
                        <a14:foregroundMark x1="3659" y1="65366" x2="12439" y2="77073"/>
                        <a14:foregroundMark x1="12439" y1="77073" x2="12439" y2="77073"/>
                        <a14:foregroundMark x1="8902" y1="24634" x2="18659" y2="13902"/>
                        <a14:foregroundMark x1="18659" y1="13902" x2="33902" y2="6829"/>
                        <a14:foregroundMark x1="55610" y1="3537" x2="62927" y2="5244"/>
                        <a14:foregroundMark x1="62927" y1="5244" x2="79268" y2="15000"/>
                        <a14:foregroundMark x1="79024" y1="15244" x2="89390" y2="26341"/>
                        <a14:foregroundMark x1="89390" y1="26341" x2="92683" y2="32439"/>
                        <a14:foregroundMark x1="92683" y1="32439" x2="94390" y2="45366"/>
                        <a14:foregroundMark x1="95976" y1="43171" x2="95976" y2="62439"/>
                        <a14:foregroundMark x1="24268" y1="90244" x2="35244" y2="92927"/>
                        <a14:foregroundMark x1="77439" y1="87073" x2="63902" y2="95610"/>
                        <a14:foregroundMark x1="63902" y1="95610" x2="41829" y2="98537"/>
                        <a14:foregroundMark x1="41829" y1="98537" x2="32439" y2="95976"/>
                        <a14:foregroundMark x1="95732" y1="45000" x2="95244" y2="59878"/>
                        <a14:foregroundMark x1="95244" y1="59878" x2="80122" y2="85732"/>
                        <a14:foregroundMark x1="80122" y1="85732" x2="75732" y2="89756"/>
                        <a14:foregroundMark x1="96829" y1="43293" x2="96707" y2="54756"/>
                        <a14:foregroundMark x1="13659" y1="22805" x2="18293" y2="22439"/>
                        <a14:foregroundMark x1="50854" y1="13780" x2="50854" y2="13780"/>
                        <a14:foregroundMark x1="52317" y1="12195" x2="52317" y2="12195"/>
                        <a14:foregroundMark x1="42927" y1="6463" x2="41220" y2="8049"/>
                        <a14:foregroundMark x1="49634" y1="10000" x2="46341" y2="13171"/>
                        <a14:foregroundMark x1="53780" y1="15244" x2="51463" y2="18171"/>
                        <a14:backgroundMark x1="49512" y1="17317" x2="49512" y2="17317"/>
                      </a14:backgroundRemoval>
                    </a14:imgEffect>
                  </a14:imgLayer>
                </a14:imgProps>
              </a:ext>
              <a:ext uri="{28A0092B-C50C-407E-A947-70E740481C1C}">
                <a14:useLocalDpi xmlns:a14="http://schemas.microsoft.com/office/drawing/2010/main" val="0"/>
              </a:ext>
            </a:extLst>
          </a:blip>
          <a:stretch>
            <a:fillRect/>
          </a:stretch>
        </p:blipFill>
        <p:spPr>
          <a:xfrm>
            <a:off x="2704905" y="4912268"/>
            <a:ext cx="840630" cy="840630"/>
          </a:xfrm>
          <a:prstGeom prst="rect">
            <a:avLst/>
          </a:prstGeom>
        </p:spPr>
      </p:pic>
      <p:pic>
        <p:nvPicPr>
          <p:cNvPr id="42" name="Picture 41" descr="A close up of a bottle&#10;&#10;Description automatically generated">
            <a:extLst>
              <a:ext uri="{FF2B5EF4-FFF2-40B4-BE49-F238E27FC236}">
                <a16:creationId xmlns:a16="http://schemas.microsoft.com/office/drawing/2014/main" id="{5CA87CC7-6843-E849-8A19-15D0AD600A1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7857" y1="62635" x2="45571" y2="61339"/>
                        <a14:foregroundMark x1="45571" y1="61339" x2="37714" y2="60043"/>
                        <a14:foregroundMark x1="37714" y1="60043" x2="37571" y2="61555"/>
                        <a14:foregroundMark x1="31714" y1="44708" x2="31714" y2="44708"/>
                        <a14:foregroundMark x1="30000" y1="45788" x2="30000" y2="45788"/>
                        <a14:foregroundMark x1="28714" y1="47084" x2="28714" y2="47084"/>
                        <a14:foregroundMark x1="36429" y1="47732" x2="58571" y2="44060"/>
                        <a14:foregroundMark x1="47286" y1="45788" x2="39429" y2="46868"/>
                        <a14:foregroundMark x1="39429" y1="46868" x2="47143" y2="46004"/>
                        <a14:foregroundMark x1="47143" y1="46004" x2="47143" y2="46004"/>
                        <a14:foregroundMark x1="37571" y1="65011" x2="54000" y2="60043"/>
                        <a14:foregroundMark x1="54000" y1="60043" x2="45000" y2="63067"/>
                        <a14:foregroundMark x1="45000" y1="63067" x2="43857" y2="62419"/>
                        <a14:foregroundMark x1="53571" y1="61339" x2="60286" y2="55940"/>
                        <a14:foregroundMark x1="60571" y1="55292" x2="57143" y2="58963"/>
                        <a14:foregroundMark x1="73286" y1="32829" x2="70714" y2="39957"/>
                        <a14:foregroundMark x1="84286" y1="34989" x2="85286" y2="39093"/>
                        <a14:backgroundMark x1="68714" y1="54860" x2="62110" y2="58062"/>
                        <a14:backgroundMark x1="38967" y1="67424" x2="44286" y2="76026"/>
                        <a14:backgroundMark x1="44286" y1="76026" x2="52571" y2="78618"/>
                        <a14:backgroundMark x1="52571" y1="78618" x2="60857" y2="77538"/>
                        <a14:backgroundMark x1="60857" y1="77538" x2="67857" y2="72786"/>
                        <a14:backgroundMark x1="67857" y1="72786" x2="69000" y2="55076"/>
                      </a14:backgroundRemoval>
                    </a14:imgEffect>
                  </a14:imgLayer>
                </a14:imgProps>
              </a:ext>
              <a:ext uri="{28A0092B-C50C-407E-A947-70E740481C1C}">
                <a14:useLocalDpi xmlns:a14="http://schemas.microsoft.com/office/drawing/2010/main" val="0"/>
              </a:ext>
            </a:extLst>
          </a:blip>
          <a:stretch>
            <a:fillRect/>
          </a:stretch>
        </p:blipFill>
        <p:spPr>
          <a:xfrm>
            <a:off x="7796525" y="4582633"/>
            <a:ext cx="3312513" cy="2191703"/>
          </a:xfrm>
          <a:prstGeom prst="rect">
            <a:avLst/>
          </a:prstGeom>
        </p:spPr>
      </p:pic>
      <p:pic>
        <p:nvPicPr>
          <p:cNvPr id="44" name="Picture 43">
            <a:extLst>
              <a:ext uri="{FF2B5EF4-FFF2-40B4-BE49-F238E27FC236}">
                <a16:creationId xmlns:a16="http://schemas.microsoft.com/office/drawing/2014/main" id="{46083E52-D6F9-C544-BB12-4992C8B5609C}"/>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8000" b="99667" l="10000" r="90000">
                        <a14:foregroundMark x1="56750" y1="15333" x2="49000" y2="8000"/>
                        <a14:foregroundMark x1="49000" y1="8000" x2="56750" y2="15000"/>
                        <a14:foregroundMark x1="60500" y1="56000" x2="60808" y2="56032"/>
                        <a14:foregroundMark x1="22750" y1="38333" x2="21500" y2="50667"/>
                        <a14:foregroundMark x1="21500" y1="50667" x2="31250" y2="72000"/>
                        <a14:foregroundMark x1="31250" y1="72000" x2="38500" y2="80000"/>
                        <a14:foregroundMark x1="37909" y1="76846" x2="36250" y2="68000"/>
                        <a14:foregroundMark x1="38500" y1="80000" x2="38081" y2="77764"/>
                        <a14:foregroundMark x1="36250" y1="68000" x2="22750" y2="39333"/>
                        <a14:foregroundMark x1="42250" y1="88000" x2="43246" y2="89661"/>
                        <a14:foregroundMark x1="32250" y1="78333" x2="36750" y2="86000"/>
                        <a14:backgroundMark x1="16843" y1="55484" x2="16500" y2="58000"/>
                        <a14:backgroundMark x1="25250" y1="36333" x2="31500" y2="45667"/>
                        <a14:backgroundMark x1="31500" y1="45667" x2="41500" y2="71333"/>
                        <a14:backgroundMark x1="61500" y1="29000" x2="63500" y2="41333"/>
                        <a14:backgroundMark x1="63500" y1="41333" x2="69250" y2="51333"/>
                        <a14:backgroundMark x1="69250" y1="51333" x2="78000" y2="56333"/>
                        <a14:backgroundMark x1="78000" y1="56333" x2="78250" y2="56667"/>
                        <a14:backgroundMark x1="64500" y1="53333" x2="75750" y2="52333"/>
                        <a14:backgroundMark x1="65000" y1="52333" x2="65500" y2="82667"/>
                        <a14:backgroundMark x1="67750" y1="58333" x2="70750" y2="67667"/>
                        <a14:backgroundMark x1="41000" y1="72333" x2="61750" y2="77000"/>
                        <a14:backgroundMark x1="61750" y1="77000" x2="46000" y2="76000"/>
                        <a14:backgroundMark x1="41500" y1="74333" x2="52500" y2="99667"/>
                        <a14:backgroundMark x1="52500" y1="99667" x2="64000" y2="98333"/>
                        <a14:backgroundMark x1="17250" y1="49333" x2="18750" y2="47667"/>
                        <a14:backgroundMark x1="16750" y1="49667" x2="18500" y2="63333"/>
                        <a14:backgroundMark x1="17000" y1="49000" x2="15000" y2="49000"/>
                        <a14:backgroundMark x1="18500" y1="48667" x2="13750" y2="49667"/>
                      </a14:backgroundRemoval>
                    </a14:imgEffect>
                  </a14:imgLayer>
                </a14:imgProps>
              </a:ext>
              <a:ext uri="{28A0092B-C50C-407E-A947-70E740481C1C}">
                <a14:useLocalDpi xmlns:a14="http://schemas.microsoft.com/office/drawing/2010/main" val="0"/>
              </a:ext>
            </a:extLst>
          </a:blip>
          <a:stretch>
            <a:fillRect/>
          </a:stretch>
        </p:blipFill>
        <p:spPr>
          <a:xfrm>
            <a:off x="5273688" y="706840"/>
            <a:ext cx="1620239" cy="1215179"/>
          </a:xfrm>
          <a:prstGeom prst="rect">
            <a:avLst/>
          </a:prstGeom>
        </p:spPr>
      </p:pic>
      <p:pic>
        <p:nvPicPr>
          <p:cNvPr id="48" name="Picture 47" descr="A close up of a logo&#10;&#10;Description automatically generated">
            <a:extLst>
              <a:ext uri="{FF2B5EF4-FFF2-40B4-BE49-F238E27FC236}">
                <a16:creationId xmlns:a16="http://schemas.microsoft.com/office/drawing/2014/main" id="{C1387A06-E43D-4046-9B43-2C7BC2682E4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42491" y="5156549"/>
            <a:ext cx="1462901" cy="1462901"/>
          </a:xfrm>
          <a:prstGeom prst="rect">
            <a:avLst/>
          </a:prstGeom>
        </p:spPr>
      </p:pic>
      <p:pic>
        <p:nvPicPr>
          <p:cNvPr id="50" name="Picture 49" descr="A close up of a logo&#10;&#10;Description automatically generated">
            <a:extLst>
              <a:ext uri="{FF2B5EF4-FFF2-40B4-BE49-F238E27FC236}">
                <a16:creationId xmlns:a16="http://schemas.microsoft.com/office/drawing/2014/main" id="{FFDADD5C-D76A-814C-8C8A-D722F49D35D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11509" y="5094182"/>
            <a:ext cx="1942657" cy="1401261"/>
          </a:xfrm>
          <a:prstGeom prst="rect">
            <a:avLst/>
          </a:prstGeom>
        </p:spPr>
      </p:pic>
      <p:pic>
        <p:nvPicPr>
          <p:cNvPr id="52" name="Picture 51" descr="A picture containing bird, fungus, cake, sitting&#10;&#10;Description automatically generated">
            <a:extLst>
              <a:ext uri="{FF2B5EF4-FFF2-40B4-BE49-F238E27FC236}">
                <a16:creationId xmlns:a16="http://schemas.microsoft.com/office/drawing/2014/main" id="{7886829E-2790-DA49-94F8-D58428FEFB57}"/>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059866" y="-186439"/>
            <a:ext cx="1826032" cy="1084206"/>
          </a:xfrm>
          <a:prstGeom prst="rect">
            <a:avLst/>
          </a:prstGeom>
        </p:spPr>
      </p:pic>
    </p:spTree>
    <p:extLst>
      <p:ext uri="{BB962C8B-B14F-4D97-AF65-F5344CB8AC3E}">
        <p14:creationId xmlns:p14="http://schemas.microsoft.com/office/powerpoint/2010/main" val="2414293989"/>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1785</TotalTime>
  <Words>150</Words>
  <Application>Microsoft Macintosh PowerPoint</Application>
  <PresentationFormat>Widescreen</PresentationFormat>
  <Paragraphs>15</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Century Gothic</vt:lpstr>
      <vt:lpstr>고양덕양 B</vt:lpstr>
      <vt:lpstr>Arial</vt:lpstr>
      <vt:lpstr>맑은 고딕</vt:lpstr>
      <vt:lpstr>고도 B</vt:lpstr>
      <vt:lpstr>Courier New</vt:lpstr>
      <vt:lpstr>Office 테마</vt:lpstr>
      <vt:lpstr>Vaccinations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PPT는 잘이와 함께</dc:title>
  <dc:creator>잘</dc:creator>
  <cp:lastModifiedBy>130S-Kwon, Stephanie</cp:lastModifiedBy>
  <cp:revision>13</cp:revision>
  <dcterms:created xsi:type="dcterms:W3CDTF">2019-06-15T07:56:24Z</dcterms:created>
  <dcterms:modified xsi:type="dcterms:W3CDTF">2020-02-27T12:06:46Z</dcterms:modified>
</cp:coreProperties>
</file>